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1"/>
  </p:notesMasterIdLst>
  <p:handoutMasterIdLst>
    <p:handoutMasterId r:id="rId42"/>
  </p:handoutMasterIdLst>
  <p:sldIdLst>
    <p:sldId id="257" r:id="rId2"/>
    <p:sldId id="353" r:id="rId3"/>
    <p:sldId id="362" r:id="rId4"/>
    <p:sldId id="361" r:id="rId5"/>
    <p:sldId id="375" r:id="rId6"/>
    <p:sldId id="374" r:id="rId7"/>
    <p:sldId id="372" r:id="rId8"/>
    <p:sldId id="398" r:id="rId9"/>
    <p:sldId id="365" r:id="rId10"/>
    <p:sldId id="349" r:id="rId11"/>
    <p:sldId id="357" r:id="rId12"/>
    <p:sldId id="377" r:id="rId13"/>
    <p:sldId id="379" r:id="rId14"/>
    <p:sldId id="403" r:id="rId15"/>
    <p:sldId id="380" r:id="rId16"/>
    <p:sldId id="397" r:id="rId17"/>
    <p:sldId id="381" r:id="rId18"/>
    <p:sldId id="400" r:id="rId19"/>
    <p:sldId id="399" r:id="rId20"/>
    <p:sldId id="386" r:id="rId21"/>
    <p:sldId id="387" r:id="rId22"/>
    <p:sldId id="402" r:id="rId23"/>
    <p:sldId id="389" r:id="rId24"/>
    <p:sldId id="401" r:id="rId25"/>
    <p:sldId id="390" r:id="rId26"/>
    <p:sldId id="407" r:id="rId27"/>
    <p:sldId id="367" r:id="rId28"/>
    <p:sldId id="358" r:id="rId29"/>
    <p:sldId id="359" r:id="rId30"/>
    <p:sldId id="392" r:id="rId31"/>
    <p:sldId id="404" r:id="rId32"/>
    <p:sldId id="394" r:id="rId33"/>
    <p:sldId id="395" r:id="rId34"/>
    <p:sldId id="271" r:id="rId35"/>
    <p:sldId id="396" r:id="rId36"/>
    <p:sldId id="312" r:id="rId37"/>
    <p:sldId id="363" r:id="rId38"/>
    <p:sldId id="364" r:id="rId39"/>
    <p:sldId id="294" r:id="rId40"/>
  </p:sldIdLst>
  <p:sldSz cx="9144000" cy="6858000" type="screen4x3"/>
  <p:notesSz cx="6950075" cy="9236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0000"/>
    <a:srgbClr val="FFFF00"/>
    <a:srgbClr val="33CC33"/>
    <a:srgbClr val="D60093"/>
    <a:srgbClr val="800080"/>
    <a:srgbClr val="FF7C8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83939" autoAdjust="0"/>
  </p:normalViewPr>
  <p:slideViewPr>
    <p:cSldViewPr>
      <p:cViewPr varScale="1">
        <p:scale>
          <a:sx n="91" d="100"/>
          <a:sy n="91" d="100"/>
        </p:scale>
        <p:origin x="2184" y="66"/>
      </p:cViewPr>
      <p:guideLst>
        <p:guide orient="horz" pos="2160"/>
        <p:guide pos="2880"/>
      </p:guideLst>
    </p:cSldViewPr>
  </p:slideViewPr>
  <p:outlineViewPr>
    <p:cViewPr>
      <p:scale>
        <a:sx n="33" d="100"/>
        <a:sy n="33" d="100"/>
      </p:scale>
      <p:origin x="0" y="-20796"/>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p:scale>
          <a:sx n="50" d="100"/>
          <a:sy n="50" d="100"/>
        </p:scale>
        <p:origin x="-1920" y="-282"/>
      </p:cViewPr>
      <p:guideLst>
        <p:guide orient="horz" pos="2160"/>
        <p:guide pos="28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7.xml"/><Relationship Id="rId1" Type="http://schemas.openxmlformats.org/officeDocument/2006/relationships/slide" Target="slides/slide6.xml"/><Relationship Id="rId5" Type="http://schemas.openxmlformats.org/officeDocument/2006/relationships/slide" Target="slides/slide29.xml"/><Relationship Id="rId4"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1488" cy="460375"/>
          </a:xfrm>
          <a:prstGeom prst="rect">
            <a:avLst/>
          </a:prstGeom>
          <a:noFill/>
          <a:ln w="9525">
            <a:noFill/>
            <a:miter lim="800000"/>
            <a:headEnd/>
            <a:tailEnd/>
          </a:ln>
          <a:effectLst/>
        </p:spPr>
        <p:txBody>
          <a:bodyPr vert="horz" wrap="square" lIns="19164" tIns="0" rIns="19164" bIns="0" numCol="1" anchor="t" anchorCtr="0" compatLnSpc="1">
            <a:prstTxWarp prst="textNoShape">
              <a:avLst/>
            </a:prstTxWarp>
          </a:bodyPr>
          <a:lstStyle>
            <a:lvl1pPr algn="l" defTabSz="944876" eaLnBrk="0" hangingPunct="0">
              <a:defRPr sz="1000" i="1">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38588" y="0"/>
            <a:ext cx="3011487" cy="460375"/>
          </a:xfrm>
          <a:prstGeom prst="rect">
            <a:avLst/>
          </a:prstGeom>
          <a:noFill/>
          <a:ln w="9525">
            <a:noFill/>
            <a:miter lim="800000"/>
            <a:headEnd/>
            <a:tailEnd/>
          </a:ln>
          <a:effectLst/>
        </p:spPr>
        <p:txBody>
          <a:bodyPr vert="horz" wrap="square" lIns="19164" tIns="0" rIns="19164" bIns="0" numCol="1" anchor="t" anchorCtr="0" compatLnSpc="1">
            <a:prstTxWarp prst="textNoShape">
              <a:avLst/>
            </a:prstTxWarp>
          </a:bodyPr>
          <a:lstStyle>
            <a:lvl1pPr algn="r" defTabSz="944876" eaLnBrk="0" hangingPunct="0">
              <a:defRPr sz="1000" i="1">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8775700"/>
            <a:ext cx="3011488" cy="460375"/>
          </a:xfrm>
          <a:prstGeom prst="rect">
            <a:avLst/>
          </a:prstGeom>
          <a:noFill/>
          <a:ln w="9525">
            <a:noFill/>
            <a:miter lim="800000"/>
            <a:headEnd/>
            <a:tailEnd/>
          </a:ln>
          <a:effectLst/>
        </p:spPr>
        <p:txBody>
          <a:bodyPr vert="horz" wrap="square" lIns="19164" tIns="0" rIns="19164" bIns="0" numCol="1" anchor="b" anchorCtr="0" compatLnSpc="1">
            <a:prstTxWarp prst="textNoShape">
              <a:avLst/>
            </a:prstTxWarp>
          </a:bodyPr>
          <a:lstStyle>
            <a:lvl1pPr algn="l" defTabSz="944876" eaLnBrk="0" hangingPunct="0">
              <a:defRPr sz="1000" i="1">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3938588" y="8775700"/>
            <a:ext cx="3011487" cy="460375"/>
          </a:xfrm>
          <a:prstGeom prst="rect">
            <a:avLst/>
          </a:prstGeom>
          <a:noFill/>
          <a:ln w="9525">
            <a:noFill/>
            <a:miter lim="800000"/>
            <a:headEnd/>
            <a:tailEnd/>
          </a:ln>
          <a:effectLst/>
        </p:spPr>
        <p:txBody>
          <a:bodyPr vert="horz" wrap="square" lIns="19164" tIns="0" rIns="19164" bIns="0" numCol="1" anchor="b" anchorCtr="0" compatLnSpc="1">
            <a:prstTxWarp prst="textNoShape">
              <a:avLst/>
            </a:prstTxWarp>
          </a:bodyPr>
          <a:lstStyle>
            <a:lvl1pPr algn="r" defTabSz="944563" eaLnBrk="0" hangingPunct="0">
              <a:defRPr sz="1000" i="1">
                <a:latin typeface="Times New Roman" panose="02020603050405020304" pitchFamily="18" charset="0"/>
              </a:defRPr>
            </a:lvl1pPr>
          </a:lstStyle>
          <a:p>
            <a:pPr>
              <a:defRPr/>
            </a:pPr>
            <a:fld id="{F59AA14B-5512-49B0-BFBC-37730803480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0375"/>
          </a:xfrm>
          <a:prstGeom prst="rect">
            <a:avLst/>
          </a:prstGeom>
          <a:noFill/>
          <a:ln w="9525">
            <a:noFill/>
            <a:miter lim="800000"/>
            <a:headEnd/>
            <a:tailEnd/>
          </a:ln>
          <a:effectLst/>
        </p:spPr>
        <p:txBody>
          <a:bodyPr vert="horz" wrap="square" lIns="19164" tIns="0" rIns="19164" bIns="0" numCol="1" anchor="t" anchorCtr="0" compatLnSpc="1">
            <a:prstTxWarp prst="textNoShape">
              <a:avLst/>
            </a:prstTxWarp>
          </a:bodyPr>
          <a:lstStyle>
            <a:lvl1pPr algn="l" defTabSz="944876"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38588" y="0"/>
            <a:ext cx="3011487" cy="460375"/>
          </a:xfrm>
          <a:prstGeom prst="rect">
            <a:avLst/>
          </a:prstGeom>
          <a:noFill/>
          <a:ln w="9525">
            <a:noFill/>
            <a:miter lim="800000"/>
            <a:headEnd/>
            <a:tailEnd/>
          </a:ln>
          <a:effectLst/>
        </p:spPr>
        <p:txBody>
          <a:bodyPr vert="horz" wrap="square" lIns="19164" tIns="0" rIns="19164" bIns="0" numCol="1" anchor="t" anchorCtr="0" compatLnSpc="1">
            <a:prstTxWarp prst="textNoShape">
              <a:avLst/>
            </a:prstTxWarp>
          </a:bodyPr>
          <a:lstStyle>
            <a:lvl1pPr algn="r" defTabSz="944876"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775700"/>
            <a:ext cx="3011488" cy="460375"/>
          </a:xfrm>
          <a:prstGeom prst="rect">
            <a:avLst/>
          </a:prstGeom>
          <a:noFill/>
          <a:ln w="9525">
            <a:noFill/>
            <a:miter lim="800000"/>
            <a:headEnd/>
            <a:tailEnd/>
          </a:ln>
          <a:effectLst/>
        </p:spPr>
        <p:txBody>
          <a:bodyPr vert="horz" wrap="square" lIns="19164" tIns="0" rIns="19164" bIns="0" numCol="1" anchor="b" anchorCtr="0" compatLnSpc="1">
            <a:prstTxWarp prst="textNoShape">
              <a:avLst/>
            </a:prstTxWarp>
          </a:bodyPr>
          <a:lstStyle>
            <a:lvl1pPr algn="l" defTabSz="944876"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38588" y="8775700"/>
            <a:ext cx="3011487" cy="460375"/>
          </a:xfrm>
          <a:prstGeom prst="rect">
            <a:avLst/>
          </a:prstGeom>
          <a:noFill/>
          <a:ln w="9525">
            <a:noFill/>
            <a:miter lim="800000"/>
            <a:headEnd/>
            <a:tailEnd/>
          </a:ln>
          <a:effectLst/>
        </p:spPr>
        <p:txBody>
          <a:bodyPr vert="horz" wrap="square" lIns="19164" tIns="0" rIns="19164" bIns="0" numCol="1" anchor="b" anchorCtr="0" compatLnSpc="1">
            <a:prstTxWarp prst="textNoShape">
              <a:avLst/>
            </a:prstTxWarp>
          </a:bodyPr>
          <a:lstStyle>
            <a:lvl1pPr algn="r" defTabSz="944563" eaLnBrk="0" hangingPunct="0">
              <a:defRPr sz="1000" i="1">
                <a:latin typeface="Times New Roman" panose="02020603050405020304" pitchFamily="18" charset="0"/>
              </a:defRPr>
            </a:lvl1pPr>
          </a:lstStyle>
          <a:p>
            <a:pPr>
              <a:defRPr/>
            </a:pPr>
            <a:fld id="{903A7444-8C92-4FBA-90BE-6E3280C7D332}" type="slidenum">
              <a:rPr lang="en-US" altLang="en-US"/>
              <a:pPr>
                <a:defRPr/>
              </a:pPr>
              <a:t>‹#›</a:t>
            </a:fld>
            <a:endParaRPr lang="en-US" altLang="en-US"/>
          </a:p>
        </p:txBody>
      </p:sp>
      <p:sp>
        <p:nvSpPr>
          <p:cNvPr id="2054" name="Rectangle 6"/>
          <p:cNvSpPr>
            <a:spLocks noGrp="1" noChangeArrowheads="1"/>
          </p:cNvSpPr>
          <p:nvPr>
            <p:ph type="body" sz="quarter" idx="3"/>
          </p:nvPr>
        </p:nvSpPr>
        <p:spPr bwMode="auto">
          <a:xfrm>
            <a:off x="925513" y="4389438"/>
            <a:ext cx="5099050" cy="4152900"/>
          </a:xfrm>
          <a:prstGeom prst="rect">
            <a:avLst/>
          </a:prstGeom>
          <a:noFill/>
          <a:ln w="9525">
            <a:noFill/>
            <a:miter lim="800000"/>
            <a:headEnd/>
            <a:tailEnd/>
          </a:ln>
          <a:effectLst/>
        </p:spPr>
        <p:txBody>
          <a:bodyPr vert="horz" wrap="square" lIns="94218" tIns="46311" rIns="94218" bIns="463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3" name="Rectangle 7"/>
          <p:cNvSpPr>
            <a:spLocks noGrp="1" noRot="1" noChangeAspect="1" noChangeArrowheads="1" noTextEdit="1"/>
          </p:cNvSpPr>
          <p:nvPr>
            <p:ph type="sldImg" idx="2"/>
          </p:nvPr>
        </p:nvSpPr>
        <p:spPr bwMode="auto">
          <a:xfrm>
            <a:off x="1174750" y="701675"/>
            <a:ext cx="4602163" cy="3451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3550" algn="l" defTabSz="938213"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25513" algn="l" defTabSz="938213"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89063" algn="l" defTabSz="938213"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52613" algn="l" defTabSz="938213"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766F61-0DD7-40A0-B059-6E473D5DA751}" type="slidenum">
              <a:rPr lang="en-US" altLang="en-US" sz="1000" smtClean="0"/>
              <a:pPr>
                <a:spcBef>
                  <a:spcPct val="0"/>
                </a:spcBef>
              </a:pPr>
              <a:t>1</a:t>
            </a:fld>
            <a:endParaRPr lang="en-US" altLang="en-US" sz="1000" smtClean="0"/>
          </a:p>
        </p:txBody>
      </p:sp>
      <p:sp>
        <p:nvSpPr>
          <p:cNvPr id="7171" name="Rectangle 2"/>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700" smtClean="0"/>
          </a:p>
        </p:txBody>
      </p:sp>
      <p:sp>
        <p:nvSpPr>
          <p:cNvPr id="7172"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A13EDF-999F-487D-97D2-905A82205B45}" type="slidenum">
              <a:rPr lang="en-US" altLang="en-US" sz="1000" smtClean="0"/>
              <a:pPr>
                <a:spcBef>
                  <a:spcPct val="0"/>
                </a:spcBef>
              </a:pPr>
              <a:t>10</a:t>
            </a:fld>
            <a:endParaRPr lang="en-US" altLang="en-US" sz="10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27F6FCA-7828-467E-BD70-1E032ED5D4D8}" type="slidenum">
              <a:rPr lang="en-US" altLang="en-US" sz="1000" smtClean="0"/>
              <a:pPr>
                <a:spcBef>
                  <a:spcPct val="0"/>
                </a:spcBef>
              </a:pPr>
              <a:t>11</a:t>
            </a:fld>
            <a:endParaRPr lang="en-US" altLang="en-US" sz="10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9BBB94-FB4B-4415-A0AC-DE9E956FE48D}" type="slidenum">
              <a:rPr lang="en-US" altLang="en-US" sz="1000" smtClean="0"/>
              <a:pPr>
                <a:spcBef>
                  <a:spcPct val="0"/>
                </a:spcBef>
              </a:pPr>
              <a:t>12</a:t>
            </a:fld>
            <a:endParaRPr lang="en-US" altLang="en-US" sz="1000" smtClean="0"/>
          </a:p>
        </p:txBody>
      </p:sp>
      <p:sp>
        <p:nvSpPr>
          <p:cNvPr id="31747" name="Rectangle 2"/>
          <p:cNvSpPr>
            <a:spLocks noGrp="1" noRot="1" noChangeAspect="1" noChangeArrowheads="1" noTextEdit="1"/>
          </p:cNvSpPr>
          <p:nvPr>
            <p:ph type="sldImg"/>
          </p:nvPr>
        </p:nvSpPr>
        <p:spPr>
          <a:ln cap="flat"/>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5036D0-2C41-4D46-B37A-6EFAC03CFD19}" type="slidenum">
              <a:rPr lang="en-US" altLang="en-US" sz="1000" smtClean="0"/>
              <a:pPr>
                <a:spcBef>
                  <a:spcPct val="0"/>
                </a:spcBef>
              </a:pPr>
              <a:t>13</a:t>
            </a:fld>
            <a:endParaRPr lang="en-US" altLang="en-US" sz="1000" smtClean="0"/>
          </a:p>
        </p:txBody>
      </p:sp>
      <p:sp>
        <p:nvSpPr>
          <p:cNvPr id="33795" name="Rectangle 2"/>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
        <p:nvSpPr>
          <p:cNvPr id="33796" name="Rectangle 3"/>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E14B66-97B2-4392-8B04-D1D01168D057}" type="slidenum">
              <a:rPr lang="en-US" altLang="en-US" sz="1000" smtClean="0"/>
              <a:pPr>
                <a:spcBef>
                  <a:spcPct val="0"/>
                </a:spcBef>
              </a:pPr>
              <a:t>14</a:t>
            </a:fld>
            <a:endParaRPr lang="en-US" altLang="en-US" sz="1000" smtClean="0"/>
          </a:p>
        </p:txBody>
      </p:sp>
      <p:sp>
        <p:nvSpPr>
          <p:cNvPr id="35843" name="Rectangle 2"/>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2D00A9-05E5-4BD4-9F47-A89B152238AA}" type="slidenum">
              <a:rPr lang="en-US" altLang="en-US" sz="1000" smtClean="0"/>
              <a:pPr>
                <a:spcBef>
                  <a:spcPct val="0"/>
                </a:spcBef>
              </a:pPr>
              <a:t>15</a:t>
            </a:fld>
            <a:endParaRPr lang="en-US" altLang="en-US" sz="10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12CDCB-224F-40D3-9090-519C87E9802D}" type="slidenum">
              <a:rPr lang="en-US" altLang="en-US" sz="1000" smtClean="0"/>
              <a:pPr>
                <a:spcBef>
                  <a:spcPct val="0"/>
                </a:spcBef>
              </a:pPr>
              <a:t>16</a:t>
            </a:fld>
            <a:endParaRPr lang="en-US" altLang="en-US" sz="1000" smtClean="0"/>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C8F90BF-2CBC-4ACD-90C5-5FC0339F1A22}" type="slidenum">
              <a:rPr lang="en-US" altLang="en-US" sz="1000" smtClean="0"/>
              <a:pPr>
                <a:spcBef>
                  <a:spcPct val="0"/>
                </a:spcBef>
              </a:pPr>
              <a:t>17</a:t>
            </a:fld>
            <a:endParaRPr lang="en-US" altLang="en-US" sz="10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3F182B-5FAF-4A15-A672-18A94328E0B9}" type="slidenum">
              <a:rPr lang="en-US" altLang="en-US" sz="1000" smtClean="0"/>
              <a:pPr>
                <a:spcBef>
                  <a:spcPct val="0"/>
                </a:spcBef>
              </a:pPr>
              <a:t>18</a:t>
            </a:fld>
            <a:endParaRPr lang="en-US" altLang="en-US" sz="10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B8F19F-F91C-413F-B1AF-9FCF85C5D265}" type="slidenum">
              <a:rPr lang="en-US" altLang="en-US" sz="1000" smtClean="0"/>
              <a:pPr>
                <a:spcBef>
                  <a:spcPct val="0"/>
                </a:spcBef>
              </a:pPr>
              <a:t>19</a:t>
            </a:fld>
            <a:endParaRPr lang="en-US" altLang="en-US" sz="1000" smtClean="0"/>
          </a:p>
        </p:txBody>
      </p:sp>
      <p:sp>
        <p:nvSpPr>
          <p:cNvPr id="48131" name="Rectangle 2"/>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
        <p:nvSpPr>
          <p:cNvPr id="48132"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35EB3E-BBB4-4E6D-9A07-6942A02DEFA0}" type="slidenum">
              <a:rPr lang="en-US" altLang="en-US" sz="1000" smtClean="0"/>
              <a:pPr>
                <a:spcBef>
                  <a:spcPct val="0"/>
                </a:spcBef>
              </a:pPr>
              <a:t>2</a:t>
            </a:fld>
            <a:endParaRPr lang="en-US" altLang="en-US" sz="1000"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1918AB-1E1A-41F4-9F88-EC734A7734F7}" type="slidenum">
              <a:rPr lang="en-US" altLang="en-US" sz="1000" smtClean="0"/>
              <a:pPr>
                <a:spcBef>
                  <a:spcPct val="0"/>
                </a:spcBef>
              </a:pPr>
              <a:t>20</a:t>
            </a:fld>
            <a:endParaRPr lang="en-US" altLang="en-US" sz="1000" smtClean="0"/>
          </a:p>
        </p:txBody>
      </p:sp>
      <p:sp>
        <p:nvSpPr>
          <p:cNvPr id="50179" name="Rectangle 2"/>
          <p:cNvSpPr>
            <a:spLocks noGrp="1" noRot="1" noChangeAspect="1" noChangeArrowheads="1" noTextEdit="1"/>
          </p:cNvSpPr>
          <p:nvPr>
            <p:ph type="sldImg"/>
          </p:nvPr>
        </p:nvSpPr>
        <p:spPr>
          <a:ln cap="flat"/>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462FA5-A16A-405D-B7AF-B8B122C1A7C0}" type="slidenum">
              <a:rPr lang="en-US" altLang="en-US" sz="1000" smtClean="0"/>
              <a:pPr>
                <a:spcBef>
                  <a:spcPct val="0"/>
                </a:spcBef>
              </a:pPr>
              <a:t>21</a:t>
            </a:fld>
            <a:endParaRPr lang="en-US" altLang="en-US" sz="1000" smtClean="0"/>
          </a:p>
        </p:txBody>
      </p:sp>
      <p:sp>
        <p:nvSpPr>
          <p:cNvPr id="52227" name="Rectangle 2"/>
          <p:cNvSpPr>
            <a:spLocks noGrp="1" noRot="1" noChangeAspect="1" noChangeArrowheads="1" noTextEdit="1"/>
          </p:cNvSpPr>
          <p:nvPr>
            <p:ph type="sldImg"/>
          </p:nvPr>
        </p:nvSpPr>
        <p:spPr>
          <a:ln cap="flat"/>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D1F8EE-FFAD-4F8F-B498-C1944405E9D6}" type="slidenum">
              <a:rPr lang="en-US" altLang="en-US" sz="1000" smtClean="0"/>
              <a:pPr>
                <a:spcBef>
                  <a:spcPct val="0"/>
                </a:spcBef>
              </a:pPr>
              <a:t>22</a:t>
            </a:fld>
            <a:endParaRPr lang="en-US" altLang="en-US" sz="1000" smtClean="0"/>
          </a:p>
        </p:txBody>
      </p:sp>
      <p:sp>
        <p:nvSpPr>
          <p:cNvPr id="54275" name="Rectangle 1026"/>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
        <p:nvSpPr>
          <p:cNvPr id="54276" name="Rectangle 1027"/>
          <p:cNvSpPr>
            <a:spLocks noGrp="1" noRot="1" noChangeAspect="1" noChangeArrowheads="1" noTextEdit="1"/>
          </p:cNvSpPr>
          <p:nvPr>
            <p:ph type="sldImg"/>
          </p:nvPr>
        </p:nvSpPr>
        <p:spPr>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DB8F05-DFC6-4281-B9AF-2B264DFD2DBA}" type="slidenum">
              <a:rPr lang="en-US" altLang="en-US" sz="1000" smtClean="0"/>
              <a:pPr>
                <a:spcBef>
                  <a:spcPct val="0"/>
                </a:spcBef>
              </a:pPr>
              <a:t>23</a:t>
            </a:fld>
            <a:endParaRPr lang="en-US" altLang="en-US" sz="100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99D1AE-CB07-451E-97C3-AE36660102C6}" type="slidenum">
              <a:rPr lang="en-US" altLang="en-US" sz="1000" smtClean="0"/>
              <a:pPr>
                <a:spcBef>
                  <a:spcPct val="0"/>
                </a:spcBef>
              </a:pPr>
              <a:t>24</a:t>
            </a:fld>
            <a:endParaRPr lang="en-US" altLang="en-US" sz="1000" smtClean="0"/>
          </a:p>
        </p:txBody>
      </p:sp>
      <p:sp>
        <p:nvSpPr>
          <p:cNvPr id="58371" name="Rectangle 2"/>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
        <p:nvSpPr>
          <p:cNvPr id="58372" name="Rectangle 3"/>
          <p:cNvSpPr>
            <a:spLocks noGrp="1" noRot="1" noChangeAspect="1" noChangeArrowheads="1" noTextEdit="1"/>
          </p:cNvSpPr>
          <p:nvPr>
            <p:ph type="sldImg"/>
          </p:nvPr>
        </p:nvSpPr>
        <p:spPr>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0B594F-A79A-4B4B-9B4F-CE984A19E911}" type="slidenum">
              <a:rPr lang="en-US" altLang="en-US" sz="1000" smtClean="0"/>
              <a:pPr>
                <a:spcBef>
                  <a:spcPct val="0"/>
                </a:spcBef>
              </a:pPr>
              <a:t>25</a:t>
            </a:fld>
            <a:endParaRPr lang="en-US" altLang="en-US" sz="100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21EE914-6BF8-4A7C-9F74-92C4694E6746}" type="slidenum">
              <a:rPr lang="en-US" altLang="en-US" sz="1000" smtClean="0"/>
              <a:pPr>
                <a:spcBef>
                  <a:spcPct val="0"/>
                </a:spcBef>
              </a:pPr>
              <a:t>26</a:t>
            </a:fld>
            <a:endParaRPr lang="en-US" altLang="en-US" sz="1000" smtClean="0"/>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8DB61E1-9664-4B1D-8473-8DD1206E0534}" type="slidenum">
              <a:rPr lang="en-US" altLang="en-US" sz="1000" smtClean="0"/>
              <a:pPr>
                <a:spcBef>
                  <a:spcPct val="0"/>
                </a:spcBef>
              </a:pPr>
              <a:t>27</a:t>
            </a:fld>
            <a:endParaRPr lang="en-US" altLang="en-US" sz="1000" smtClean="0"/>
          </a:p>
        </p:txBody>
      </p:sp>
      <p:sp>
        <p:nvSpPr>
          <p:cNvPr id="64515" name="Rectangle 2"/>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
        <p:nvSpPr>
          <p:cNvPr id="64516" name="Rectangle 3"/>
          <p:cNvSpPr>
            <a:spLocks noGrp="1" noRot="1" noChangeAspect="1" noChangeArrowheads="1" noTextEdit="1"/>
          </p:cNvSpPr>
          <p:nvPr>
            <p:ph type="sldImg"/>
          </p:nvPr>
        </p:nvSpPr>
        <p:spPr>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C1A2D6E-4F85-4201-8F4C-68A9432A8086}" type="slidenum">
              <a:rPr lang="en-US" altLang="en-US" sz="1000" smtClean="0"/>
              <a:pPr>
                <a:spcBef>
                  <a:spcPct val="0"/>
                </a:spcBef>
              </a:pPr>
              <a:t>28</a:t>
            </a:fld>
            <a:endParaRPr lang="en-US" altLang="en-US" sz="1000" smtClean="0"/>
          </a:p>
        </p:txBody>
      </p:sp>
      <p:sp>
        <p:nvSpPr>
          <p:cNvPr id="66563" name="Rectangle 2050"/>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
        <p:nvSpPr>
          <p:cNvPr id="66564" name="Rectangle 2051"/>
          <p:cNvSpPr>
            <a:spLocks noGrp="1" noRot="1" noChangeAspect="1" noChangeArrowheads="1" noTextEdit="1"/>
          </p:cNvSpPr>
          <p:nvPr>
            <p:ph type="sldImg"/>
          </p:nvPr>
        </p:nvSpPr>
        <p:spPr>
          <a:ln cap="fla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6AA51F-8A2B-4DBC-A1B0-B419B225C25C}" type="slidenum">
              <a:rPr lang="en-US" altLang="en-US" sz="1000" smtClean="0"/>
              <a:pPr>
                <a:spcBef>
                  <a:spcPct val="0"/>
                </a:spcBef>
              </a:pPr>
              <a:t>29</a:t>
            </a:fld>
            <a:endParaRPr lang="en-US" altLang="en-US" sz="100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F85D81-C6EC-431C-B631-BE97FC40B963}" type="slidenum">
              <a:rPr lang="en-US" altLang="en-US" sz="1000" smtClean="0"/>
              <a:pPr>
                <a:spcBef>
                  <a:spcPct val="0"/>
                </a:spcBef>
              </a:pPr>
              <a:t>3</a:t>
            </a:fld>
            <a:endParaRPr lang="en-US" altLang="en-US" sz="1000"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D7A63C-7FBA-454C-B4DE-57724B33B84C}" type="slidenum">
              <a:rPr lang="en-US" altLang="en-US" sz="1000" smtClean="0"/>
              <a:pPr>
                <a:spcBef>
                  <a:spcPct val="0"/>
                </a:spcBef>
              </a:pPr>
              <a:t>30</a:t>
            </a:fld>
            <a:endParaRPr lang="en-US" altLang="en-US" sz="10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11CE744-0B57-406C-86C9-A855193813ED}" type="slidenum">
              <a:rPr lang="en-US" altLang="en-US" sz="1000" smtClean="0"/>
              <a:pPr>
                <a:spcBef>
                  <a:spcPct val="0"/>
                </a:spcBef>
              </a:pPr>
              <a:t>31</a:t>
            </a:fld>
            <a:endParaRPr lang="en-US" altLang="en-US" sz="1000" smtClean="0"/>
          </a:p>
        </p:txBody>
      </p:sp>
      <p:sp>
        <p:nvSpPr>
          <p:cNvPr id="72707" name="Rectangle 2"/>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Rectangle 3"/>
          <p:cNvSpPr>
            <a:spLocks noGrp="1" noRot="1" noChangeAspect="1" noChangeArrowheads="1" noTextEdit="1"/>
          </p:cNvSpPr>
          <p:nvPr>
            <p:ph type="sldImg"/>
          </p:nvPr>
        </p:nvSpPr>
        <p:spPr>
          <a:ln cap="fla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12A349-4A71-4E5A-835A-D6A624A01DF4}" type="slidenum">
              <a:rPr lang="en-US" altLang="en-US" sz="1000" smtClean="0"/>
              <a:pPr>
                <a:spcBef>
                  <a:spcPct val="0"/>
                </a:spcBef>
              </a:pPr>
              <a:t>32</a:t>
            </a:fld>
            <a:endParaRPr lang="en-US" altLang="en-US" sz="1000" smtClean="0"/>
          </a:p>
        </p:txBody>
      </p:sp>
      <p:sp>
        <p:nvSpPr>
          <p:cNvPr id="74755" name="Rectangle 2"/>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
        <p:nvSpPr>
          <p:cNvPr id="74756" name="Rectangle 3"/>
          <p:cNvSpPr>
            <a:spLocks noGrp="1" noRot="1" noChangeAspect="1" noChangeArrowheads="1" noTextEdit="1"/>
          </p:cNvSpPr>
          <p:nvPr>
            <p:ph type="sldImg"/>
          </p:nvPr>
        </p:nvSpPr>
        <p:spPr>
          <a:ln cap="fla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B4C0114-307E-43BF-99E3-6A0A98339720}" type="slidenum">
              <a:rPr lang="en-US" altLang="en-US" sz="1000" smtClean="0"/>
              <a:pPr>
                <a:spcBef>
                  <a:spcPct val="0"/>
                </a:spcBef>
              </a:pPr>
              <a:t>33</a:t>
            </a:fld>
            <a:endParaRPr lang="en-US" altLang="en-US" sz="10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26B1F7F-646D-4BC1-B878-AA70A37608C0}" type="slidenum">
              <a:rPr lang="en-US" altLang="en-US" sz="1000" smtClean="0"/>
              <a:pPr>
                <a:spcBef>
                  <a:spcPct val="0"/>
                </a:spcBef>
              </a:pPr>
              <a:t>34</a:t>
            </a:fld>
            <a:endParaRPr lang="en-US" altLang="en-US" sz="1000" smtClean="0"/>
          </a:p>
        </p:txBody>
      </p:sp>
      <p:sp>
        <p:nvSpPr>
          <p:cNvPr id="78851" name="Rectangle 2"/>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
        <p:nvSpPr>
          <p:cNvPr id="78852" name="Rectangle 3"/>
          <p:cNvSpPr>
            <a:spLocks noGrp="1" noRot="1" noChangeAspect="1" noChangeArrowheads="1" noTextEdit="1"/>
          </p:cNvSpPr>
          <p:nvPr>
            <p:ph type="sldImg"/>
          </p:nvPr>
        </p:nvSpPr>
        <p:spPr>
          <a:ln cap="fla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79E80F-AA5D-496D-95BC-830B1DEC4ED3}" type="slidenum">
              <a:rPr lang="en-US" altLang="en-US" sz="1000" smtClean="0"/>
              <a:pPr>
                <a:spcBef>
                  <a:spcPct val="0"/>
                </a:spcBef>
              </a:pPr>
              <a:t>35</a:t>
            </a:fld>
            <a:endParaRPr lang="en-US" altLang="en-US" sz="1000" smtClean="0"/>
          </a:p>
        </p:txBody>
      </p:sp>
      <p:sp>
        <p:nvSpPr>
          <p:cNvPr id="80899" name="Rectangle 2"/>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
        <p:nvSpPr>
          <p:cNvPr id="80900" name="Rectangle 3"/>
          <p:cNvSpPr>
            <a:spLocks noGrp="1" noRot="1" noChangeAspect="1" noChangeArrowheads="1" noTextEdit="1"/>
          </p:cNvSpPr>
          <p:nvPr>
            <p:ph type="sldImg"/>
          </p:nvPr>
        </p:nvSpPr>
        <p:spPr>
          <a:ln cap="fla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CA9323-C4F3-46CD-BDB2-6913297E04A4}" type="slidenum">
              <a:rPr lang="en-US" altLang="en-US" sz="1000" smtClean="0"/>
              <a:pPr>
                <a:spcBef>
                  <a:spcPct val="0"/>
                </a:spcBef>
              </a:pPr>
              <a:t>36</a:t>
            </a:fld>
            <a:endParaRPr lang="en-US" altLang="en-US" sz="1000" smtClean="0"/>
          </a:p>
        </p:txBody>
      </p:sp>
      <p:sp>
        <p:nvSpPr>
          <p:cNvPr id="82947" name="Rectangle 2"/>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
        <p:nvSpPr>
          <p:cNvPr id="82948" name="Rectangle 3"/>
          <p:cNvSpPr>
            <a:spLocks noGrp="1" noRot="1" noChangeAspect="1" noChangeArrowheads="1" noTextEdit="1"/>
          </p:cNvSpPr>
          <p:nvPr>
            <p:ph type="sldImg"/>
          </p:nvPr>
        </p:nvSpPr>
        <p:spPr>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2DCBD1-6953-4C53-BBBF-07D478080737}" type="slidenum">
              <a:rPr lang="en-US" altLang="en-US" sz="1000" smtClean="0"/>
              <a:pPr>
                <a:spcBef>
                  <a:spcPct val="0"/>
                </a:spcBef>
              </a:pPr>
              <a:t>37</a:t>
            </a:fld>
            <a:endParaRPr lang="en-US" altLang="en-US" sz="100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2A3BFA-AC45-4847-B96D-D086C9FBFF1B}" type="slidenum">
              <a:rPr lang="en-US" altLang="en-US" sz="1000" smtClean="0"/>
              <a:pPr>
                <a:spcBef>
                  <a:spcPct val="0"/>
                </a:spcBef>
              </a:pPr>
              <a:t>38</a:t>
            </a:fld>
            <a:endParaRPr lang="en-US" altLang="en-US" sz="10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1560AA-66DE-4A68-8ABE-7793EC0AB230}" type="slidenum">
              <a:rPr lang="en-US" altLang="en-US" sz="1000" smtClean="0"/>
              <a:pPr>
                <a:spcBef>
                  <a:spcPct val="0"/>
                </a:spcBef>
              </a:pPr>
              <a:t>39</a:t>
            </a:fld>
            <a:endParaRPr lang="en-US" altLang="en-US" sz="1000" smtClean="0"/>
          </a:p>
        </p:txBody>
      </p:sp>
      <p:sp>
        <p:nvSpPr>
          <p:cNvPr id="89091" name="Rectangle 2"/>
          <p:cNvSpPr>
            <a:spLocks noGrp="1" noChangeArrowheads="1"/>
          </p:cNvSpPr>
          <p:nvPr>
            <p:ph type="body" idx="1"/>
          </p:nvPr>
        </p:nvSpPr>
        <p:spPr>
          <a:xfrm>
            <a:off x="925513" y="4389438"/>
            <a:ext cx="5099050" cy="4151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9092"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716D3D-DB80-41CA-AD8D-A7A3A873D075}" type="slidenum">
              <a:rPr lang="en-US" altLang="en-US" sz="1000" smtClean="0"/>
              <a:pPr>
                <a:spcBef>
                  <a:spcPct val="0"/>
                </a:spcBef>
              </a:pPr>
              <a:t>4</a:t>
            </a:fld>
            <a:endParaRPr lang="en-US" altLang="en-US" sz="10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94C8BE-888B-40DA-91FE-B5D5C63FFDDA}" type="slidenum">
              <a:rPr lang="en-US" altLang="en-US" sz="1000" smtClean="0"/>
              <a:pPr>
                <a:spcBef>
                  <a:spcPct val="0"/>
                </a:spcBef>
              </a:pPr>
              <a:t>5</a:t>
            </a:fld>
            <a:endParaRPr lang="en-US" altLang="en-US" sz="10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FBB081-78DB-4B14-B2F5-078FA43149B1}" type="slidenum">
              <a:rPr lang="en-US" altLang="en-US" sz="1000" smtClean="0"/>
              <a:pPr>
                <a:spcBef>
                  <a:spcPct val="0"/>
                </a:spcBef>
              </a:pPr>
              <a:t>6</a:t>
            </a:fld>
            <a:endParaRPr lang="en-US" altLang="en-US" sz="100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a:solidFill>
                  <a:schemeClr val="tx1"/>
                </a:solidFill>
                <a:latin typeface="Arial" panose="020B0604020202020204" pitchFamily="34" charset="0"/>
              </a:defRPr>
            </a:lvl1pPr>
            <a:lvl2pPr marL="742950" indent="-285750" defTabSz="944563">
              <a:defRPr sz="2400">
                <a:solidFill>
                  <a:schemeClr val="tx1"/>
                </a:solidFill>
                <a:latin typeface="Arial" panose="020B0604020202020204" pitchFamily="34" charset="0"/>
              </a:defRPr>
            </a:lvl2pPr>
            <a:lvl3pPr marL="1143000" indent="-228600" defTabSz="944563">
              <a:defRPr sz="2400">
                <a:solidFill>
                  <a:schemeClr val="tx1"/>
                </a:solidFill>
                <a:latin typeface="Arial" panose="020B0604020202020204" pitchFamily="34" charset="0"/>
              </a:defRPr>
            </a:lvl3pPr>
            <a:lvl4pPr marL="1600200" indent="-228600" defTabSz="944563">
              <a:defRPr sz="2400">
                <a:solidFill>
                  <a:schemeClr val="tx1"/>
                </a:solidFill>
                <a:latin typeface="Arial" panose="020B0604020202020204" pitchFamily="34" charset="0"/>
              </a:defRPr>
            </a:lvl4pPr>
            <a:lvl5pPr marL="2057400" indent="-228600" defTabSz="944563">
              <a:defRPr sz="2400">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sz="2400">
                <a:solidFill>
                  <a:schemeClr val="tx1"/>
                </a:solidFill>
                <a:latin typeface="Arial" panose="020B0604020202020204" pitchFamily="34" charset="0"/>
              </a:defRPr>
            </a:lvl9pPr>
          </a:lstStyle>
          <a:p>
            <a:fld id="{0DE6E9AD-997E-4270-BB50-F2FF3ABA4595}" type="datetime1">
              <a:rPr lang="en-US" altLang="en-US" sz="1000" smtClean="0">
                <a:latin typeface="Times New Roman" panose="02020603050405020304" pitchFamily="18" charset="0"/>
              </a:rPr>
              <a:pPr/>
              <a:t>8/8/2022</a:t>
            </a:fld>
            <a:endParaRPr lang="en-US" altLang="en-US" sz="1000" smtClean="0">
              <a:latin typeface="Times New Roman" panose="02020603050405020304" pitchFamily="18" charset="0"/>
            </a:endParaRPr>
          </a:p>
        </p:txBody>
      </p:sp>
      <p:sp>
        <p:nvSpPr>
          <p:cNvPr id="2150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sz="2400">
                <a:solidFill>
                  <a:schemeClr val="tx1"/>
                </a:solidFill>
                <a:latin typeface="Arial" panose="020B0604020202020204" pitchFamily="34" charset="0"/>
              </a:defRPr>
            </a:lvl1pPr>
            <a:lvl2pPr marL="742950" indent="-285750" defTabSz="944563">
              <a:defRPr sz="2400">
                <a:solidFill>
                  <a:schemeClr val="tx1"/>
                </a:solidFill>
                <a:latin typeface="Arial" panose="020B0604020202020204" pitchFamily="34" charset="0"/>
              </a:defRPr>
            </a:lvl2pPr>
            <a:lvl3pPr marL="1143000" indent="-228600" defTabSz="944563">
              <a:defRPr sz="2400">
                <a:solidFill>
                  <a:schemeClr val="tx1"/>
                </a:solidFill>
                <a:latin typeface="Arial" panose="020B0604020202020204" pitchFamily="34" charset="0"/>
              </a:defRPr>
            </a:lvl3pPr>
            <a:lvl4pPr marL="1600200" indent="-228600" defTabSz="944563">
              <a:defRPr sz="2400">
                <a:solidFill>
                  <a:schemeClr val="tx1"/>
                </a:solidFill>
                <a:latin typeface="Arial" panose="020B0604020202020204" pitchFamily="34" charset="0"/>
              </a:defRPr>
            </a:lvl4pPr>
            <a:lvl5pPr marL="2057400" indent="-228600" defTabSz="944563">
              <a:defRPr sz="2400">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sz="2400">
                <a:solidFill>
                  <a:schemeClr val="tx1"/>
                </a:solidFill>
                <a:latin typeface="Arial" panose="020B0604020202020204" pitchFamily="34" charset="0"/>
              </a:defRPr>
            </a:lvl9pPr>
          </a:lstStyle>
          <a:p>
            <a:fld id="{43DFE462-5898-4E54-93A4-CC29B4DAC056}" type="slidenum">
              <a:rPr lang="en-US" altLang="en-US" sz="1000" smtClean="0">
                <a:latin typeface="Times New Roman" panose="02020603050405020304" pitchFamily="18" charset="0"/>
              </a:rPr>
              <a:pPr/>
              <a:t>7</a:t>
            </a:fld>
            <a:endParaRPr lang="en-US" altLang="en-US" sz="1000" smtClean="0">
              <a:latin typeface="Times New Roman" panose="02020603050405020304" pitchFamily="18" charset="0"/>
            </a:endParaRPr>
          </a:p>
        </p:txBody>
      </p:sp>
      <p:sp>
        <p:nvSpPr>
          <p:cNvPr id="21508" name="Rectangle 2"/>
          <p:cNvSpPr>
            <a:spLocks noGrp="1" noRot="1" noChangeAspect="1" noChangeArrowheads="1" noTextEdit="1"/>
          </p:cNvSpPr>
          <p:nvPr>
            <p:ph type="sldImg"/>
          </p:nvPr>
        </p:nvSpPr>
        <p:spPr>
          <a:ln/>
        </p:spPr>
      </p:sp>
      <p:sp>
        <p:nvSpPr>
          <p:cNvPr id="21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DF2EA81-19CE-4962-9D8E-58BDA907D594}" type="slidenum">
              <a:rPr lang="en-US" altLang="en-US" sz="1000" smtClean="0"/>
              <a:pPr>
                <a:spcBef>
                  <a:spcPct val="0"/>
                </a:spcBef>
              </a:pPr>
              <a:t>8</a:t>
            </a:fld>
            <a:endParaRPr lang="en-US" altLang="en-US" sz="100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spcBef>
                <a:spcPct val="30000"/>
              </a:spcBef>
              <a:defRPr sz="1200">
                <a:solidFill>
                  <a:schemeClr val="tx1"/>
                </a:solidFill>
                <a:latin typeface="Times New Roman" panose="02020603050405020304" pitchFamily="18" charset="0"/>
              </a:defRPr>
            </a:lvl1pPr>
            <a:lvl2pPr marL="742950" indent="-285750" defTabSz="944563">
              <a:spcBef>
                <a:spcPct val="30000"/>
              </a:spcBef>
              <a:defRPr sz="1200">
                <a:solidFill>
                  <a:schemeClr val="tx1"/>
                </a:solidFill>
                <a:latin typeface="Times New Roman" panose="02020603050405020304" pitchFamily="18" charset="0"/>
              </a:defRPr>
            </a:lvl2pPr>
            <a:lvl3pPr marL="1143000" indent="-228600" defTabSz="944563">
              <a:spcBef>
                <a:spcPct val="30000"/>
              </a:spcBef>
              <a:defRPr sz="1200">
                <a:solidFill>
                  <a:schemeClr val="tx1"/>
                </a:solidFill>
                <a:latin typeface="Times New Roman" panose="02020603050405020304" pitchFamily="18" charset="0"/>
              </a:defRPr>
            </a:lvl3pPr>
            <a:lvl4pPr marL="1600200" indent="-228600" defTabSz="944563">
              <a:spcBef>
                <a:spcPct val="30000"/>
              </a:spcBef>
              <a:defRPr sz="1200">
                <a:solidFill>
                  <a:schemeClr val="tx1"/>
                </a:solidFill>
                <a:latin typeface="Times New Roman" panose="02020603050405020304" pitchFamily="18" charset="0"/>
              </a:defRPr>
            </a:lvl4pPr>
            <a:lvl5pPr marL="2057400" indent="-228600" defTabSz="944563">
              <a:spcBef>
                <a:spcPct val="30000"/>
              </a:spcBef>
              <a:defRPr sz="1200">
                <a:solidFill>
                  <a:schemeClr val="tx1"/>
                </a:solidFill>
                <a:latin typeface="Times New Roman" panose="02020603050405020304" pitchFamily="18" charset="0"/>
              </a:defRPr>
            </a:lvl5pPr>
            <a:lvl6pPr marL="2514600" indent="-228600" defTabSz="9445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45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45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45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70B124-7B0F-4765-9BDB-7A41A1BB77F3}" type="slidenum">
              <a:rPr lang="en-US" altLang="en-US" sz="1000" smtClean="0"/>
              <a:pPr>
                <a:spcBef>
                  <a:spcPct val="0"/>
                </a:spcBef>
              </a:pPr>
              <a:t>9</a:t>
            </a:fld>
            <a:endParaRPr lang="en-US" altLang="en-US" sz="1000" smtClean="0"/>
          </a:p>
        </p:txBody>
      </p:sp>
      <p:sp>
        <p:nvSpPr>
          <p:cNvPr id="25603" name="Rectangle 2"/>
          <p:cNvSpPr>
            <a:spLocks noGrp="1" noRot="1" noChangeAspect="1" noChangeArrowheads="1" noTextEdit="1"/>
          </p:cNvSpPr>
          <p:nvPr>
            <p:ph type="sldImg"/>
          </p:nvPr>
        </p:nvSpPr>
        <p:spPr>
          <a:xfrm>
            <a:off x="1174750" y="700088"/>
            <a:ext cx="4602163" cy="3451225"/>
          </a:xfrm>
          <a:ln/>
        </p:spPr>
      </p:sp>
      <p:sp>
        <p:nvSpPr>
          <p:cNvPr id="25604" name="Rectangle 3"/>
          <p:cNvSpPr>
            <a:spLocks noGrp="1" noChangeArrowheads="1"/>
          </p:cNvSpPr>
          <p:nvPr>
            <p:ph type="body" idx="1"/>
          </p:nvPr>
        </p:nvSpPr>
        <p:spPr>
          <a:xfrm>
            <a:off x="927100" y="4387850"/>
            <a:ext cx="5095875" cy="415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8"/>
          <p:cNvGrpSpPr>
            <a:grpSpLocks/>
          </p:cNvGrpSpPr>
          <p:nvPr/>
        </p:nvGrpSpPr>
        <p:grpSpPr bwMode="auto">
          <a:xfrm rot="-129976">
            <a:off x="2325688" y="1711325"/>
            <a:ext cx="4495800" cy="3241675"/>
            <a:chOff x="1092" y="871"/>
            <a:chExt cx="3576" cy="2579"/>
          </a:xfrm>
        </p:grpSpPr>
        <p:sp>
          <p:nvSpPr>
            <p:cNvPr id="5" name="Freeform 1029"/>
            <p:cNvSpPr>
              <a:spLocks/>
            </p:cNvSpPr>
            <p:nvPr/>
          </p:nvSpPr>
          <p:spPr bwMode="auto">
            <a:xfrm>
              <a:off x="1392" y="978"/>
              <a:ext cx="380" cy="365"/>
            </a:xfrm>
            <a:custGeom>
              <a:avLst/>
              <a:gdLst>
                <a:gd name="T0" fmla="*/ 252 w 380"/>
                <a:gd name="T1" fmla="*/ 46 h 365"/>
                <a:gd name="T2" fmla="*/ 269 w 380"/>
                <a:gd name="T3" fmla="*/ 63 h 365"/>
                <a:gd name="T4" fmla="*/ 287 w 380"/>
                <a:gd name="T5" fmla="*/ 80 h 365"/>
                <a:gd name="T6" fmla="*/ 305 w 380"/>
                <a:gd name="T7" fmla="*/ 96 h 365"/>
                <a:gd name="T8" fmla="*/ 321 w 380"/>
                <a:gd name="T9" fmla="*/ 115 h 365"/>
                <a:gd name="T10" fmla="*/ 337 w 380"/>
                <a:gd name="T11" fmla="*/ 133 h 365"/>
                <a:gd name="T12" fmla="*/ 351 w 380"/>
                <a:gd name="T13" fmla="*/ 149 h 365"/>
                <a:gd name="T14" fmla="*/ 363 w 380"/>
                <a:gd name="T15" fmla="*/ 163 h 365"/>
                <a:gd name="T16" fmla="*/ 372 w 380"/>
                <a:gd name="T17" fmla="*/ 174 h 365"/>
                <a:gd name="T18" fmla="*/ 376 w 380"/>
                <a:gd name="T19" fmla="*/ 183 h 365"/>
                <a:gd name="T20" fmla="*/ 379 w 380"/>
                <a:gd name="T21" fmla="*/ 185 h 365"/>
                <a:gd name="T22" fmla="*/ 252 w 380"/>
                <a:gd name="T23" fmla="*/ 364 h 365"/>
                <a:gd name="T24" fmla="*/ 252 w 380"/>
                <a:gd name="T25" fmla="*/ 364 h 365"/>
                <a:gd name="T26" fmla="*/ 248 w 380"/>
                <a:gd name="T27" fmla="*/ 364 h 365"/>
                <a:gd name="T28" fmla="*/ 241 w 380"/>
                <a:gd name="T29" fmla="*/ 359 h 365"/>
                <a:gd name="T30" fmla="*/ 229 w 380"/>
                <a:gd name="T31" fmla="*/ 356 h 365"/>
                <a:gd name="T32" fmla="*/ 213 w 380"/>
                <a:gd name="T33" fmla="*/ 349 h 365"/>
                <a:gd name="T34" fmla="*/ 193 w 380"/>
                <a:gd name="T35" fmla="*/ 340 h 365"/>
                <a:gd name="T36" fmla="*/ 172 w 380"/>
                <a:gd name="T37" fmla="*/ 328 h 365"/>
                <a:gd name="T38" fmla="*/ 149 w 380"/>
                <a:gd name="T39" fmla="*/ 317 h 365"/>
                <a:gd name="T40" fmla="*/ 126 w 380"/>
                <a:gd name="T41" fmla="*/ 303 h 365"/>
                <a:gd name="T42" fmla="*/ 103 w 380"/>
                <a:gd name="T43" fmla="*/ 285 h 365"/>
                <a:gd name="T44" fmla="*/ 80 w 380"/>
                <a:gd name="T45" fmla="*/ 269 h 365"/>
                <a:gd name="T46" fmla="*/ 80 w 380"/>
                <a:gd name="T47" fmla="*/ 269 h 365"/>
                <a:gd name="T48" fmla="*/ 77 w 380"/>
                <a:gd name="T49" fmla="*/ 267 h 365"/>
                <a:gd name="T50" fmla="*/ 77 w 380"/>
                <a:gd name="T51" fmla="*/ 265 h 365"/>
                <a:gd name="T52" fmla="*/ 77 w 380"/>
                <a:gd name="T53" fmla="*/ 265 h 365"/>
                <a:gd name="T54" fmla="*/ 80 w 380"/>
                <a:gd name="T55" fmla="*/ 267 h 365"/>
                <a:gd name="T56" fmla="*/ 80 w 380"/>
                <a:gd name="T57" fmla="*/ 269 h 365"/>
                <a:gd name="T58" fmla="*/ 80 w 380"/>
                <a:gd name="T59" fmla="*/ 269 h 365"/>
                <a:gd name="T60" fmla="*/ 67 w 380"/>
                <a:gd name="T61" fmla="*/ 260 h 365"/>
                <a:gd name="T62" fmla="*/ 54 w 380"/>
                <a:gd name="T63" fmla="*/ 252 h 365"/>
                <a:gd name="T64" fmla="*/ 41 w 380"/>
                <a:gd name="T65" fmla="*/ 241 h 365"/>
                <a:gd name="T66" fmla="*/ 31 w 380"/>
                <a:gd name="T67" fmla="*/ 232 h 365"/>
                <a:gd name="T68" fmla="*/ 23 w 380"/>
                <a:gd name="T69" fmla="*/ 218 h 365"/>
                <a:gd name="T70" fmla="*/ 14 w 380"/>
                <a:gd name="T71" fmla="*/ 206 h 365"/>
                <a:gd name="T72" fmla="*/ 8 w 380"/>
                <a:gd name="T73" fmla="*/ 191 h 365"/>
                <a:gd name="T74" fmla="*/ 4 w 380"/>
                <a:gd name="T75" fmla="*/ 177 h 365"/>
                <a:gd name="T76" fmla="*/ 2 w 380"/>
                <a:gd name="T77" fmla="*/ 162 h 365"/>
                <a:gd name="T78" fmla="*/ 0 w 380"/>
                <a:gd name="T79" fmla="*/ 142 h 365"/>
                <a:gd name="T80" fmla="*/ 0 w 380"/>
                <a:gd name="T81" fmla="*/ 142 h 365"/>
                <a:gd name="T82" fmla="*/ 2 w 380"/>
                <a:gd name="T83" fmla="*/ 122 h 365"/>
                <a:gd name="T84" fmla="*/ 8 w 380"/>
                <a:gd name="T85" fmla="*/ 98 h 365"/>
                <a:gd name="T86" fmla="*/ 16 w 380"/>
                <a:gd name="T87" fmla="*/ 78 h 365"/>
                <a:gd name="T88" fmla="*/ 29 w 380"/>
                <a:gd name="T89" fmla="*/ 59 h 365"/>
                <a:gd name="T90" fmla="*/ 41 w 380"/>
                <a:gd name="T91" fmla="*/ 41 h 365"/>
                <a:gd name="T92" fmla="*/ 61 w 380"/>
                <a:gd name="T93" fmla="*/ 27 h 365"/>
                <a:gd name="T94" fmla="*/ 77 w 380"/>
                <a:gd name="T95" fmla="*/ 15 h 365"/>
                <a:gd name="T96" fmla="*/ 98 w 380"/>
                <a:gd name="T97" fmla="*/ 6 h 365"/>
                <a:gd name="T98" fmla="*/ 121 w 380"/>
                <a:gd name="T99" fmla="*/ 2 h 365"/>
                <a:gd name="T100" fmla="*/ 145 w 380"/>
                <a:gd name="T101" fmla="*/ 0 h 365"/>
                <a:gd name="T102" fmla="*/ 145 w 380"/>
                <a:gd name="T103" fmla="*/ 0 h 365"/>
                <a:gd name="T104" fmla="*/ 158 w 380"/>
                <a:gd name="T105" fmla="*/ 0 h 365"/>
                <a:gd name="T106" fmla="*/ 170 w 380"/>
                <a:gd name="T107" fmla="*/ 2 h 365"/>
                <a:gd name="T108" fmla="*/ 183 w 380"/>
                <a:gd name="T109" fmla="*/ 4 h 365"/>
                <a:gd name="T110" fmla="*/ 193 w 380"/>
                <a:gd name="T111" fmla="*/ 6 h 365"/>
                <a:gd name="T112" fmla="*/ 206 w 380"/>
                <a:gd name="T113" fmla="*/ 13 h 365"/>
                <a:gd name="T114" fmla="*/ 214 w 380"/>
                <a:gd name="T115" fmla="*/ 16 h 365"/>
                <a:gd name="T116" fmla="*/ 225 w 380"/>
                <a:gd name="T117" fmla="*/ 23 h 365"/>
                <a:gd name="T118" fmla="*/ 236 w 380"/>
                <a:gd name="T119" fmla="*/ 31 h 365"/>
                <a:gd name="T120" fmla="*/ 243 w 380"/>
                <a:gd name="T121" fmla="*/ 38 h 365"/>
                <a:gd name="T122" fmla="*/ 252 w 380"/>
                <a:gd name="T123" fmla="*/ 46 h 365"/>
                <a:gd name="T124" fmla="*/ 252 w 380"/>
                <a:gd name="T125" fmla="*/ 46 h 3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77" y="267"/>
                  </a:lnTo>
                  <a:lnTo>
                    <a:pt x="77" y="265"/>
                  </a:lnTo>
                  <a:lnTo>
                    <a:pt x="80" y="267"/>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58" y="0"/>
                  </a:lnTo>
                  <a:lnTo>
                    <a:pt x="170" y="2"/>
                  </a:lnTo>
                  <a:lnTo>
                    <a:pt x="183" y="4"/>
                  </a:lnTo>
                  <a:lnTo>
                    <a:pt x="193" y="6"/>
                  </a:lnTo>
                  <a:lnTo>
                    <a:pt x="206" y="13"/>
                  </a:lnTo>
                  <a:lnTo>
                    <a:pt x="214" y="16"/>
                  </a:lnTo>
                  <a:lnTo>
                    <a:pt x="225" y="23"/>
                  </a:lnTo>
                  <a:lnTo>
                    <a:pt x="236" y="31"/>
                  </a:lnTo>
                  <a:lnTo>
                    <a:pt x="243" y="38"/>
                  </a:lnTo>
                  <a:lnTo>
                    <a:pt x="252" y="4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 name="Freeform 1030"/>
            <p:cNvSpPr>
              <a:spLocks/>
            </p:cNvSpPr>
            <p:nvPr/>
          </p:nvSpPr>
          <p:spPr bwMode="auto">
            <a:xfrm>
              <a:off x="1392" y="978"/>
              <a:ext cx="380" cy="365"/>
            </a:xfrm>
            <a:custGeom>
              <a:avLst/>
              <a:gdLst>
                <a:gd name="T0" fmla="*/ 252 w 380"/>
                <a:gd name="T1" fmla="*/ 46 h 365"/>
                <a:gd name="T2" fmla="*/ 269 w 380"/>
                <a:gd name="T3" fmla="*/ 63 h 365"/>
                <a:gd name="T4" fmla="*/ 287 w 380"/>
                <a:gd name="T5" fmla="*/ 80 h 365"/>
                <a:gd name="T6" fmla="*/ 305 w 380"/>
                <a:gd name="T7" fmla="*/ 96 h 365"/>
                <a:gd name="T8" fmla="*/ 321 w 380"/>
                <a:gd name="T9" fmla="*/ 115 h 365"/>
                <a:gd name="T10" fmla="*/ 337 w 380"/>
                <a:gd name="T11" fmla="*/ 133 h 365"/>
                <a:gd name="T12" fmla="*/ 351 w 380"/>
                <a:gd name="T13" fmla="*/ 149 h 365"/>
                <a:gd name="T14" fmla="*/ 363 w 380"/>
                <a:gd name="T15" fmla="*/ 163 h 365"/>
                <a:gd name="T16" fmla="*/ 372 w 380"/>
                <a:gd name="T17" fmla="*/ 174 h 365"/>
                <a:gd name="T18" fmla="*/ 376 w 380"/>
                <a:gd name="T19" fmla="*/ 183 h 365"/>
                <a:gd name="T20" fmla="*/ 379 w 380"/>
                <a:gd name="T21" fmla="*/ 185 h 365"/>
                <a:gd name="T22" fmla="*/ 252 w 380"/>
                <a:gd name="T23" fmla="*/ 364 h 365"/>
                <a:gd name="T24" fmla="*/ 252 w 380"/>
                <a:gd name="T25" fmla="*/ 364 h 365"/>
                <a:gd name="T26" fmla="*/ 248 w 380"/>
                <a:gd name="T27" fmla="*/ 364 h 365"/>
                <a:gd name="T28" fmla="*/ 241 w 380"/>
                <a:gd name="T29" fmla="*/ 359 h 365"/>
                <a:gd name="T30" fmla="*/ 229 w 380"/>
                <a:gd name="T31" fmla="*/ 356 h 365"/>
                <a:gd name="T32" fmla="*/ 213 w 380"/>
                <a:gd name="T33" fmla="*/ 349 h 365"/>
                <a:gd name="T34" fmla="*/ 193 w 380"/>
                <a:gd name="T35" fmla="*/ 340 h 365"/>
                <a:gd name="T36" fmla="*/ 172 w 380"/>
                <a:gd name="T37" fmla="*/ 328 h 365"/>
                <a:gd name="T38" fmla="*/ 149 w 380"/>
                <a:gd name="T39" fmla="*/ 317 h 365"/>
                <a:gd name="T40" fmla="*/ 126 w 380"/>
                <a:gd name="T41" fmla="*/ 303 h 365"/>
                <a:gd name="T42" fmla="*/ 103 w 380"/>
                <a:gd name="T43" fmla="*/ 285 h 365"/>
                <a:gd name="T44" fmla="*/ 80 w 380"/>
                <a:gd name="T45" fmla="*/ 269 h 365"/>
                <a:gd name="T46" fmla="*/ 80 w 380"/>
                <a:gd name="T47" fmla="*/ 269 h 365"/>
                <a:gd name="T48" fmla="*/ 77 w 380"/>
                <a:gd name="T49" fmla="*/ 267 h 365"/>
                <a:gd name="T50" fmla="*/ 77 w 380"/>
                <a:gd name="T51" fmla="*/ 265 h 365"/>
                <a:gd name="T52" fmla="*/ 77 w 380"/>
                <a:gd name="T53" fmla="*/ 265 h 365"/>
                <a:gd name="T54" fmla="*/ 80 w 380"/>
                <a:gd name="T55" fmla="*/ 267 h 365"/>
                <a:gd name="T56" fmla="*/ 80 w 380"/>
                <a:gd name="T57" fmla="*/ 269 h 365"/>
                <a:gd name="T58" fmla="*/ 80 w 380"/>
                <a:gd name="T59" fmla="*/ 269 h 365"/>
                <a:gd name="T60" fmla="*/ 67 w 380"/>
                <a:gd name="T61" fmla="*/ 260 h 365"/>
                <a:gd name="T62" fmla="*/ 54 w 380"/>
                <a:gd name="T63" fmla="*/ 252 h 365"/>
                <a:gd name="T64" fmla="*/ 41 w 380"/>
                <a:gd name="T65" fmla="*/ 241 h 365"/>
                <a:gd name="T66" fmla="*/ 31 w 380"/>
                <a:gd name="T67" fmla="*/ 232 h 365"/>
                <a:gd name="T68" fmla="*/ 23 w 380"/>
                <a:gd name="T69" fmla="*/ 218 h 365"/>
                <a:gd name="T70" fmla="*/ 14 w 380"/>
                <a:gd name="T71" fmla="*/ 206 h 365"/>
                <a:gd name="T72" fmla="*/ 8 w 380"/>
                <a:gd name="T73" fmla="*/ 191 h 365"/>
                <a:gd name="T74" fmla="*/ 4 w 380"/>
                <a:gd name="T75" fmla="*/ 177 h 365"/>
                <a:gd name="T76" fmla="*/ 2 w 380"/>
                <a:gd name="T77" fmla="*/ 162 h 365"/>
                <a:gd name="T78" fmla="*/ 0 w 380"/>
                <a:gd name="T79" fmla="*/ 142 h 365"/>
                <a:gd name="T80" fmla="*/ 0 w 380"/>
                <a:gd name="T81" fmla="*/ 142 h 365"/>
                <a:gd name="T82" fmla="*/ 2 w 380"/>
                <a:gd name="T83" fmla="*/ 122 h 365"/>
                <a:gd name="T84" fmla="*/ 8 w 380"/>
                <a:gd name="T85" fmla="*/ 98 h 365"/>
                <a:gd name="T86" fmla="*/ 16 w 380"/>
                <a:gd name="T87" fmla="*/ 78 h 365"/>
                <a:gd name="T88" fmla="*/ 29 w 380"/>
                <a:gd name="T89" fmla="*/ 59 h 365"/>
                <a:gd name="T90" fmla="*/ 41 w 380"/>
                <a:gd name="T91" fmla="*/ 41 h 365"/>
                <a:gd name="T92" fmla="*/ 61 w 380"/>
                <a:gd name="T93" fmla="*/ 27 h 365"/>
                <a:gd name="T94" fmla="*/ 77 w 380"/>
                <a:gd name="T95" fmla="*/ 15 h 365"/>
                <a:gd name="T96" fmla="*/ 98 w 380"/>
                <a:gd name="T97" fmla="*/ 6 h 365"/>
                <a:gd name="T98" fmla="*/ 121 w 380"/>
                <a:gd name="T99" fmla="*/ 2 h 365"/>
                <a:gd name="T100" fmla="*/ 145 w 380"/>
                <a:gd name="T101" fmla="*/ 0 h 365"/>
                <a:gd name="T102" fmla="*/ 145 w 380"/>
                <a:gd name="T103" fmla="*/ 0 h 365"/>
                <a:gd name="T104" fmla="*/ 158 w 380"/>
                <a:gd name="T105" fmla="*/ 0 h 365"/>
                <a:gd name="T106" fmla="*/ 170 w 380"/>
                <a:gd name="T107" fmla="*/ 2 h 365"/>
                <a:gd name="T108" fmla="*/ 183 w 380"/>
                <a:gd name="T109" fmla="*/ 4 h 365"/>
                <a:gd name="T110" fmla="*/ 193 w 380"/>
                <a:gd name="T111" fmla="*/ 6 h 365"/>
                <a:gd name="T112" fmla="*/ 206 w 380"/>
                <a:gd name="T113" fmla="*/ 13 h 365"/>
                <a:gd name="T114" fmla="*/ 214 w 380"/>
                <a:gd name="T115" fmla="*/ 16 h 365"/>
                <a:gd name="T116" fmla="*/ 225 w 380"/>
                <a:gd name="T117" fmla="*/ 23 h 365"/>
                <a:gd name="T118" fmla="*/ 236 w 380"/>
                <a:gd name="T119" fmla="*/ 31 h 365"/>
                <a:gd name="T120" fmla="*/ 243 w 380"/>
                <a:gd name="T121" fmla="*/ 38 h 365"/>
                <a:gd name="T122" fmla="*/ 252 w 380"/>
                <a:gd name="T123" fmla="*/ 46 h 365"/>
                <a:gd name="T124" fmla="*/ 252 w 380"/>
                <a:gd name="T125" fmla="*/ 46 h 3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77" y="267"/>
                  </a:lnTo>
                  <a:lnTo>
                    <a:pt x="77" y="265"/>
                  </a:lnTo>
                  <a:lnTo>
                    <a:pt x="80" y="267"/>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58" y="0"/>
                  </a:lnTo>
                  <a:lnTo>
                    <a:pt x="170" y="2"/>
                  </a:lnTo>
                  <a:lnTo>
                    <a:pt x="183" y="4"/>
                  </a:lnTo>
                  <a:lnTo>
                    <a:pt x="193" y="6"/>
                  </a:lnTo>
                  <a:lnTo>
                    <a:pt x="206" y="13"/>
                  </a:lnTo>
                  <a:lnTo>
                    <a:pt x="214" y="16"/>
                  </a:lnTo>
                  <a:lnTo>
                    <a:pt x="225" y="23"/>
                  </a:lnTo>
                  <a:lnTo>
                    <a:pt x="236" y="31"/>
                  </a:lnTo>
                  <a:lnTo>
                    <a:pt x="243" y="38"/>
                  </a:lnTo>
                  <a:lnTo>
                    <a:pt x="252" y="4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1031"/>
            <p:cNvSpPr>
              <a:spLocks/>
            </p:cNvSpPr>
            <p:nvPr/>
          </p:nvSpPr>
          <p:spPr bwMode="auto">
            <a:xfrm>
              <a:off x="1474" y="1026"/>
              <a:ext cx="216" cy="269"/>
            </a:xfrm>
            <a:custGeom>
              <a:avLst/>
              <a:gdLst>
                <a:gd name="T0" fmla="*/ 108 w 217"/>
                <a:gd name="T1" fmla="*/ 249 h 268"/>
                <a:gd name="T2" fmla="*/ 113 w 217"/>
                <a:gd name="T3" fmla="*/ 48 h 268"/>
                <a:gd name="T4" fmla="*/ 113 w 217"/>
                <a:gd name="T5" fmla="*/ 48 h 268"/>
                <a:gd name="T6" fmla="*/ 118 w 217"/>
                <a:gd name="T7" fmla="*/ 37 h 268"/>
                <a:gd name="T8" fmla="*/ 118 w 217"/>
                <a:gd name="T9" fmla="*/ 27 h 268"/>
                <a:gd name="T10" fmla="*/ 118 w 217"/>
                <a:gd name="T11" fmla="*/ 16 h 268"/>
                <a:gd name="T12" fmla="*/ 111 w 217"/>
                <a:gd name="T13" fmla="*/ 8 h 268"/>
                <a:gd name="T14" fmla="*/ 108 w 217"/>
                <a:gd name="T15" fmla="*/ 2 h 268"/>
                <a:gd name="T16" fmla="*/ 108 w 217"/>
                <a:gd name="T17" fmla="*/ 2 h 268"/>
                <a:gd name="T18" fmla="*/ 108 w 217"/>
                <a:gd name="T19" fmla="*/ 0 h 268"/>
                <a:gd name="T20" fmla="*/ 108 w 217"/>
                <a:gd name="T21" fmla="*/ 0 h 268"/>
                <a:gd name="T22" fmla="*/ 108 w 217"/>
                <a:gd name="T23" fmla="*/ 2 h 268"/>
                <a:gd name="T24" fmla="*/ 108 w 217"/>
                <a:gd name="T25" fmla="*/ 8 h 268"/>
                <a:gd name="T26" fmla="*/ 108 w 217"/>
                <a:gd name="T27" fmla="*/ 16 h 268"/>
                <a:gd name="T28" fmla="*/ 82 w 217"/>
                <a:gd name="T29" fmla="*/ 115 h 268"/>
                <a:gd name="T30" fmla="*/ 11 w 217"/>
                <a:gd name="T31" fmla="*/ 310 h 268"/>
                <a:gd name="T32" fmla="*/ 11 w 217"/>
                <a:gd name="T33" fmla="*/ 310 h 268"/>
                <a:gd name="T34" fmla="*/ 2 w 217"/>
                <a:gd name="T35" fmla="*/ 318 h 268"/>
                <a:gd name="T36" fmla="*/ 0 w 217"/>
                <a:gd name="T37" fmla="*/ 328 h 268"/>
                <a:gd name="T38" fmla="*/ 0 w 217"/>
                <a:gd name="T39" fmla="*/ 339 h 268"/>
                <a:gd name="T40" fmla="*/ 2 w 217"/>
                <a:gd name="T41" fmla="*/ 348 h 268"/>
                <a:gd name="T42" fmla="*/ 6 w 217"/>
                <a:gd name="T43" fmla="*/ 356 h 268"/>
                <a:gd name="T44" fmla="*/ 6 w 217"/>
                <a:gd name="T45" fmla="*/ 356 h 268"/>
                <a:gd name="T46" fmla="*/ 15 w 217"/>
                <a:gd name="T47" fmla="*/ 362 h 268"/>
                <a:gd name="T48" fmla="*/ 25 w 217"/>
                <a:gd name="T49" fmla="*/ 365 h 268"/>
                <a:gd name="T50" fmla="*/ 36 w 217"/>
                <a:gd name="T51" fmla="*/ 362 h 268"/>
                <a:gd name="T52" fmla="*/ 46 w 217"/>
                <a:gd name="T53" fmla="*/ 360 h 268"/>
                <a:gd name="T54" fmla="*/ 55 w 217"/>
                <a:gd name="T55" fmla="*/ 354 h 268"/>
                <a:gd name="T56" fmla="*/ 108 w 217"/>
                <a:gd name="T57" fmla="*/ 249 h 268"/>
                <a:gd name="T58" fmla="*/ 108 w 217"/>
                <a:gd name="T59" fmla="*/ 249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7" h="268">
                  <a:moveTo>
                    <a:pt x="133" y="151"/>
                  </a:moveTo>
                  <a:lnTo>
                    <a:pt x="211" y="48"/>
                  </a:lnTo>
                  <a:lnTo>
                    <a:pt x="216" y="37"/>
                  </a:lnTo>
                  <a:lnTo>
                    <a:pt x="216" y="27"/>
                  </a:lnTo>
                  <a:lnTo>
                    <a:pt x="216" y="16"/>
                  </a:lnTo>
                  <a:lnTo>
                    <a:pt x="209" y="8"/>
                  </a:lnTo>
                  <a:lnTo>
                    <a:pt x="202" y="2"/>
                  </a:lnTo>
                  <a:lnTo>
                    <a:pt x="191" y="0"/>
                  </a:lnTo>
                  <a:lnTo>
                    <a:pt x="181" y="0"/>
                  </a:lnTo>
                  <a:lnTo>
                    <a:pt x="173" y="2"/>
                  </a:lnTo>
                  <a:lnTo>
                    <a:pt x="165" y="8"/>
                  </a:lnTo>
                  <a:lnTo>
                    <a:pt x="158" y="16"/>
                  </a:lnTo>
                  <a:lnTo>
                    <a:pt x="82" y="115"/>
                  </a:lnTo>
                  <a:lnTo>
                    <a:pt x="11" y="212"/>
                  </a:lnTo>
                  <a:lnTo>
                    <a:pt x="2" y="220"/>
                  </a:lnTo>
                  <a:lnTo>
                    <a:pt x="0" y="230"/>
                  </a:lnTo>
                  <a:lnTo>
                    <a:pt x="0" y="241"/>
                  </a:lnTo>
                  <a:lnTo>
                    <a:pt x="2" y="250"/>
                  </a:lnTo>
                  <a:lnTo>
                    <a:pt x="6" y="258"/>
                  </a:lnTo>
                  <a:lnTo>
                    <a:pt x="15" y="264"/>
                  </a:lnTo>
                  <a:lnTo>
                    <a:pt x="25" y="267"/>
                  </a:lnTo>
                  <a:lnTo>
                    <a:pt x="36" y="264"/>
                  </a:lnTo>
                  <a:lnTo>
                    <a:pt x="46" y="262"/>
                  </a:lnTo>
                  <a:lnTo>
                    <a:pt x="55" y="256"/>
                  </a:lnTo>
                  <a:lnTo>
                    <a:pt x="133" y="15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 name="Freeform 1032"/>
            <p:cNvSpPr>
              <a:spLocks/>
            </p:cNvSpPr>
            <p:nvPr/>
          </p:nvSpPr>
          <p:spPr bwMode="auto">
            <a:xfrm>
              <a:off x="1474" y="1026"/>
              <a:ext cx="216" cy="269"/>
            </a:xfrm>
            <a:custGeom>
              <a:avLst/>
              <a:gdLst>
                <a:gd name="T0" fmla="*/ 108 w 217"/>
                <a:gd name="T1" fmla="*/ 249 h 268"/>
                <a:gd name="T2" fmla="*/ 113 w 217"/>
                <a:gd name="T3" fmla="*/ 48 h 268"/>
                <a:gd name="T4" fmla="*/ 113 w 217"/>
                <a:gd name="T5" fmla="*/ 48 h 268"/>
                <a:gd name="T6" fmla="*/ 118 w 217"/>
                <a:gd name="T7" fmla="*/ 37 h 268"/>
                <a:gd name="T8" fmla="*/ 118 w 217"/>
                <a:gd name="T9" fmla="*/ 27 h 268"/>
                <a:gd name="T10" fmla="*/ 118 w 217"/>
                <a:gd name="T11" fmla="*/ 16 h 268"/>
                <a:gd name="T12" fmla="*/ 111 w 217"/>
                <a:gd name="T13" fmla="*/ 8 h 268"/>
                <a:gd name="T14" fmla="*/ 108 w 217"/>
                <a:gd name="T15" fmla="*/ 2 h 268"/>
                <a:gd name="T16" fmla="*/ 108 w 217"/>
                <a:gd name="T17" fmla="*/ 2 h 268"/>
                <a:gd name="T18" fmla="*/ 108 w 217"/>
                <a:gd name="T19" fmla="*/ 0 h 268"/>
                <a:gd name="T20" fmla="*/ 108 w 217"/>
                <a:gd name="T21" fmla="*/ 0 h 268"/>
                <a:gd name="T22" fmla="*/ 108 w 217"/>
                <a:gd name="T23" fmla="*/ 2 h 268"/>
                <a:gd name="T24" fmla="*/ 108 w 217"/>
                <a:gd name="T25" fmla="*/ 8 h 268"/>
                <a:gd name="T26" fmla="*/ 108 w 217"/>
                <a:gd name="T27" fmla="*/ 16 h 268"/>
                <a:gd name="T28" fmla="*/ 82 w 217"/>
                <a:gd name="T29" fmla="*/ 115 h 268"/>
                <a:gd name="T30" fmla="*/ 11 w 217"/>
                <a:gd name="T31" fmla="*/ 310 h 268"/>
                <a:gd name="T32" fmla="*/ 11 w 217"/>
                <a:gd name="T33" fmla="*/ 310 h 268"/>
                <a:gd name="T34" fmla="*/ 2 w 217"/>
                <a:gd name="T35" fmla="*/ 318 h 268"/>
                <a:gd name="T36" fmla="*/ 0 w 217"/>
                <a:gd name="T37" fmla="*/ 328 h 268"/>
                <a:gd name="T38" fmla="*/ 0 w 217"/>
                <a:gd name="T39" fmla="*/ 339 h 268"/>
                <a:gd name="T40" fmla="*/ 2 w 217"/>
                <a:gd name="T41" fmla="*/ 348 h 268"/>
                <a:gd name="T42" fmla="*/ 6 w 217"/>
                <a:gd name="T43" fmla="*/ 356 h 268"/>
                <a:gd name="T44" fmla="*/ 6 w 217"/>
                <a:gd name="T45" fmla="*/ 356 h 268"/>
                <a:gd name="T46" fmla="*/ 15 w 217"/>
                <a:gd name="T47" fmla="*/ 362 h 268"/>
                <a:gd name="T48" fmla="*/ 25 w 217"/>
                <a:gd name="T49" fmla="*/ 365 h 268"/>
                <a:gd name="T50" fmla="*/ 36 w 217"/>
                <a:gd name="T51" fmla="*/ 362 h 268"/>
                <a:gd name="T52" fmla="*/ 46 w 217"/>
                <a:gd name="T53" fmla="*/ 360 h 268"/>
                <a:gd name="T54" fmla="*/ 55 w 217"/>
                <a:gd name="T55" fmla="*/ 354 h 268"/>
                <a:gd name="T56" fmla="*/ 108 w 217"/>
                <a:gd name="T57" fmla="*/ 249 h 268"/>
                <a:gd name="T58" fmla="*/ 108 w 217"/>
                <a:gd name="T59" fmla="*/ 249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7" h="268">
                  <a:moveTo>
                    <a:pt x="133" y="151"/>
                  </a:moveTo>
                  <a:lnTo>
                    <a:pt x="211" y="48"/>
                  </a:lnTo>
                  <a:lnTo>
                    <a:pt x="216" y="37"/>
                  </a:lnTo>
                  <a:lnTo>
                    <a:pt x="216" y="27"/>
                  </a:lnTo>
                  <a:lnTo>
                    <a:pt x="216" y="16"/>
                  </a:lnTo>
                  <a:lnTo>
                    <a:pt x="209" y="8"/>
                  </a:lnTo>
                  <a:lnTo>
                    <a:pt x="202" y="2"/>
                  </a:lnTo>
                  <a:lnTo>
                    <a:pt x="191" y="0"/>
                  </a:lnTo>
                  <a:lnTo>
                    <a:pt x="181" y="0"/>
                  </a:lnTo>
                  <a:lnTo>
                    <a:pt x="173" y="2"/>
                  </a:lnTo>
                  <a:lnTo>
                    <a:pt x="165" y="8"/>
                  </a:lnTo>
                  <a:lnTo>
                    <a:pt x="158" y="16"/>
                  </a:lnTo>
                  <a:lnTo>
                    <a:pt x="82" y="115"/>
                  </a:lnTo>
                  <a:lnTo>
                    <a:pt x="11" y="212"/>
                  </a:lnTo>
                  <a:lnTo>
                    <a:pt x="2" y="220"/>
                  </a:lnTo>
                  <a:lnTo>
                    <a:pt x="0" y="230"/>
                  </a:lnTo>
                  <a:lnTo>
                    <a:pt x="0" y="241"/>
                  </a:lnTo>
                  <a:lnTo>
                    <a:pt x="2" y="250"/>
                  </a:lnTo>
                  <a:lnTo>
                    <a:pt x="6" y="258"/>
                  </a:lnTo>
                  <a:lnTo>
                    <a:pt x="15" y="264"/>
                  </a:lnTo>
                  <a:lnTo>
                    <a:pt x="25" y="267"/>
                  </a:lnTo>
                  <a:lnTo>
                    <a:pt x="36" y="264"/>
                  </a:lnTo>
                  <a:lnTo>
                    <a:pt x="46" y="262"/>
                  </a:lnTo>
                  <a:lnTo>
                    <a:pt x="55" y="256"/>
                  </a:lnTo>
                  <a:lnTo>
                    <a:pt x="133" y="1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1033"/>
            <p:cNvSpPr>
              <a:spLocks/>
            </p:cNvSpPr>
            <p:nvPr/>
          </p:nvSpPr>
          <p:spPr bwMode="auto">
            <a:xfrm>
              <a:off x="1501" y="1027"/>
              <a:ext cx="217" cy="269"/>
            </a:xfrm>
            <a:custGeom>
              <a:avLst/>
              <a:gdLst>
                <a:gd name="T0" fmla="*/ 230 w 216"/>
                <a:gd name="T1" fmla="*/ 249 h 268"/>
                <a:gd name="T2" fmla="*/ 308 w 216"/>
                <a:gd name="T3" fmla="*/ 48 h 268"/>
                <a:gd name="T4" fmla="*/ 308 w 216"/>
                <a:gd name="T5" fmla="*/ 48 h 268"/>
                <a:gd name="T6" fmla="*/ 313 w 216"/>
                <a:gd name="T7" fmla="*/ 40 h 268"/>
                <a:gd name="T8" fmla="*/ 313 w 216"/>
                <a:gd name="T9" fmla="*/ 27 h 268"/>
                <a:gd name="T10" fmla="*/ 313 w 216"/>
                <a:gd name="T11" fmla="*/ 19 h 268"/>
                <a:gd name="T12" fmla="*/ 306 w 216"/>
                <a:gd name="T13" fmla="*/ 10 h 268"/>
                <a:gd name="T14" fmla="*/ 299 w 216"/>
                <a:gd name="T15" fmla="*/ 2 h 268"/>
                <a:gd name="T16" fmla="*/ 299 w 216"/>
                <a:gd name="T17" fmla="*/ 2 h 268"/>
                <a:gd name="T18" fmla="*/ 289 w 216"/>
                <a:gd name="T19" fmla="*/ 0 h 268"/>
                <a:gd name="T20" fmla="*/ 278 w 216"/>
                <a:gd name="T21" fmla="*/ 0 h 268"/>
                <a:gd name="T22" fmla="*/ 270 w 216"/>
                <a:gd name="T23" fmla="*/ 2 h 268"/>
                <a:gd name="T24" fmla="*/ 262 w 216"/>
                <a:gd name="T25" fmla="*/ 8 h 268"/>
                <a:gd name="T26" fmla="*/ 255 w 216"/>
                <a:gd name="T27" fmla="*/ 19 h 268"/>
                <a:gd name="T28" fmla="*/ 82 w 216"/>
                <a:gd name="T29" fmla="*/ 116 h 268"/>
                <a:gd name="T30" fmla="*/ 8 w 216"/>
                <a:gd name="T31" fmla="*/ 311 h 268"/>
                <a:gd name="T32" fmla="*/ 8 w 216"/>
                <a:gd name="T33" fmla="*/ 311 h 268"/>
                <a:gd name="T34" fmla="*/ 2 w 216"/>
                <a:gd name="T35" fmla="*/ 318 h 268"/>
                <a:gd name="T36" fmla="*/ 0 w 216"/>
                <a:gd name="T37" fmla="*/ 329 h 268"/>
                <a:gd name="T38" fmla="*/ 0 w 216"/>
                <a:gd name="T39" fmla="*/ 340 h 268"/>
                <a:gd name="T40" fmla="*/ 2 w 216"/>
                <a:gd name="T41" fmla="*/ 348 h 268"/>
                <a:gd name="T42" fmla="*/ 6 w 216"/>
                <a:gd name="T43" fmla="*/ 357 h 268"/>
                <a:gd name="T44" fmla="*/ 6 w 216"/>
                <a:gd name="T45" fmla="*/ 357 h 268"/>
                <a:gd name="T46" fmla="*/ 15 w 216"/>
                <a:gd name="T47" fmla="*/ 363 h 268"/>
                <a:gd name="T48" fmla="*/ 25 w 216"/>
                <a:gd name="T49" fmla="*/ 365 h 268"/>
                <a:gd name="T50" fmla="*/ 36 w 216"/>
                <a:gd name="T51" fmla="*/ 365 h 268"/>
                <a:gd name="T52" fmla="*/ 46 w 216"/>
                <a:gd name="T53" fmla="*/ 361 h 268"/>
                <a:gd name="T54" fmla="*/ 54 w 216"/>
                <a:gd name="T55" fmla="*/ 355 h 268"/>
                <a:gd name="T56" fmla="*/ 230 w 216"/>
                <a:gd name="T57" fmla="*/ 249 h 268"/>
                <a:gd name="T58" fmla="*/ 230 w 216"/>
                <a:gd name="T59" fmla="*/ 249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 h="268">
                  <a:moveTo>
                    <a:pt x="132" y="151"/>
                  </a:moveTo>
                  <a:lnTo>
                    <a:pt x="210" y="48"/>
                  </a:lnTo>
                  <a:lnTo>
                    <a:pt x="215" y="40"/>
                  </a:lnTo>
                  <a:lnTo>
                    <a:pt x="215" y="27"/>
                  </a:lnTo>
                  <a:lnTo>
                    <a:pt x="215" y="19"/>
                  </a:lnTo>
                  <a:lnTo>
                    <a:pt x="208" y="10"/>
                  </a:lnTo>
                  <a:lnTo>
                    <a:pt x="201" y="2"/>
                  </a:lnTo>
                  <a:lnTo>
                    <a:pt x="191" y="0"/>
                  </a:lnTo>
                  <a:lnTo>
                    <a:pt x="180" y="0"/>
                  </a:lnTo>
                  <a:lnTo>
                    <a:pt x="172" y="2"/>
                  </a:lnTo>
                  <a:lnTo>
                    <a:pt x="164" y="8"/>
                  </a:lnTo>
                  <a:lnTo>
                    <a:pt x="157" y="19"/>
                  </a:lnTo>
                  <a:lnTo>
                    <a:pt x="82" y="116"/>
                  </a:lnTo>
                  <a:lnTo>
                    <a:pt x="8" y="213"/>
                  </a:lnTo>
                  <a:lnTo>
                    <a:pt x="2" y="220"/>
                  </a:lnTo>
                  <a:lnTo>
                    <a:pt x="0" y="231"/>
                  </a:lnTo>
                  <a:lnTo>
                    <a:pt x="0" y="242"/>
                  </a:lnTo>
                  <a:lnTo>
                    <a:pt x="2" y="250"/>
                  </a:lnTo>
                  <a:lnTo>
                    <a:pt x="6" y="259"/>
                  </a:lnTo>
                  <a:lnTo>
                    <a:pt x="15" y="265"/>
                  </a:lnTo>
                  <a:lnTo>
                    <a:pt x="25" y="267"/>
                  </a:lnTo>
                  <a:lnTo>
                    <a:pt x="36" y="267"/>
                  </a:lnTo>
                  <a:lnTo>
                    <a:pt x="46" y="263"/>
                  </a:lnTo>
                  <a:lnTo>
                    <a:pt x="54" y="257"/>
                  </a:lnTo>
                  <a:lnTo>
                    <a:pt x="132" y="15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 name="Freeform 1034"/>
            <p:cNvSpPr>
              <a:spLocks/>
            </p:cNvSpPr>
            <p:nvPr/>
          </p:nvSpPr>
          <p:spPr bwMode="auto">
            <a:xfrm>
              <a:off x="1501" y="1027"/>
              <a:ext cx="217" cy="269"/>
            </a:xfrm>
            <a:custGeom>
              <a:avLst/>
              <a:gdLst>
                <a:gd name="T0" fmla="*/ 230 w 216"/>
                <a:gd name="T1" fmla="*/ 249 h 268"/>
                <a:gd name="T2" fmla="*/ 308 w 216"/>
                <a:gd name="T3" fmla="*/ 48 h 268"/>
                <a:gd name="T4" fmla="*/ 308 w 216"/>
                <a:gd name="T5" fmla="*/ 48 h 268"/>
                <a:gd name="T6" fmla="*/ 313 w 216"/>
                <a:gd name="T7" fmla="*/ 40 h 268"/>
                <a:gd name="T8" fmla="*/ 313 w 216"/>
                <a:gd name="T9" fmla="*/ 27 h 268"/>
                <a:gd name="T10" fmla="*/ 313 w 216"/>
                <a:gd name="T11" fmla="*/ 19 h 268"/>
                <a:gd name="T12" fmla="*/ 306 w 216"/>
                <a:gd name="T13" fmla="*/ 10 h 268"/>
                <a:gd name="T14" fmla="*/ 299 w 216"/>
                <a:gd name="T15" fmla="*/ 2 h 268"/>
                <a:gd name="T16" fmla="*/ 299 w 216"/>
                <a:gd name="T17" fmla="*/ 2 h 268"/>
                <a:gd name="T18" fmla="*/ 289 w 216"/>
                <a:gd name="T19" fmla="*/ 0 h 268"/>
                <a:gd name="T20" fmla="*/ 278 w 216"/>
                <a:gd name="T21" fmla="*/ 0 h 268"/>
                <a:gd name="T22" fmla="*/ 270 w 216"/>
                <a:gd name="T23" fmla="*/ 2 h 268"/>
                <a:gd name="T24" fmla="*/ 262 w 216"/>
                <a:gd name="T25" fmla="*/ 8 h 268"/>
                <a:gd name="T26" fmla="*/ 255 w 216"/>
                <a:gd name="T27" fmla="*/ 19 h 268"/>
                <a:gd name="T28" fmla="*/ 82 w 216"/>
                <a:gd name="T29" fmla="*/ 116 h 268"/>
                <a:gd name="T30" fmla="*/ 8 w 216"/>
                <a:gd name="T31" fmla="*/ 311 h 268"/>
                <a:gd name="T32" fmla="*/ 8 w 216"/>
                <a:gd name="T33" fmla="*/ 311 h 268"/>
                <a:gd name="T34" fmla="*/ 2 w 216"/>
                <a:gd name="T35" fmla="*/ 318 h 268"/>
                <a:gd name="T36" fmla="*/ 0 w 216"/>
                <a:gd name="T37" fmla="*/ 329 h 268"/>
                <a:gd name="T38" fmla="*/ 0 w 216"/>
                <a:gd name="T39" fmla="*/ 340 h 268"/>
                <a:gd name="T40" fmla="*/ 2 w 216"/>
                <a:gd name="T41" fmla="*/ 348 h 268"/>
                <a:gd name="T42" fmla="*/ 6 w 216"/>
                <a:gd name="T43" fmla="*/ 357 h 268"/>
                <a:gd name="T44" fmla="*/ 6 w 216"/>
                <a:gd name="T45" fmla="*/ 357 h 268"/>
                <a:gd name="T46" fmla="*/ 15 w 216"/>
                <a:gd name="T47" fmla="*/ 363 h 268"/>
                <a:gd name="T48" fmla="*/ 25 w 216"/>
                <a:gd name="T49" fmla="*/ 365 h 268"/>
                <a:gd name="T50" fmla="*/ 36 w 216"/>
                <a:gd name="T51" fmla="*/ 365 h 268"/>
                <a:gd name="T52" fmla="*/ 46 w 216"/>
                <a:gd name="T53" fmla="*/ 361 h 268"/>
                <a:gd name="T54" fmla="*/ 54 w 216"/>
                <a:gd name="T55" fmla="*/ 355 h 268"/>
                <a:gd name="T56" fmla="*/ 230 w 216"/>
                <a:gd name="T57" fmla="*/ 249 h 268"/>
                <a:gd name="T58" fmla="*/ 230 w 216"/>
                <a:gd name="T59" fmla="*/ 249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 h="268">
                  <a:moveTo>
                    <a:pt x="132" y="151"/>
                  </a:moveTo>
                  <a:lnTo>
                    <a:pt x="210" y="48"/>
                  </a:lnTo>
                  <a:lnTo>
                    <a:pt x="215" y="40"/>
                  </a:lnTo>
                  <a:lnTo>
                    <a:pt x="215" y="27"/>
                  </a:lnTo>
                  <a:lnTo>
                    <a:pt x="215" y="19"/>
                  </a:lnTo>
                  <a:lnTo>
                    <a:pt x="208" y="10"/>
                  </a:lnTo>
                  <a:lnTo>
                    <a:pt x="201" y="2"/>
                  </a:lnTo>
                  <a:lnTo>
                    <a:pt x="191" y="0"/>
                  </a:lnTo>
                  <a:lnTo>
                    <a:pt x="180" y="0"/>
                  </a:lnTo>
                  <a:lnTo>
                    <a:pt x="172" y="2"/>
                  </a:lnTo>
                  <a:lnTo>
                    <a:pt x="164" y="8"/>
                  </a:lnTo>
                  <a:lnTo>
                    <a:pt x="157" y="19"/>
                  </a:lnTo>
                  <a:lnTo>
                    <a:pt x="82" y="116"/>
                  </a:lnTo>
                  <a:lnTo>
                    <a:pt x="8" y="213"/>
                  </a:lnTo>
                  <a:lnTo>
                    <a:pt x="2" y="220"/>
                  </a:lnTo>
                  <a:lnTo>
                    <a:pt x="0" y="231"/>
                  </a:lnTo>
                  <a:lnTo>
                    <a:pt x="0" y="242"/>
                  </a:lnTo>
                  <a:lnTo>
                    <a:pt x="2" y="250"/>
                  </a:lnTo>
                  <a:lnTo>
                    <a:pt x="6" y="259"/>
                  </a:lnTo>
                  <a:lnTo>
                    <a:pt x="15" y="265"/>
                  </a:lnTo>
                  <a:lnTo>
                    <a:pt x="25" y="267"/>
                  </a:lnTo>
                  <a:lnTo>
                    <a:pt x="36" y="267"/>
                  </a:lnTo>
                  <a:lnTo>
                    <a:pt x="46" y="263"/>
                  </a:lnTo>
                  <a:lnTo>
                    <a:pt x="54" y="257"/>
                  </a:lnTo>
                  <a:lnTo>
                    <a:pt x="132" y="1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035"/>
            <p:cNvSpPr>
              <a:spLocks/>
            </p:cNvSpPr>
            <p:nvPr/>
          </p:nvSpPr>
          <p:spPr bwMode="auto">
            <a:xfrm>
              <a:off x="1547" y="1064"/>
              <a:ext cx="217" cy="269"/>
            </a:xfrm>
            <a:custGeom>
              <a:avLst/>
              <a:gdLst>
                <a:gd name="T0" fmla="*/ 54 w 219"/>
                <a:gd name="T1" fmla="*/ 251 h 268"/>
                <a:gd name="T2" fmla="*/ 90 w 219"/>
                <a:gd name="T3" fmla="*/ 50 h 268"/>
                <a:gd name="T4" fmla="*/ 90 w 219"/>
                <a:gd name="T5" fmla="*/ 50 h 268"/>
                <a:gd name="T6" fmla="*/ 93 w 219"/>
                <a:gd name="T7" fmla="*/ 39 h 268"/>
                <a:gd name="T8" fmla="*/ 93 w 219"/>
                <a:gd name="T9" fmla="*/ 29 h 268"/>
                <a:gd name="T10" fmla="*/ 91 w 219"/>
                <a:gd name="T11" fmla="*/ 18 h 268"/>
                <a:gd name="T12" fmla="*/ 89 w 219"/>
                <a:gd name="T13" fmla="*/ 10 h 268"/>
                <a:gd name="T14" fmla="*/ 85 w 219"/>
                <a:gd name="T15" fmla="*/ 4 h 268"/>
                <a:gd name="T16" fmla="*/ 85 w 219"/>
                <a:gd name="T17" fmla="*/ 4 h 268"/>
                <a:gd name="T18" fmla="*/ 81 w 219"/>
                <a:gd name="T19" fmla="*/ 0 h 268"/>
                <a:gd name="T20" fmla="*/ 75 w 219"/>
                <a:gd name="T21" fmla="*/ 0 h 268"/>
                <a:gd name="T22" fmla="*/ 71 w 219"/>
                <a:gd name="T23" fmla="*/ 4 h 268"/>
                <a:gd name="T24" fmla="*/ 67 w 219"/>
                <a:gd name="T25" fmla="*/ 10 h 268"/>
                <a:gd name="T26" fmla="*/ 62 w 219"/>
                <a:gd name="T27" fmla="*/ 18 h 268"/>
                <a:gd name="T28" fmla="*/ 54 w 219"/>
                <a:gd name="T29" fmla="*/ 115 h 268"/>
                <a:gd name="T30" fmla="*/ 11 w 219"/>
                <a:gd name="T31" fmla="*/ 312 h 268"/>
                <a:gd name="T32" fmla="*/ 11 w 219"/>
                <a:gd name="T33" fmla="*/ 312 h 268"/>
                <a:gd name="T34" fmla="*/ 4 w 219"/>
                <a:gd name="T35" fmla="*/ 321 h 268"/>
                <a:gd name="T36" fmla="*/ 0 w 219"/>
                <a:gd name="T37" fmla="*/ 330 h 268"/>
                <a:gd name="T38" fmla="*/ 0 w 219"/>
                <a:gd name="T39" fmla="*/ 339 h 268"/>
                <a:gd name="T40" fmla="*/ 4 w 219"/>
                <a:gd name="T41" fmla="*/ 350 h 268"/>
                <a:gd name="T42" fmla="*/ 8 w 219"/>
                <a:gd name="T43" fmla="*/ 358 h 268"/>
                <a:gd name="T44" fmla="*/ 8 w 219"/>
                <a:gd name="T45" fmla="*/ 358 h 268"/>
                <a:gd name="T46" fmla="*/ 17 w 219"/>
                <a:gd name="T47" fmla="*/ 365 h 268"/>
                <a:gd name="T48" fmla="*/ 27 w 219"/>
                <a:gd name="T49" fmla="*/ 365 h 268"/>
                <a:gd name="T50" fmla="*/ 38 w 219"/>
                <a:gd name="T51" fmla="*/ 365 h 268"/>
                <a:gd name="T52" fmla="*/ 46 w 219"/>
                <a:gd name="T53" fmla="*/ 360 h 268"/>
                <a:gd name="T54" fmla="*/ 54 w 219"/>
                <a:gd name="T55" fmla="*/ 354 h 268"/>
                <a:gd name="T56" fmla="*/ 54 w 219"/>
                <a:gd name="T57" fmla="*/ 251 h 268"/>
                <a:gd name="T58" fmla="*/ 54 w 219"/>
                <a:gd name="T59" fmla="*/ 2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8">
                  <a:moveTo>
                    <a:pt x="133" y="153"/>
                  </a:moveTo>
                  <a:lnTo>
                    <a:pt x="213" y="50"/>
                  </a:lnTo>
                  <a:lnTo>
                    <a:pt x="218" y="39"/>
                  </a:lnTo>
                  <a:lnTo>
                    <a:pt x="218" y="29"/>
                  </a:lnTo>
                  <a:lnTo>
                    <a:pt x="215" y="18"/>
                  </a:lnTo>
                  <a:lnTo>
                    <a:pt x="211" y="10"/>
                  </a:lnTo>
                  <a:lnTo>
                    <a:pt x="202" y="4"/>
                  </a:lnTo>
                  <a:lnTo>
                    <a:pt x="194" y="0"/>
                  </a:lnTo>
                  <a:lnTo>
                    <a:pt x="183" y="0"/>
                  </a:lnTo>
                  <a:lnTo>
                    <a:pt x="175" y="4"/>
                  </a:lnTo>
                  <a:lnTo>
                    <a:pt x="167" y="10"/>
                  </a:lnTo>
                  <a:lnTo>
                    <a:pt x="160" y="18"/>
                  </a:lnTo>
                  <a:lnTo>
                    <a:pt x="84" y="115"/>
                  </a:lnTo>
                  <a:lnTo>
                    <a:pt x="11" y="214"/>
                  </a:lnTo>
                  <a:lnTo>
                    <a:pt x="4" y="223"/>
                  </a:lnTo>
                  <a:lnTo>
                    <a:pt x="0" y="232"/>
                  </a:lnTo>
                  <a:lnTo>
                    <a:pt x="0" y="241"/>
                  </a:lnTo>
                  <a:lnTo>
                    <a:pt x="4" y="252"/>
                  </a:lnTo>
                  <a:lnTo>
                    <a:pt x="8" y="260"/>
                  </a:lnTo>
                  <a:lnTo>
                    <a:pt x="17" y="267"/>
                  </a:lnTo>
                  <a:lnTo>
                    <a:pt x="27" y="267"/>
                  </a:lnTo>
                  <a:lnTo>
                    <a:pt x="38" y="267"/>
                  </a:lnTo>
                  <a:lnTo>
                    <a:pt x="46" y="262"/>
                  </a:lnTo>
                  <a:lnTo>
                    <a:pt x="57" y="256"/>
                  </a:lnTo>
                  <a:lnTo>
                    <a:pt x="133" y="15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 name="Freeform 1036"/>
            <p:cNvSpPr>
              <a:spLocks/>
            </p:cNvSpPr>
            <p:nvPr/>
          </p:nvSpPr>
          <p:spPr bwMode="auto">
            <a:xfrm>
              <a:off x="1547" y="1064"/>
              <a:ext cx="217" cy="269"/>
            </a:xfrm>
            <a:custGeom>
              <a:avLst/>
              <a:gdLst>
                <a:gd name="T0" fmla="*/ 54 w 219"/>
                <a:gd name="T1" fmla="*/ 251 h 268"/>
                <a:gd name="T2" fmla="*/ 90 w 219"/>
                <a:gd name="T3" fmla="*/ 50 h 268"/>
                <a:gd name="T4" fmla="*/ 90 w 219"/>
                <a:gd name="T5" fmla="*/ 50 h 268"/>
                <a:gd name="T6" fmla="*/ 93 w 219"/>
                <a:gd name="T7" fmla="*/ 39 h 268"/>
                <a:gd name="T8" fmla="*/ 93 w 219"/>
                <a:gd name="T9" fmla="*/ 29 h 268"/>
                <a:gd name="T10" fmla="*/ 91 w 219"/>
                <a:gd name="T11" fmla="*/ 18 h 268"/>
                <a:gd name="T12" fmla="*/ 89 w 219"/>
                <a:gd name="T13" fmla="*/ 10 h 268"/>
                <a:gd name="T14" fmla="*/ 85 w 219"/>
                <a:gd name="T15" fmla="*/ 4 h 268"/>
                <a:gd name="T16" fmla="*/ 85 w 219"/>
                <a:gd name="T17" fmla="*/ 4 h 268"/>
                <a:gd name="T18" fmla="*/ 81 w 219"/>
                <a:gd name="T19" fmla="*/ 0 h 268"/>
                <a:gd name="T20" fmla="*/ 75 w 219"/>
                <a:gd name="T21" fmla="*/ 0 h 268"/>
                <a:gd name="T22" fmla="*/ 71 w 219"/>
                <a:gd name="T23" fmla="*/ 4 h 268"/>
                <a:gd name="T24" fmla="*/ 67 w 219"/>
                <a:gd name="T25" fmla="*/ 10 h 268"/>
                <a:gd name="T26" fmla="*/ 62 w 219"/>
                <a:gd name="T27" fmla="*/ 18 h 268"/>
                <a:gd name="T28" fmla="*/ 54 w 219"/>
                <a:gd name="T29" fmla="*/ 115 h 268"/>
                <a:gd name="T30" fmla="*/ 11 w 219"/>
                <a:gd name="T31" fmla="*/ 312 h 268"/>
                <a:gd name="T32" fmla="*/ 11 w 219"/>
                <a:gd name="T33" fmla="*/ 312 h 268"/>
                <a:gd name="T34" fmla="*/ 4 w 219"/>
                <a:gd name="T35" fmla="*/ 321 h 268"/>
                <a:gd name="T36" fmla="*/ 0 w 219"/>
                <a:gd name="T37" fmla="*/ 330 h 268"/>
                <a:gd name="T38" fmla="*/ 0 w 219"/>
                <a:gd name="T39" fmla="*/ 339 h 268"/>
                <a:gd name="T40" fmla="*/ 4 w 219"/>
                <a:gd name="T41" fmla="*/ 350 h 268"/>
                <a:gd name="T42" fmla="*/ 8 w 219"/>
                <a:gd name="T43" fmla="*/ 358 h 268"/>
                <a:gd name="T44" fmla="*/ 8 w 219"/>
                <a:gd name="T45" fmla="*/ 358 h 268"/>
                <a:gd name="T46" fmla="*/ 17 w 219"/>
                <a:gd name="T47" fmla="*/ 365 h 268"/>
                <a:gd name="T48" fmla="*/ 27 w 219"/>
                <a:gd name="T49" fmla="*/ 365 h 268"/>
                <a:gd name="T50" fmla="*/ 38 w 219"/>
                <a:gd name="T51" fmla="*/ 365 h 268"/>
                <a:gd name="T52" fmla="*/ 46 w 219"/>
                <a:gd name="T53" fmla="*/ 360 h 268"/>
                <a:gd name="T54" fmla="*/ 54 w 219"/>
                <a:gd name="T55" fmla="*/ 354 h 268"/>
                <a:gd name="T56" fmla="*/ 54 w 219"/>
                <a:gd name="T57" fmla="*/ 251 h 268"/>
                <a:gd name="T58" fmla="*/ 54 w 219"/>
                <a:gd name="T59" fmla="*/ 2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8">
                  <a:moveTo>
                    <a:pt x="133" y="153"/>
                  </a:moveTo>
                  <a:lnTo>
                    <a:pt x="213" y="50"/>
                  </a:lnTo>
                  <a:lnTo>
                    <a:pt x="218" y="39"/>
                  </a:lnTo>
                  <a:lnTo>
                    <a:pt x="218" y="29"/>
                  </a:lnTo>
                  <a:lnTo>
                    <a:pt x="215" y="18"/>
                  </a:lnTo>
                  <a:lnTo>
                    <a:pt x="211" y="10"/>
                  </a:lnTo>
                  <a:lnTo>
                    <a:pt x="202" y="4"/>
                  </a:lnTo>
                  <a:lnTo>
                    <a:pt x="194" y="0"/>
                  </a:lnTo>
                  <a:lnTo>
                    <a:pt x="183" y="0"/>
                  </a:lnTo>
                  <a:lnTo>
                    <a:pt x="175" y="4"/>
                  </a:lnTo>
                  <a:lnTo>
                    <a:pt x="167" y="10"/>
                  </a:lnTo>
                  <a:lnTo>
                    <a:pt x="160" y="18"/>
                  </a:lnTo>
                  <a:lnTo>
                    <a:pt x="84" y="115"/>
                  </a:lnTo>
                  <a:lnTo>
                    <a:pt x="11" y="214"/>
                  </a:lnTo>
                  <a:lnTo>
                    <a:pt x="4" y="223"/>
                  </a:lnTo>
                  <a:lnTo>
                    <a:pt x="0" y="232"/>
                  </a:lnTo>
                  <a:lnTo>
                    <a:pt x="0" y="241"/>
                  </a:lnTo>
                  <a:lnTo>
                    <a:pt x="4" y="252"/>
                  </a:lnTo>
                  <a:lnTo>
                    <a:pt x="8" y="260"/>
                  </a:lnTo>
                  <a:lnTo>
                    <a:pt x="17" y="267"/>
                  </a:lnTo>
                  <a:lnTo>
                    <a:pt x="27" y="267"/>
                  </a:lnTo>
                  <a:lnTo>
                    <a:pt x="38" y="267"/>
                  </a:lnTo>
                  <a:lnTo>
                    <a:pt x="46" y="262"/>
                  </a:lnTo>
                  <a:lnTo>
                    <a:pt x="57" y="256"/>
                  </a:lnTo>
                  <a:lnTo>
                    <a:pt x="133" y="15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Freeform 1037"/>
            <p:cNvSpPr>
              <a:spLocks/>
            </p:cNvSpPr>
            <p:nvPr/>
          </p:nvSpPr>
          <p:spPr bwMode="auto">
            <a:xfrm>
              <a:off x="1635" y="1141"/>
              <a:ext cx="218" cy="269"/>
            </a:xfrm>
            <a:custGeom>
              <a:avLst/>
              <a:gdLst>
                <a:gd name="T0" fmla="*/ 109 w 219"/>
                <a:gd name="T1" fmla="*/ 152 h 269"/>
                <a:gd name="T2" fmla="*/ 115 w 219"/>
                <a:gd name="T3" fmla="*/ 48 h 269"/>
                <a:gd name="T4" fmla="*/ 115 w 219"/>
                <a:gd name="T5" fmla="*/ 48 h 269"/>
                <a:gd name="T6" fmla="*/ 120 w 219"/>
                <a:gd name="T7" fmla="*/ 38 h 269"/>
                <a:gd name="T8" fmla="*/ 120 w 219"/>
                <a:gd name="T9" fmla="*/ 27 h 269"/>
                <a:gd name="T10" fmla="*/ 117 w 219"/>
                <a:gd name="T11" fmla="*/ 17 h 269"/>
                <a:gd name="T12" fmla="*/ 113 w 219"/>
                <a:gd name="T13" fmla="*/ 8 h 269"/>
                <a:gd name="T14" fmla="*/ 109 w 219"/>
                <a:gd name="T15" fmla="*/ 2 h 269"/>
                <a:gd name="T16" fmla="*/ 109 w 219"/>
                <a:gd name="T17" fmla="*/ 2 h 269"/>
                <a:gd name="T18" fmla="*/ 109 w 219"/>
                <a:gd name="T19" fmla="*/ 0 h 269"/>
                <a:gd name="T20" fmla="*/ 109 w 219"/>
                <a:gd name="T21" fmla="*/ 0 h 269"/>
                <a:gd name="T22" fmla="*/ 109 w 219"/>
                <a:gd name="T23" fmla="*/ 2 h 269"/>
                <a:gd name="T24" fmla="*/ 109 w 219"/>
                <a:gd name="T25" fmla="*/ 8 h 269"/>
                <a:gd name="T26" fmla="*/ 109 w 219"/>
                <a:gd name="T27" fmla="*/ 17 h 269"/>
                <a:gd name="T28" fmla="*/ 84 w 219"/>
                <a:gd name="T29" fmla="*/ 114 h 269"/>
                <a:gd name="T30" fmla="*/ 11 w 219"/>
                <a:gd name="T31" fmla="*/ 213 h 269"/>
                <a:gd name="T32" fmla="*/ 11 w 219"/>
                <a:gd name="T33" fmla="*/ 213 h 269"/>
                <a:gd name="T34" fmla="*/ 4 w 219"/>
                <a:gd name="T35" fmla="*/ 221 h 269"/>
                <a:gd name="T36" fmla="*/ 0 w 219"/>
                <a:gd name="T37" fmla="*/ 232 h 269"/>
                <a:gd name="T38" fmla="*/ 0 w 219"/>
                <a:gd name="T39" fmla="*/ 243 h 269"/>
                <a:gd name="T40" fmla="*/ 2 w 219"/>
                <a:gd name="T41" fmla="*/ 251 h 269"/>
                <a:gd name="T42" fmla="*/ 8 w 219"/>
                <a:gd name="T43" fmla="*/ 260 h 269"/>
                <a:gd name="T44" fmla="*/ 8 w 219"/>
                <a:gd name="T45" fmla="*/ 260 h 269"/>
                <a:gd name="T46" fmla="*/ 17 w 219"/>
                <a:gd name="T47" fmla="*/ 266 h 269"/>
                <a:gd name="T48" fmla="*/ 25 w 219"/>
                <a:gd name="T49" fmla="*/ 268 h 269"/>
                <a:gd name="T50" fmla="*/ 36 w 219"/>
                <a:gd name="T51" fmla="*/ 266 h 269"/>
                <a:gd name="T52" fmla="*/ 47 w 219"/>
                <a:gd name="T53" fmla="*/ 264 h 269"/>
                <a:gd name="T54" fmla="*/ 55 w 219"/>
                <a:gd name="T55" fmla="*/ 255 h 269"/>
                <a:gd name="T56" fmla="*/ 109 w 219"/>
                <a:gd name="T57" fmla="*/ 152 h 269"/>
                <a:gd name="T58" fmla="*/ 109 w 219"/>
                <a:gd name="T59" fmla="*/ 152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9">
                  <a:moveTo>
                    <a:pt x="133" y="152"/>
                  </a:moveTo>
                  <a:lnTo>
                    <a:pt x="213" y="48"/>
                  </a:lnTo>
                  <a:lnTo>
                    <a:pt x="218" y="38"/>
                  </a:lnTo>
                  <a:lnTo>
                    <a:pt x="218" y="27"/>
                  </a:lnTo>
                  <a:lnTo>
                    <a:pt x="215" y="17"/>
                  </a:lnTo>
                  <a:lnTo>
                    <a:pt x="211" y="8"/>
                  </a:lnTo>
                  <a:lnTo>
                    <a:pt x="202" y="2"/>
                  </a:lnTo>
                  <a:lnTo>
                    <a:pt x="194" y="0"/>
                  </a:lnTo>
                  <a:lnTo>
                    <a:pt x="183" y="0"/>
                  </a:lnTo>
                  <a:lnTo>
                    <a:pt x="175" y="2"/>
                  </a:lnTo>
                  <a:lnTo>
                    <a:pt x="167" y="8"/>
                  </a:lnTo>
                  <a:lnTo>
                    <a:pt x="158" y="17"/>
                  </a:lnTo>
                  <a:lnTo>
                    <a:pt x="84" y="114"/>
                  </a:lnTo>
                  <a:lnTo>
                    <a:pt x="11" y="213"/>
                  </a:lnTo>
                  <a:lnTo>
                    <a:pt x="4" y="221"/>
                  </a:lnTo>
                  <a:lnTo>
                    <a:pt x="0" y="232"/>
                  </a:lnTo>
                  <a:lnTo>
                    <a:pt x="0" y="243"/>
                  </a:lnTo>
                  <a:lnTo>
                    <a:pt x="2" y="251"/>
                  </a:lnTo>
                  <a:lnTo>
                    <a:pt x="8" y="260"/>
                  </a:lnTo>
                  <a:lnTo>
                    <a:pt x="17" y="266"/>
                  </a:lnTo>
                  <a:lnTo>
                    <a:pt x="25" y="268"/>
                  </a:lnTo>
                  <a:lnTo>
                    <a:pt x="36" y="266"/>
                  </a:lnTo>
                  <a:lnTo>
                    <a:pt x="47" y="264"/>
                  </a:lnTo>
                  <a:lnTo>
                    <a:pt x="55" y="255"/>
                  </a:lnTo>
                  <a:lnTo>
                    <a:pt x="133" y="15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 name="Freeform 1038"/>
            <p:cNvSpPr>
              <a:spLocks/>
            </p:cNvSpPr>
            <p:nvPr/>
          </p:nvSpPr>
          <p:spPr bwMode="auto">
            <a:xfrm>
              <a:off x="1635" y="1141"/>
              <a:ext cx="218" cy="269"/>
            </a:xfrm>
            <a:custGeom>
              <a:avLst/>
              <a:gdLst>
                <a:gd name="T0" fmla="*/ 109 w 219"/>
                <a:gd name="T1" fmla="*/ 152 h 269"/>
                <a:gd name="T2" fmla="*/ 115 w 219"/>
                <a:gd name="T3" fmla="*/ 48 h 269"/>
                <a:gd name="T4" fmla="*/ 115 w 219"/>
                <a:gd name="T5" fmla="*/ 48 h 269"/>
                <a:gd name="T6" fmla="*/ 120 w 219"/>
                <a:gd name="T7" fmla="*/ 38 h 269"/>
                <a:gd name="T8" fmla="*/ 120 w 219"/>
                <a:gd name="T9" fmla="*/ 27 h 269"/>
                <a:gd name="T10" fmla="*/ 117 w 219"/>
                <a:gd name="T11" fmla="*/ 17 h 269"/>
                <a:gd name="T12" fmla="*/ 113 w 219"/>
                <a:gd name="T13" fmla="*/ 8 h 269"/>
                <a:gd name="T14" fmla="*/ 109 w 219"/>
                <a:gd name="T15" fmla="*/ 2 h 269"/>
                <a:gd name="T16" fmla="*/ 109 w 219"/>
                <a:gd name="T17" fmla="*/ 2 h 269"/>
                <a:gd name="T18" fmla="*/ 109 w 219"/>
                <a:gd name="T19" fmla="*/ 0 h 269"/>
                <a:gd name="T20" fmla="*/ 109 w 219"/>
                <a:gd name="T21" fmla="*/ 0 h 269"/>
                <a:gd name="T22" fmla="*/ 109 w 219"/>
                <a:gd name="T23" fmla="*/ 2 h 269"/>
                <a:gd name="T24" fmla="*/ 109 w 219"/>
                <a:gd name="T25" fmla="*/ 8 h 269"/>
                <a:gd name="T26" fmla="*/ 109 w 219"/>
                <a:gd name="T27" fmla="*/ 17 h 269"/>
                <a:gd name="T28" fmla="*/ 84 w 219"/>
                <a:gd name="T29" fmla="*/ 114 h 269"/>
                <a:gd name="T30" fmla="*/ 11 w 219"/>
                <a:gd name="T31" fmla="*/ 213 h 269"/>
                <a:gd name="T32" fmla="*/ 11 w 219"/>
                <a:gd name="T33" fmla="*/ 213 h 269"/>
                <a:gd name="T34" fmla="*/ 4 w 219"/>
                <a:gd name="T35" fmla="*/ 221 h 269"/>
                <a:gd name="T36" fmla="*/ 0 w 219"/>
                <a:gd name="T37" fmla="*/ 232 h 269"/>
                <a:gd name="T38" fmla="*/ 0 w 219"/>
                <a:gd name="T39" fmla="*/ 243 h 269"/>
                <a:gd name="T40" fmla="*/ 2 w 219"/>
                <a:gd name="T41" fmla="*/ 251 h 269"/>
                <a:gd name="T42" fmla="*/ 8 w 219"/>
                <a:gd name="T43" fmla="*/ 260 h 269"/>
                <a:gd name="T44" fmla="*/ 8 w 219"/>
                <a:gd name="T45" fmla="*/ 260 h 269"/>
                <a:gd name="T46" fmla="*/ 17 w 219"/>
                <a:gd name="T47" fmla="*/ 266 h 269"/>
                <a:gd name="T48" fmla="*/ 25 w 219"/>
                <a:gd name="T49" fmla="*/ 268 h 269"/>
                <a:gd name="T50" fmla="*/ 36 w 219"/>
                <a:gd name="T51" fmla="*/ 266 h 269"/>
                <a:gd name="T52" fmla="*/ 47 w 219"/>
                <a:gd name="T53" fmla="*/ 264 h 269"/>
                <a:gd name="T54" fmla="*/ 55 w 219"/>
                <a:gd name="T55" fmla="*/ 255 h 269"/>
                <a:gd name="T56" fmla="*/ 109 w 219"/>
                <a:gd name="T57" fmla="*/ 152 h 269"/>
                <a:gd name="T58" fmla="*/ 109 w 219"/>
                <a:gd name="T59" fmla="*/ 152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9">
                  <a:moveTo>
                    <a:pt x="133" y="152"/>
                  </a:moveTo>
                  <a:lnTo>
                    <a:pt x="213" y="48"/>
                  </a:lnTo>
                  <a:lnTo>
                    <a:pt x="218" y="38"/>
                  </a:lnTo>
                  <a:lnTo>
                    <a:pt x="218" y="27"/>
                  </a:lnTo>
                  <a:lnTo>
                    <a:pt x="215" y="17"/>
                  </a:lnTo>
                  <a:lnTo>
                    <a:pt x="211" y="8"/>
                  </a:lnTo>
                  <a:lnTo>
                    <a:pt x="202" y="2"/>
                  </a:lnTo>
                  <a:lnTo>
                    <a:pt x="194" y="0"/>
                  </a:lnTo>
                  <a:lnTo>
                    <a:pt x="183" y="0"/>
                  </a:lnTo>
                  <a:lnTo>
                    <a:pt x="175" y="2"/>
                  </a:lnTo>
                  <a:lnTo>
                    <a:pt x="167" y="8"/>
                  </a:lnTo>
                  <a:lnTo>
                    <a:pt x="158" y="17"/>
                  </a:lnTo>
                  <a:lnTo>
                    <a:pt x="84" y="114"/>
                  </a:lnTo>
                  <a:lnTo>
                    <a:pt x="11" y="213"/>
                  </a:lnTo>
                  <a:lnTo>
                    <a:pt x="4" y="221"/>
                  </a:lnTo>
                  <a:lnTo>
                    <a:pt x="0" y="232"/>
                  </a:lnTo>
                  <a:lnTo>
                    <a:pt x="0" y="243"/>
                  </a:lnTo>
                  <a:lnTo>
                    <a:pt x="2" y="251"/>
                  </a:lnTo>
                  <a:lnTo>
                    <a:pt x="8" y="260"/>
                  </a:lnTo>
                  <a:lnTo>
                    <a:pt x="17" y="266"/>
                  </a:lnTo>
                  <a:lnTo>
                    <a:pt x="25" y="268"/>
                  </a:lnTo>
                  <a:lnTo>
                    <a:pt x="36" y="266"/>
                  </a:lnTo>
                  <a:lnTo>
                    <a:pt x="47" y="264"/>
                  </a:lnTo>
                  <a:lnTo>
                    <a:pt x="55" y="255"/>
                  </a:lnTo>
                  <a:lnTo>
                    <a:pt x="133" y="15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039"/>
            <p:cNvSpPr>
              <a:spLocks/>
            </p:cNvSpPr>
            <p:nvPr/>
          </p:nvSpPr>
          <p:spPr bwMode="auto">
            <a:xfrm>
              <a:off x="1684" y="1175"/>
              <a:ext cx="217" cy="268"/>
            </a:xfrm>
            <a:custGeom>
              <a:avLst/>
              <a:gdLst>
                <a:gd name="T0" fmla="*/ 54 w 219"/>
                <a:gd name="T1" fmla="*/ 151 h 268"/>
                <a:gd name="T2" fmla="*/ 90 w 219"/>
                <a:gd name="T3" fmla="*/ 48 h 268"/>
                <a:gd name="T4" fmla="*/ 90 w 219"/>
                <a:gd name="T5" fmla="*/ 48 h 268"/>
                <a:gd name="T6" fmla="*/ 93 w 219"/>
                <a:gd name="T7" fmla="*/ 37 h 268"/>
                <a:gd name="T8" fmla="*/ 93 w 219"/>
                <a:gd name="T9" fmla="*/ 27 h 268"/>
                <a:gd name="T10" fmla="*/ 91 w 219"/>
                <a:gd name="T11" fmla="*/ 16 h 268"/>
                <a:gd name="T12" fmla="*/ 89 w 219"/>
                <a:gd name="T13" fmla="*/ 8 h 268"/>
                <a:gd name="T14" fmla="*/ 85 w 219"/>
                <a:gd name="T15" fmla="*/ 2 h 268"/>
                <a:gd name="T16" fmla="*/ 85 w 219"/>
                <a:gd name="T17" fmla="*/ 2 h 268"/>
                <a:gd name="T18" fmla="*/ 81 w 219"/>
                <a:gd name="T19" fmla="*/ 0 h 268"/>
                <a:gd name="T20" fmla="*/ 75 w 219"/>
                <a:gd name="T21" fmla="*/ 0 h 268"/>
                <a:gd name="T22" fmla="*/ 70 w 219"/>
                <a:gd name="T23" fmla="*/ 2 h 268"/>
                <a:gd name="T24" fmla="*/ 66 w 219"/>
                <a:gd name="T25" fmla="*/ 8 h 268"/>
                <a:gd name="T26" fmla="*/ 60 w 219"/>
                <a:gd name="T27" fmla="*/ 16 h 268"/>
                <a:gd name="T28" fmla="*/ 54 w 219"/>
                <a:gd name="T29" fmla="*/ 115 h 268"/>
                <a:gd name="T30" fmla="*/ 11 w 219"/>
                <a:gd name="T31" fmla="*/ 212 h 268"/>
                <a:gd name="T32" fmla="*/ 11 w 219"/>
                <a:gd name="T33" fmla="*/ 212 h 268"/>
                <a:gd name="T34" fmla="*/ 4 w 219"/>
                <a:gd name="T35" fmla="*/ 220 h 268"/>
                <a:gd name="T36" fmla="*/ 0 w 219"/>
                <a:gd name="T37" fmla="*/ 230 h 268"/>
                <a:gd name="T38" fmla="*/ 0 w 219"/>
                <a:gd name="T39" fmla="*/ 241 h 268"/>
                <a:gd name="T40" fmla="*/ 2 w 219"/>
                <a:gd name="T41" fmla="*/ 250 h 268"/>
                <a:gd name="T42" fmla="*/ 8 w 219"/>
                <a:gd name="T43" fmla="*/ 258 h 268"/>
                <a:gd name="T44" fmla="*/ 8 w 219"/>
                <a:gd name="T45" fmla="*/ 258 h 268"/>
                <a:gd name="T46" fmla="*/ 17 w 219"/>
                <a:gd name="T47" fmla="*/ 264 h 268"/>
                <a:gd name="T48" fmla="*/ 25 w 219"/>
                <a:gd name="T49" fmla="*/ 267 h 268"/>
                <a:gd name="T50" fmla="*/ 36 w 219"/>
                <a:gd name="T51" fmla="*/ 267 h 268"/>
                <a:gd name="T52" fmla="*/ 47 w 219"/>
                <a:gd name="T53" fmla="*/ 262 h 268"/>
                <a:gd name="T54" fmla="*/ 54 w 219"/>
                <a:gd name="T55" fmla="*/ 256 h 268"/>
                <a:gd name="T56" fmla="*/ 54 w 219"/>
                <a:gd name="T57" fmla="*/ 151 h 268"/>
                <a:gd name="T58" fmla="*/ 54 w 219"/>
                <a:gd name="T59" fmla="*/ 1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8">
                  <a:moveTo>
                    <a:pt x="133" y="151"/>
                  </a:moveTo>
                  <a:lnTo>
                    <a:pt x="213" y="48"/>
                  </a:lnTo>
                  <a:lnTo>
                    <a:pt x="218" y="37"/>
                  </a:lnTo>
                  <a:lnTo>
                    <a:pt x="218" y="27"/>
                  </a:lnTo>
                  <a:lnTo>
                    <a:pt x="215" y="16"/>
                  </a:lnTo>
                  <a:lnTo>
                    <a:pt x="211" y="8"/>
                  </a:lnTo>
                  <a:lnTo>
                    <a:pt x="202" y="2"/>
                  </a:lnTo>
                  <a:lnTo>
                    <a:pt x="194" y="0"/>
                  </a:lnTo>
                  <a:lnTo>
                    <a:pt x="183" y="0"/>
                  </a:lnTo>
                  <a:lnTo>
                    <a:pt x="173" y="2"/>
                  </a:lnTo>
                  <a:lnTo>
                    <a:pt x="165" y="8"/>
                  </a:lnTo>
                  <a:lnTo>
                    <a:pt x="158" y="16"/>
                  </a:lnTo>
                  <a:lnTo>
                    <a:pt x="84" y="115"/>
                  </a:lnTo>
                  <a:lnTo>
                    <a:pt x="11" y="212"/>
                  </a:lnTo>
                  <a:lnTo>
                    <a:pt x="4" y="220"/>
                  </a:lnTo>
                  <a:lnTo>
                    <a:pt x="0" y="230"/>
                  </a:lnTo>
                  <a:lnTo>
                    <a:pt x="0" y="241"/>
                  </a:lnTo>
                  <a:lnTo>
                    <a:pt x="2" y="250"/>
                  </a:lnTo>
                  <a:lnTo>
                    <a:pt x="8" y="258"/>
                  </a:lnTo>
                  <a:lnTo>
                    <a:pt x="17" y="264"/>
                  </a:lnTo>
                  <a:lnTo>
                    <a:pt x="25" y="267"/>
                  </a:lnTo>
                  <a:lnTo>
                    <a:pt x="36" y="267"/>
                  </a:lnTo>
                  <a:lnTo>
                    <a:pt x="47" y="262"/>
                  </a:lnTo>
                  <a:lnTo>
                    <a:pt x="55" y="256"/>
                  </a:lnTo>
                  <a:lnTo>
                    <a:pt x="133" y="15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 name="Freeform 1040"/>
            <p:cNvSpPr>
              <a:spLocks/>
            </p:cNvSpPr>
            <p:nvPr/>
          </p:nvSpPr>
          <p:spPr bwMode="auto">
            <a:xfrm>
              <a:off x="1684" y="1175"/>
              <a:ext cx="217" cy="268"/>
            </a:xfrm>
            <a:custGeom>
              <a:avLst/>
              <a:gdLst>
                <a:gd name="T0" fmla="*/ 54 w 219"/>
                <a:gd name="T1" fmla="*/ 151 h 268"/>
                <a:gd name="T2" fmla="*/ 90 w 219"/>
                <a:gd name="T3" fmla="*/ 48 h 268"/>
                <a:gd name="T4" fmla="*/ 90 w 219"/>
                <a:gd name="T5" fmla="*/ 48 h 268"/>
                <a:gd name="T6" fmla="*/ 93 w 219"/>
                <a:gd name="T7" fmla="*/ 37 h 268"/>
                <a:gd name="T8" fmla="*/ 93 w 219"/>
                <a:gd name="T9" fmla="*/ 27 h 268"/>
                <a:gd name="T10" fmla="*/ 91 w 219"/>
                <a:gd name="T11" fmla="*/ 16 h 268"/>
                <a:gd name="T12" fmla="*/ 89 w 219"/>
                <a:gd name="T13" fmla="*/ 8 h 268"/>
                <a:gd name="T14" fmla="*/ 85 w 219"/>
                <a:gd name="T15" fmla="*/ 2 h 268"/>
                <a:gd name="T16" fmla="*/ 85 w 219"/>
                <a:gd name="T17" fmla="*/ 2 h 268"/>
                <a:gd name="T18" fmla="*/ 81 w 219"/>
                <a:gd name="T19" fmla="*/ 0 h 268"/>
                <a:gd name="T20" fmla="*/ 75 w 219"/>
                <a:gd name="T21" fmla="*/ 0 h 268"/>
                <a:gd name="T22" fmla="*/ 70 w 219"/>
                <a:gd name="T23" fmla="*/ 2 h 268"/>
                <a:gd name="T24" fmla="*/ 66 w 219"/>
                <a:gd name="T25" fmla="*/ 8 h 268"/>
                <a:gd name="T26" fmla="*/ 60 w 219"/>
                <a:gd name="T27" fmla="*/ 16 h 268"/>
                <a:gd name="T28" fmla="*/ 54 w 219"/>
                <a:gd name="T29" fmla="*/ 115 h 268"/>
                <a:gd name="T30" fmla="*/ 11 w 219"/>
                <a:gd name="T31" fmla="*/ 212 h 268"/>
                <a:gd name="T32" fmla="*/ 11 w 219"/>
                <a:gd name="T33" fmla="*/ 212 h 268"/>
                <a:gd name="T34" fmla="*/ 4 w 219"/>
                <a:gd name="T35" fmla="*/ 220 h 268"/>
                <a:gd name="T36" fmla="*/ 0 w 219"/>
                <a:gd name="T37" fmla="*/ 230 h 268"/>
                <a:gd name="T38" fmla="*/ 0 w 219"/>
                <a:gd name="T39" fmla="*/ 241 h 268"/>
                <a:gd name="T40" fmla="*/ 2 w 219"/>
                <a:gd name="T41" fmla="*/ 250 h 268"/>
                <a:gd name="T42" fmla="*/ 8 w 219"/>
                <a:gd name="T43" fmla="*/ 258 h 268"/>
                <a:gd name="T44" fmla="*/ 8 w 219"/>
                <a:gd name="T45" fmla="*/ 258 h 268"/>
                <a:gd name="T46" fmla="*/ 17 w 219"/>
                <a:gd name="T47" fmla="*/ 264 h 268"/>
                <a:gd name="T48" fmla="*/ 25 w 219"/>
                <a:gd name="T49" fmla="*/ 267 h 268"/>
                <a:gd name="T50" fmla="*/ 36 w 219"/>
                <a:gd name="T51" fmla="*/ 267 h 268"/>
                <a:gd name="T52" fmla="*/ 47 w 219"/>
                <a:gd name="T53" fmla="*/ 262 h 268"/>
                <a:gd name="T54" fmla="*/ 54 w 219"/>
                <a:gd name="T55" fmla="*/ 256 h 268"/>
                <a:gd name="T56" fmla="*/ 54 w 219"/>
                <a:gd name="T57" fmla="*/ 151 h 268"/>
                <a:gd name="T58" fmla="*/ 54 w 219"/>
                <a:gd name="T59" fmla="*/ 1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68">
                  <a:moveTo>
                    <a:pt x="133" y="151"/>
                  </a:moveTo>
                  <a:lnTo>
                    <a:pt x="213" y="48"/>
                  </a:lnTo>
                  <a:lnTo>
                    <a:pt x="218" y="37"/>
                  </a:lnTo>
                  <a:lnTo>
                    <a:pt x="218" y="27"/>
                  </a:lnTo>
                  <a:lnTo>
                    <a:pt x="215" y="16"/>
                  </a:lnTo>
                  <a:lnTo>
                    <a:pt x="211" y="8"/>
                  </a:lnTo>
                  <a:lnTo>
                    <a:pt x="202" y="2"/>
                  </a:lnTo>
                  <a:lnTo>
                    <a:pt x="194" y="0"/>
                  </a:lnTo>
                  <a:lnTo>
                    <a:pt x="183" y="0"/>
                  </a:lnTo>
                  <a:lnTo>
                    <a:pt x="173" y="2"/>
                  </a:lnTo>
                  <a:lnTo>
                    <a:pt x="165" y="8"/>
                  </a:lnTo>
                  <a:lnTo>
                    <a:pt x="158" y="16"/>
                  </a:lnTo>
                  <a:lnTo>
                    <a:pt x="84" y="115"/>
                  </a:lnTo>
                  <a:lnTo>
                    <a:pt x="11" y="212"/>
                  </a:lnTo>
                  <a:lnTo>
                    <a:pt x="4" y="220"/>
                  </a:lnTo>
                  <a:lnTo>
                    <a:pt x="0" y="230"/>
                  </a:lnTo>
                  <a:lnTo>
                    <a:pt x="0" y="241"/>
                  </a:lnTo>
                  <a:lnTo>
                    <a:pt x="2" y="250"/>
                  </a:lnTo>
                  <a:lnTo>
                    <a:pt x="8" y="258"/>
                  </a:lnTo>
                  <a:lnTo>
                    <a:pt x="17" y="264"/>
                  </a:lnTo>
                  <a:lnTo>
                    <a:pt x="25" y="267"/>
                  </a:lnTo>
                  <a:lnTo>
                    <a:pt x="36" y="267"/>
                  </a:lnTo>
                  <a:lnTo>
                    <a:pt x="47" y="262"/>
                  </a:lnTo>
                  <a:lnTo>
                    <a:pt x="55" y="256"/>
                  </a:lnTo>
                  <a:lnTo>
                    <a:pt x="133" y="1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 name="Freeform 1041"/>
            <p:cNvSpPr>
              <a:spLocks/>
            </p:cNvSpPr>
            <p:nvPr/>
          </p:nvSpPr>
          <p:spPr bwMode="auto">
            <a:xfrm>
              <a:off x="1762" y="1242"/>
              <a:ext cx="293" cy="313"/>
            </a:xfrm>
            <a:custGeom>
              <a:avLst/>
              <a:gdLst>
                <a:gd name="T0" fmla="*/ 160 w 293"/>
                <a:gd name="T1" fmla="*/ 4 h 314"/>
                <a:gd name="T2" fmla="*/ 167 w 293"/>
                <a:gd name="T3" fmla="*/ 0 h 314"/>
                <a:gd name="T4" fmla="*/ 170 w 293"/>
                <a:gd name="T5" fmla="*/ 0 h 314"/>
                <a:gd name="T6" fmla="*/ 179 w 293"/>
                <a:gd name="T7" fmla="*/ 0 h 314"/>
                <a:gd name="T8" fmla="*/ 186 w 293"/>
                <a:gd name="T9" fmla="*/ 0 h 314"/>
                <a:gd name="T10" fmla="*/ 192 w 293"/>
                <a:gd name="T11" fmla="*/ 4 h 314"/>
                <a:gd name="T12" fmla="*/ 200 w 293"/>
                <a:gd name="T13" fmla="*/ 8 h 314"/>
                <a:gd name="T14" fmla="*/ 209 w 293"/>
                <a:gd name="T15" fmla="*/ 13 h 314"/>
                <a:gd name="T16" fmla="*/ 218 w 293"/>
                <a:gd name="T17" fmla="*/ 20 h 314"/>
                <a:gd name="T18" fmla="*/ 228 w 293"/>
                <a:gd name="T19" fmla="*/ 27 h 314"/>
                <a:gd name="T20" fmla="*/ 239 w 293"/>
                <a:gd name="T21" fmla="*/ 34 h 314"/>
                <a:gd name="T22" fmla="*/ 239 w 293"/>
                <a:gd name="T23" fmla="*/ 34 h 314"/>
                <a:gd name="T24" fmla="*/ 249 w 293"/>
                <a:gd name="T25" fmla="*/ 42 h 314"/>
                <a:gd name="T26" fmla="*/ 257 w 293"/>
                <a:gd name="T27" fmla="*/ 50 h 314"/>
                <a:gd name="T28" fmla="*/ 266 w 293"/>
                <a:gd name="T29" fmla="*/ 57 h 314"/>
                <a:gd name="T30" fmla="*/ 274 w 293"/>
                <a:gd name="T31" fmla="*/ 63 h 314"/>
                <a:gd name="T32" fmla="*/ 280 w 293"/>
                <a:gd name="T33" fmla="*/ 69 h 314"/>
                <a:gd name="T34" fmla="*/ 287 w 293"/>
                <a:gd name="T35" fmla="*/ 75 h 314"/>
                <a:gd name="T36" fmla="*/ 289 w 293"/>
                <a:gd name="T37" fmla="*/ 82 h 314"/>
                <a:gd name="T38" fmla="*/ 292 w 293"/>
                <a:gd name="T39" fmla="*/ 88 h 314"/>
                <a:gd name="T40" fmla="*/ 292 w 293"/>
                <a:gd name="T41" fmla="*/ 94 h 314"/>
                <a:gd name="T42" fmla="*/ 292 w 293"/>
                <a:gd name="T43" fmla="*/ 103 h 314"/>
                <a:gd name="T44" fmla="*/ 133 w 293"/>
                <a:gd name="T45" fmla="*/ 211 h 314"/>
                <a:gd name="T46" fmla="*/ 133 w 293"/>
                <a:gd name="T47" fmla="*/ 211 h 314"/>
                <a:gd name="T48" fmla="*/ 126 w 293"/>
                <a:gd name="T49" fmla="*/ 215 h 314"/>
                <a:gd name="T50" fmla="*/ 120 w 293"/>
                <a:gd name="T51" fmla="*/ 215 h 314"/>
                <a:gd name="T52" fmla="*/ 114 w 293"/>
                <a:gd name="T53" fmla="*/ 215 h 314"/>
                <a:gd name="T54" fmla="*/ 107 w 293"/>
                <a:gd name="T55" fmla="*/ 213 h 314"/>
                <a:gd name="T56" fmla="*/ 99 w 293"/>
                <a:gd name="T57" fmla="*/ 211 h 314"/>
                <a:gd name="T58" fmla="*/ 91 w 293"/>
                <a:gd name="T59" fmla="*/ 207 h 314"/>
                <a:gd name="T60" fmla="*/ 82 w 293"/>
                <a:gd name="T61" fmla="*/ 200 h 314"/>
                <a:gd name="T62" fmla="*/ 73 w 293"/>
                <a:gd name="T63" fmla="*/ 194 h 314"/>
                <a:gd name="T64" fmla="*/ 63 w 293"/>
                <a:gd name="T65" fmla="*/ 188 h 314"/>
                <a:gd name="T66" fmla="*/ 55 w 293"/>
                <a:gd name="T67" fmla="*/ 179 h 314"/>
                <a:gd name="T68" fmla="*/ 55 w 293"/>
                <a:gd name="T69" fmla="*/ 179 h 314"/>
                <a:gd name="T70" fmla="*/ 45 w 293"/>
                <a:gd name="T71" fmla="*/ 171 h 314"/>
                <a:gd name="T72" fmla="*/ 34 w 293"/>
                <a:gd name="T73" fmla="*/ 165 h 314"/>
                <a:gd name="T74" fmla="*/ 25 w 293"/>
                <a:gd name="T75" fmla="*/ 158 h 314"/>
                <a:gd name="T76" fmla="*/ 19 w 293"/>
                <a:gd name="T77" fmla="*/ 157 h 314"/>
                <a:gd name="T78" fmla="*/ 13 w 293"/>
                <a:gd name="T79" fmla="*/ 157 h 314"/>
                <a:gd name="T80" fmla="*/ 6 w 293"/>
                <a:gd name="T81" fmla="*/ 157 h 314"/>
                <a:gd name="T82" fmla="*/ 4 w 293"/>
                <a:gd name="T83" fmla="*/ 157 h 314"/>
                <a:gd name="T84" fmla="*/ 2 w 293"/>
                <a:gd name="T85" fmla="*/ 157 h 314"/>
                <a:gd name="T86" fmla="*/ 0 w 293"/>
                <a:gd name="T87" fmla="*/ 157 h 314"/>
                <a:gd name="T88" fmla="*/ 2 w 293"/>
                <a:gd name="T89" fmla="*/ 157 h 314"/>
                <a:gd name="T90" fmla="*/ 160 w 293"/>
                <a:gd name="T91" fmla="*/ 4 h 314"/>
                <a:gd name="T92" fmla="*/ 160 w 293"/>
                <a:gd name="T93" fmla="*/ 4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 name="Freeform 1042"/>
            <p:cNvSpPr>
              <a:spLocks/>
            </p:cNvSpPr>
            <p:nvPr/>
          </p:nvSpPr>
          <p:spPr bwMode="auto">
            <a:xfrm>
              <a:off x="1762" y="1242"/>
              <a:ext cx="293" cy="313"/>
            </a:xfrm>
            <a:custGeom>
              <a:avLst/>
              <a:gdLst>
                <a:gd name="T0" fmla="*/ 160 w 293"/>
                <a:gd name="T1" fmla="*/ 4 h 314"/>
                <a:gd name="T2" fmla="*/ 167 w 293"/>
                <a:gd name="T3" fmla="*/ 0 h 314"/>
                <a:gd name="T4" fmla="*/ 170 w 293"/>
                <a:gd name="T5" fmla="*/ 0 h 314"/>
                <a:gd name="T6" fmla="*/ 179 w 293"/>
                <a:gd name="T7" fmla="*/ 0 h 314"/>
                <a:gd name="T8" fmla="*/ 186 w 293"/>
                <a:gd name="T9" fmla="*/ 0 h 314"/>
                <a:gd name="T10" fmla="*/ 192 w 293"/>
                <a:gd name="T11" fmla="*/ 4 h 314"/>
                <a:gd name="T12" fmla="*/ 200 w 293"/>
                <a:gd name="T13" fmla="*/ 8 h 314"/>
                <a:gd name="T14" fmla="*/ 209 w 293"/>
                <a:gd name="T15" fmla="*/ 13 h 314"/>
                <a:gd name="T16" fmla="*/ 218 w 293"/>
                <a:gd name="T17" fmla="*/ 20 h 314"/>
                <a:gd name="T18" fmla="*/ 228 w 293"/>
                <a:gd name="T19" fmla="*/ 27 h 314"/>
                <a:gd name="T20" fmla="*/ 239 w 293"/>
                <a:gd name="T21" fmla="*/ 34 h 314"/>
                <a:gd name="T22" fmla="*/ 239 w 293"/>
                <a:gd name="T23" fmla="*/ 34 h 314"/>
                <a:gd name="T24" fmla="*/ 249 w 293"/>
                <a:gd name="T25" fmla="*/ 42 h 314"/>
                <a:gd name="T26" fmla="*/ 257 w 293"/>
                <a:gd name="T27" fmla="*/ 50 h 314"/>
                <a:gd name="T28" fmla="*/ 266 w 293"/>
                <a:gd name="T29" fmla="*/ 57 h 314"/>
                <a:gd name="T30" fmla="*/ 274 w 293"/>
                <a:gd name="T31" fmla="*/ 63 h 314"/>
                <a:gd name="T32" fmla="*/ 280 w 293"/>
                <a:gd name="T33" fmla="*/ 69 h 314"/>
                <a:gd name="T34" fmla="*/ 287 w 293"/>
                <a:gd name="T35" fmla="*/ 75 h 314"/>
                <a:gd name="T36" fmla="*/ 289 w 293"/>
                <a:gd name="T37" fmla="*/ 82 h 314"/>
                <a:gd name="T38" fmla="*/ 292 w 293"/>
                <a:gd name="T39" fmla="*/ 88 h 314"/>
                <a:gd name="T40" fmla="*/ 292 w 293"/>
                <a:gd name="T41" fmla="*/ 94 h 314"/>
                <a:gd name="T42" fmla="*/ 292 w 293"/>
                <a:gd name="T43" fmla="*/ 103 h 314"/>
                <a:gd name="T44" fmla="*/ 133 w 293"/>
                <a:gd name="T45" fmla="*/ 211 h 314"/>
                <a:gd name="T46" fmla="*/ 133 w 293"/>
                <a:gd name="T47" fmla="*/ 211 h 314"/>
                <a:gd name="T48" fmla="*/ 126 w 293"/>
                <a:gd name="T49" fmla="*/ 215 h 314"/>
                <a:gd name="T50" fmla="*/ 120 w 293"/>
                <a:gd name="T51" fmla="*/ 215 h 314"/>
                <a:gd name="T52" fmla="*/ 114 w 293"/>
                <a:gd name="T53" fmla="*/ 215 h 314"/>
                <a:gd name="T54" fmla="*/ 107 w 293"/>
                <a:gd name="T55" fmla="*/ 213 h 314"/>
                <a:gd name="T56" fmla="*/ 99 w 293"/>
                <a:gd name="T57" fmla="*/ 211 h 314"/>
                <a:gd name="T58" fmla="*/ 91 w 293"/>
                <a:gd name="T59" fmla="*/ 207 h 314"/>
                <a:gd name="T60" fmla="*/ 82 w 293"/>
                <a:gd name="T61" fmla="*/ 200 h 314"/>
                <a:gd name="T62" fmla="*/ 73 w 293"/>
                <a:gd name="T63" fmla="*/ 194 h 314"/>
                <a:gd name="T64" fmla="*/ 63 w 293"/>
                <a:gd name="T65" fmla="*/ 188 h 314"/>
                <a:gd name="T66" fmla="*/ 55 w 293"/>
                <a:gd name="T67" fmla="*/ 179 h 314"/>
                <a:gd name="T68" fmla="*/ 55 w 293"/>
                <a:gd name="T69" fmla="*/ 179 h 314"/>
                <a:gd name="T70" fmla="*/ 45 w 293"/>
                <a:gd name="T71" fmla="*/ 171 h 314"/>
                <a:gd name="T72" fmla="*/ 34 w 293"/>
                <a:gd name="T73" fmla="*/ 165 h 314"/>
                <a:gd name="T74" fmla="*/ 25 w 293"/>
                <a:gd name="T75" fmla="*/ 158 h 314"/>
                <a:gd name="T76" fmla="*/ 19 w 293"/>
                <a:gd name="T77" fmla="*/ 157 h 314"/>
                <a:gd name="T78" fmla="*/ 13 w 293"/>
                <a:gd name="T79" fmla="*/ 157 h 314"/>
                <a:gd name="T80" fmla="*/ 6 w 293"/>
                <a:gd name="T81" fmla="*/ 157 h 314"/>
                <a:gd name="T82" fmla="*/ 4 w 293"/>
                <a:gd name="T83" fmla="*/ 157 h 314"/>
                <a:gd name="T84" fmla="*/ 2 w 293"/>
                <a:gd name="T85" fmla="*/ 157 h 314"/>
                <a:gd name="T86" fmla="*/ 0 w 293"/>
                <a:gd name="T87" fmla="*/ 157 h 314"/>
                <a:gd name="T88" fmla="*/ 2 w 293"/>
                <a:gd name="T89" fmla="*/ 157 h 314"/>
                <a:gd name="T90" fmla="*/ 160 w 293"/>
                <a:gd name="T91" fmla="*/ 4 h 314"/>
                <a:gd name="T92" fmla="*/ 160 w 293"/>
                <a:gd name="T93" fmla="*/ 4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Freeform 1043"/>
            <p:cNvSpPr>
              <a:spLocks/>
            </p:cNvSpPr>
            <p:nvPr/>
          </p:nvSpPr>
          <p:spPr bwMode="auto">
            <a:xfrm>
              <a:off x="1733" y="1209"/>
              <a:ext cx="216" cy="269"/>
            </a:xfrm>
            <a:custGeom>
              <a:avLst/>
              <a:gdLst>
                <a:gd name="T0" fmla="*/ 54 w 218"/>
                <a:gd name="T1" fmla="*/ 153 h 269"/>
                <a:gd name="T2" fmla="*/ 88 w 218"/>
                <a:gd name="T3" fmla="*/ 50 h 269"/>
                <a:gd name="T4" fmla="*/ 88 w 218"/>
                <a:gd name="T5" fmla="*/ 50 h 269"/>
                <a:gd name="T6" fmla="*/ 90 w 218"/>
                <a:gd name="T7" fmla="*/ 40 h 269"/>
                <a:gd name="T8" fmla="*/ 92 w 218"/>
                <a:gd name="T9" fmla="*/ 29 h 269"/>
                <a:gd name="T10" fmla="*/ 90 w 218"/>
                <a:gd name="T11" fmla="*/ 19 h 269"/>
                <a:gd name="T12" fmla="*/ 88 w 218"/>
                <a:gd name="T13" fmla="*/ 10 h 269"/>
                <a:gd name="T14" fmla="*/ 84 w 218"/>
                <a:gd name="T15" fmla="*/ 2 h 269"/>
                <a:gd name="T16" fmla="*/ 84 w 218"/>
                <a:gd name="T17" fmla="*/ 2 h 269"/>
                <a:gd name="T18" fmla="*/ 79 w 218"/>
                <a:gd name="T19" fmla="*/ 0 h 269"/>
                <a:gd name="T20" fmla="*/ 74 w 218"/>
                <a:gd name="T21" fmla="*/ 0 h 269"/>
                <a:gd name="T22" fmla="*/ 69 w 218"/>
                <a:gd name="T23" fmla="*/ 4 h 269"/>
                <a:gd name="T24" fmla="*/ 65 w 218"/>
                <a:gd name="T25" fmla="*/ 10 h 269"/>
                <a:gd name="T26" fmla="*/ 59 w 218"/>
                <a:gd name="T27" fmla="*/ 19 h 269"/>
                <a:gd name="T28" fmla="*/ 54 w 218"/>
                <a:gd name="T29" fmla="*/ 116 h 269"/>
                <a:gd name="T30" fmla="*/ 9 w 218"/>
                <a:gd name="T31" fmla="*/ 213 h 269"/>
                <a:gd name="T32" fmla="*/ 9 w 218"/>
                <a:gd name="T33" fmla="*/ 213 h 269"/>
                <a:gd name="T34" fmla="*/ 3 w 218"/>
                <a:gd name="T35" fmla="*/ 220 h 269"/>
                <a:gd name="T36" fmla="*/ 0 w 218"/>
                <a:gd name="T37" fmla="*/ 231 h 269"/>
                <a:gd name="T38" fmla="*/ 0 w 218"/>
                <a:gd name="T39" fmla="*/ 242 h 269"/>
                <a:gd name="T40" fmla="*/ 1 w 218"/>
                <a:gd name="T41" fmla="*/ 252 h 269"/>
                <a:gd name="T42" fmla="*/ 7 w 218"/>
                <a:gd name="T43" fmla="*/ 261 h 269"/>
                <a:gd name="T44" fmla="*/ 7 w 218"/>
                <a:gd name="T45" fmla="*/ 261 h 269"/>
                <a:gd name="T46" fmla="*/ 14 w 218"/>
                <a:gd name="T47" fmla="*/ 265 h 269"/>
                <a:gd name="T48" fmla="*/ 25 w 218"/>
                <a:gd name="T49" fmla="*/ 268 h 269"/>
                <a:gd name="T50" fmla="*/ 35 w 218"/>
                <a:gd name="T51" fmla="*/ 268 h 269"/>
                <a:gd name="T52" fmla="*/ 46 w 218"/>
                <a:gd name="T53" fmla="*/ 263 h 269"/>
                <a:gd name="T54" fmla="*/ 53 w 218"/>
                <a:gd name="T55" fmla="*/ 257 h 269"/>
                <a:gd name="T56" fmla="*/ 54 w 218"/>
                <a:gd name="T57" fmla="*/ 153 h 269"/>
                <a:gd name="T58" fmla="*/ 54 w 218"/>
                <a:gd name="T59" fmla="*/ 153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8" h="269">
                  <a:moveTo>
                    <a:pt x="132" y="153"/>
                  </a:moveTo>
                  <a:lnTo>
                    <a:pt x="210" y="50"/>
                  </a:lnTo>
                  <a:lnTo>
                    <a:pt x="214" y="40"/>
                  </a:lnTo>
                  <a:lnTo>
                    <a:pt x="217" y="29"/>
                  </a:lnTo>
                  <a:lnTo>
                    <a:pt x="214" y="19"/>
                  </a:lnTo>
                  <a:lnTo>
                    <a:pt x="210" y="10"/>
                  </a:lnTo>
                  <a:lnTo>
                    <a:pt x="201" y="2"/>
                  </a:lnTo>
                  <a:lnTo>
                    <a:pt x="191" y="0"/>
                  </a:lnTo>
                  <a:lnTo>
                    <a:pt x="182" y="0"/>
                  </a:lnTo>
                  <a:lnTo>
                    <a:pt x="172" y="4"/>
                  </a:lnTo>
                  <a:lnTo>
                    <a:pt x="164" y="10"/>
                  </a:lnTo>
                  <a:lnTo>
                    <a:pt x="157" y="19"/>
                  </a:lnTo>
                  <a:lnTo>
                    <a:pt x="81" y="116"/>
                  </a:lnTo>
                  <a:lnTo>
                    <a:pt x="9" y="213"/>
                  </a:lnTo>
                  <a:lnTo>
                    <a:pt x="3" y="220"/>
                  </a:lnTo>
                  <a:lnTo>
                    <a:pt x="0" y="231"/>
                  </a:lnTo>
                  <a:lnTo>
                    <a:pt x="0" y="242"/>
                  </a:lnTo>
                  <a:lnTo>
                    <a:pt x="1" y="252"/>
                  </a:lnTo>
                  <a:lnTo>
                    <a:pt x="7" y="261"/>
                  </a:lnTo>
                  <a:lnTo>
                    <a:pt x="14" y="265"/>
                  </a:lnTo>
                  <a:lnTo>
                    <a:pt x="25" y="268"/>
                  </a:lnTo>
                  <a:lnTo>
                    <a:pt x="35" y="268"/>
                  </a:lnTo>
                  <a:lnTo>
                    <a:pt x="46" y="263"/>
                  </a:lnTo>
                  <a:lnTo>
                    <a:pt x="53" y="257"/>
                  </a:lnTo>
                  <a:lnTo>
                    <a:pt x="132" y="15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 name="Freeform 1044"/>
            <p:cNvSpPr>
              <a:spLocks/>
            </p:cNvSpPr>
            <p:nvPr/>
          </p:nvSpPr>
          <p:spPr bwMode="auto">
            <a:xfrm>
              <a:off x="1733" y="1209"/>
              <a:ext cx="216" cy="269"/>
            </a:xfrm>
            <a:custGeom>
              <a:avLst/>
              <a:gdLst>
                <a:gd name="T0" fmla="*/ 54 w 218"/>
                <a:gd name="T1" fmla="*/ 153 h 269"/>
                <a:gd name="T2" fmla="*/ 88 w 218"/>
                <a:gd name="T3" fmla="*/ 50 h 269"/>
                <a:gd name="T4" fmla="*/ 88 w 218"/>
                <a:gd name="T5" fmla="*/ 50 h 269"/>
                <a:gd name="T6" fmla="*/ 90 w 218"/>
                <a:gd name="T7" fmla="*/ 40 h 269"/>
                <a:gd name="T8" fmla="*/ 92 w 218"/>
                <a:gd name="T9" fmla="*/ 29 h 269"/>
                <a:gd name="T10" fmla="*/ 90 w 218"/>
                <a:gd name="T11" fmla="*/ 19 h 269"/>
                <a:gd name="T12" fmla="*/ 88 w 218"/>
                <a:gd name="T13" fmla="*/ 10 h 269"/>
                <a:gd name="T14" fmla="*/ 84 w 218"/>
                <a:gd name="T15" fmla="*/ 2 h 269"/>
                <a:gd name="T16" fmla="*/ 84 w 218"/>
                <a:gd name="T17" fmla="*/ 2 h 269"/>
                <a:gd name="T18" fmla="*/ 79 w 218"/>
                <a:gd name="T19" fmla="*/ 0 h 269"/>
                <a:gd name="T20" fmla="*/ 74 w 218"/>
                <a:gd name="T21" fmla="*/ 0 h 269"/>
                <a:gd name="T22" fmla="*/ 69 w 218"/>
                <a:gd name="T23" fmla="*/ 4 h 269"/>
                <a:gd name="T24" fmla="*/ 65 w 218"/>
                <a:gd name="T25" fmla="*/ 10 h 269"/>
                <a:gd name="T26" fmla="*/ 59 w 218"/>
                <a:gd name="T27" fmla="*/ 19 h 269"/>
                <a:gd name="T28" fmla="*/ 54 w 218"/>
                <a:gd name="T29" fmla="*/ 116 h 269"/>
                <a:gd name="T30" fmla="*/ 9 w 218"/>
                <a:gd name="T31" fmla="*/ 213 h 269"/>
                <a:gd name="T32" fmla="*/ 9 w 218"/>
                <a:gd name="T33" fmla="*/ 213 h 269"/>
                <a:gd name="T34" fmla="*/ 3 w 218"/>
                <a:gd name="T35" fmla="*/ 220 h 269"/>
                <a:gd name="T36" fmla="*/ 0 w 218"/>
                <a:gd name="T37" fmla="*/ 231 h 269"/>
                <a:gd name="T38" fmla="*/ 0 w 218"/>
                <a:gd name="T39" fmla="*/ 242 h 269"/>
                <a:gd name="T40" fmla="*/ 1 w 218"/>
                <a:gd name="T41" fmla="*/ 252 h 269"/>
                <a:gd name="T42" fmla="*/ 7 w 218"/>
                <a:gd name="T43" fmla="*/ 261 h 269"/>
                <a:gd name="T44" fmla="*/ 7 w 218"/>
                <a:gd name="T45" fmla="*/ 261 h 269"/>
                <a:gd name="T46" fmla="*/ 14 w 218"/>
                <a:gd name="T47" fmla="*/ 265 h 269"/>
                <a:gd name="T48" fmla="*/ 25 w 218"/>
                <a:gd name="T49" fmla="*/ 268 h 269"/>
                <a:gd name="T50" fmla="*/ 35 w 218"/>
                <a:gd name="T51" fmla="*/ 268 h 269"/>
                <a:gd name="T52" fmla="*/ 46 w 218"/>
                <a:gd name="T53" fmla="*/ 263 h 269"/>
                <a:gd name="T54" fmla="*/ 53 w 218"/>
                <a:gd name="T55" fmla="*/ 257 h 269"/>
                <a:gd name="T56" fmla="*/ 54 w 218"/>
                <a:gd name="T57" fmla="*/ 153 h 269"/>
                <a:gd name="T58" fmla="*/ 54 w 218"/>
                <a:gd name="T59" fmla="*/ 153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8" h="269">
                  <a:moveTo>
                    <a:pt x="132" y="153"/>
                  </a:moveTo>
                  <a:lnTo>
                    <a:pt x="210" y="50"/>
                  </a:lnTo>
                  <a:lnTo>
                    <a:pt x="214" y="40"/>
                  </a:lnTo>
                  <a:lnTo>
                    <a:pt x="217" y="29"/>
                  </a:lnTo>
                  <a:lnTo>
                    <a:pt x="214" y="19"/>
                  </a:lnTo>
                  <a:lnTo>
                    <a:pt x="210" y="10"/>
                  </a:lnTo>
                  <a:lnTo>
                    <a:pt x="201" y="2"/>
                  </a:lnTo>
                  <a:lnTo>
                    <a:pt x="191" y="0"/>
                  </a:lnTo>
                  <a:lnTo>
                    <a:pt x="182" y="0"/>
                  </a:lnTo>
                  <a:lnTo>
                    <a:pt x="172" y="4"/>
                  </a:lnTo>
                  <a:lnTo>
                    <a:pt x="164" y="10"/>
                  </a:lnTo>
                  <a:lnTo>
                    <a:pt x="157" y="19"/>
                  </a:lnTo>
                  <a:lnTo>
                    <a:pt x="81" y="116"/>
                  </a:lnTo>
                  <a:lnTo>
                    <a:pt x="9" y="213"/>
                  </a:lnTo>
                  <a:lnTo>
                    <a:pt x="3" y="220"/>
                  </a:lnTo>
                  <a:lnTo>
                    <a:pt x="0" y="231"/>
                  </a:lnTo>
                  <a:lnTo>
                    <a:pt x="0" y="242"/>
                  </a:lnTo>
                  <a:lnTo>
                    <a:pt x="1" y="252"/>
                  </a:lnTo>
                  <a:lnTo>
                    <a:pt x="7" y="261"/>
                  </a:lnTo>
                  <a:lnTo>
                    <a:pt x="14" y="265"/>
                  </a:lnTo>
                  <a:lnTo>
                    <a:pt x="25" y="268"/>
                  </a:lnTo>
                  <a:lnTo>
                    <a:pt x="35" y="268"/>
                  </a:lnTo>
                  <a:lnTo>
                    <a:pt x="46" y="263"/>
                  </a:lnTo>
                  <a:lnTo>
                    <a:pt x="53" y="257"/>
                  </a:lnTo>
                  <a:lnTo>
                    <a:pt x="132" y="15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 name="Freeform 1045"/>
            <p:cNvSpPr>
              <a:spLocks/>
            </p:cNvSpPr>
            <p:nvPr/>
          </p:nvSpPr>
          <p:spPr bwMode="auto">
            <a:xfrm>
              <a:off x="1395" y="977"/>
              <a:ext cx="254" cy="272"/>
            </a:xfrm>
            <a:custGeom>
              <a:avLst/>
              <a:gdLst>
                <a:gd name="T0" fmla="*/ 253 w 254"/>
                <a:gd name="T1" fmla="*/ 46 h 272"/>
                <a:gd name="T2" fmla="*/ 242 w 254"/>
                <a:gd name="T3" fmla="*/ 46 h 272"/>
                <a:gd name="T4" fmla="*/ 232 w 254"/>
                <a:gd name="T5" fmla="*/ 48 h 272"/>
                <a:gd name="T6" fmla="*/ 218 w 254"/>
                <a:gd name="T7" fmla="*/ 50 h 272"/>
                <a:gd name="T8" fmla="*/ 209 w 254"/>
                <a:gd name="T9" fmla="*/ 52 h 272"/>
                <a:gd name="T10" fmla="*/ 195 w 254"/>
                <a:gd name="T11" fmla="*/ 57 h 272"/>
                <a:gd name="T12" fmla="*/ 195 w 254"/>
                <a:gd name="T13" fmla="*/ 57 h 272"/>
                <a:gd name="T14" fmla="*/ 172 w 254"/>
                <a:gd name="T15" fmla="*/ 66 h 272"/>
                <a:gd name="T16" fmla="*/ 151 w 254"/>
                <a:gd name="T17" fmla="*/ 82 h 272"/>
                <a:gd name="T18" fmla="*/ 133 w 254"/>
                <a:gd name="T19" fmla="*/ 98 h 272"/>
                <a:gd name="T20" fmla="*/ 115 w 254"/>
                <a:gd name="T21" fmla="*/ 119 h 272"/>
                <a:gd name="T22" fmla="*/ 101 w 254"/>
                <a:gd name="T23" fmla="*/ 142 h 272"/>
                <a:gd name="T24" fmla="*/ 90 w 254"/>
                <a:gd name="T25" fmla="*/ 165 h 272"/>
                <a:gd name="T26" fmla="*/ 82 w 254"/>
                <a:gd name="T27" fmla="*/ 190 h 272"/>
                <a:gd name="T28" fmla="*/ 78 w 254"/>
                <a:gd name="T29" fmla="*/ 218 h 272"/>
                <a:gd name="T30" fmla="*/ 78 w 254"/>
                <a:gd name="T31" fmla="*/ 243 h 272"/>
                <a:gd name="T32" fmla="*/ 80 w 254"/>
                <a:gd name="T33" fmla="*/ 268 h 272"/>
                <a:gd name="T34" fmla="*/ 80 w 254"/>
                <a:gd name="T35" fmla="*/ 268 h 272"/>
                <a:gd name="T36" fmla="*/ 82 w 254"/>
                <a:gd name="T37" fmla="*/ 271 h 272"/>
                <a:gd name="T38" fmla="*/ 80 w 254"/>
                <a:gd name="T39" fmla="*/ 271 h 272"/>
                <a:gd name="T40" fmla="*/ 80 w 254"/>
                <a:gd name="T41" fmla="*/ 268 h 272"/>
                <a:gd name="T42" fmla="*/ 80 w 254"/>
                <a:gd name="T43" fmla="*/ 266 h 272"/>
                <a:gd name="T44" fmla="*/ 80 w 254"/>
                <a:gd name="T45" fmla="*/ 268 h 272"/>
                <a:gd name="T46" fmla="*/ 80 w 254"/>
                <a:gd name="T47" fmla="*/ 268 h 272"/>
                <a:gd name="T48" fmla="*/ 67 w 254"/>
                <a:gd name="T49" fmla="*/ 260 h 272"/>
                <a:gd name="T50" fmla="*/ 55 w 254"/>
                <a:gd name="T51" fmla="*/ 252 h 272"/>
                <a:gd name="T52" fmla="*/ 41 w 254"/>
                <a:gd name="T53" fmla="*/ 241 h 272"/>
                <a:gd name="T54" fmla="*/ 31 w 254"/>
                <a:gd name="T55" fmla="*/ 231 h 272"/>
                <a:gd name="T56" fmla="*/ 23 w 254"/>
                <a:gd name="T57" fmla="*/ 218 h 272"/>
                <a:gd name="T58" fmla="*/ 14 w 254"/>
                <a:gd name="T59" fmla="*/ 206 h 272"/>
                <a:gd name="T60" fmla="*/ 8 w 254"/>
                <a:gd name="T61" fmla="*/ 190 h 272"/>
                <a:gd name="T62" fmla="*/ 4 w 254"/>
                <a:gd name="T63" fmla="*/ 176 h 272"/>
                <a:gd name="T64" fmla="*/ 2 w 254"/>
                <a:gd name="T65" fmla="*/ 162 h 272"/>
                <a:gd name="T66" fmla="*/ 0 w 254"/>
                <a:gd name="T67" fmla="*/ 142 h 272"/>
                <a:gd name="T68" fmla="*/ 0 w 254"/>
                <a:gd name="T69" fmla="*/ 142 h 272"/>
                <a:gd name="T70" fmla="*/ 2 w 254"/>
                <a:gd name="T71" fmla="*/ 121 h 272"/>
                <a:gd name="T72" fmla="*/ 8 w 254"/>
                <a:gd name="T73" fmla="*/ 98 h 272"/>
                <a:gd name="T74" fmla="*/ 16 w 254"/>
                <a:gd name="T75" fmla="*/ 77 h 272"/>
                <a:gd name="T76" fmla="*/ 29 w 254"/>
                <a:gd name="T77" fmla="*/ 59 h 272"/>
                <a:gd name="T78" fmla="*/ 41 w 254"/>
                <a:gd name="T79" fmla="*/ 41 h 272"/>
                <a:gd name="T80" fmla="*/ 61 w 254"/>
                <a:gd name="T81" fmla="*/ 27 h 272"/>
                <a:gd name="T82" fmla="*/ 78 w 254"/>
                <a:gd name="T83" fmla="*/ 15 h 272"/>
                <a:gd name="T84" fmla="*/ 99 w 254"/>
                <a:gd name="T85" fmla="*/ 6 h 272"/>
                <a:gd name="T86" fmla="*/ 122 w 254"/>
                <a:gd name="T87" fmla="*/ 2 h 272"/>
                <a:gd name="T88" fmla="*/ 145 w 254"/>
                <a:gd name="T89" fmla="*/ 0 h 272"/>
                <a:gd name="T90" fmla="*/ 145 w 254"/>
                <a:gd name="T91" fmla="*/ 0 h 272"/>
                <a:gd name="T92" fmla="*/ 158 w 254"/>
                <a:gd name="T93" fmla="*/ 0 h 272"/>
                <a:gd name="T94" fmla="*/ 170 w 254"/>
                <a:gd name="T95" fmla="*/ 2 h 272"/>
                <a:gd name="T96" fmla="*/ 183 w 254"/>
                <a:gd name="T97" fmla="*/ 4 h 272"/>
                <a:gd name="T98" fmla="*/ 193 w 254"/>
                <a:gd name="T99" fmla="*/ 6 h 272"/>
                <a:gd name="T100" fmla="*/ 206 w 254"/>
                <a:gd name="T101" fmla="*/ 13 h 272"/>
                <a:gd name="T102" fmla="*/ 214 w 254"/>
                <a:gd name="T103" fmla="*/ 16 h 272"/>
                <a:gd name="T104" fmla="*/ 225 w 254"/>
                <a:gd name="T105" fmla="*/ 23 h 272"/>
                <a:gd name="T106" fmla="*/ 236 w 254"/>
                <a:gd name="T107" fmla="*/ 31 h 272"/>
                <a:gd name="T108" fmla="*/ 244 w 254"/>
                <a:gd name="T109" fmla="*/ 38 h 272"/>
                <a:gd name="T110" fmla="*/ 253 w 254"/>
                <a:gd name="T111" fmla="*/ 46 h 272"/>
                <a:gd name="T112" fmla="*/ 253 w 254"/>
                <a:gd name="T113" fmla="*/ 46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4" h="272">
                  <a:moveTo>
                    <a:pt x="253" y="46"/>
                  </a:moveTo>
                  <a:lnTo>
                    <a:pt x="242" y="46"/>
                  </a:lnTo>
                  <a:lnTo>
                    <a:pt x="232" y="48"/>
                  </a:lnTo>
                  <a:lnTo>
                    <a:pt x="218" y="50"/>
                  </a:lnTo>
                  <a:lnTo>
                    <a:pt x="209" y="52"/>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2" y="271"/>
                  </a:lnTo>
                  <a:lnTo>
                    <a:pt x="80" y="271"/>
                  </a:lnTo>
                  <a:lnTo>
                    <a:pt x="80" y="268"/>
                  </a:lnTo>
                  <a:lnTo>
                    <a:pt x="80" y="266"/>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58" y="0"/>
                  </a:lnTo>
                  <a:lnTo>
                    <a:pt x="170" y="2"/>
                  </a:lnTo>
                  <a:lnTo>
                    <a:pt x="183" y="4"/>
                  </a:lnTo>
                  <a:lnTo>
                    <a:pt x="193" y="6"/>
                  </a:lnTo>
                  <a:lnTo>
                    <a:pt x="206" y="13"/>
                  </a:lnTo>
                  <a:lnTo>
                    <a:pt x="214" y="16"/>
                  </a:lnTo>
                  <a:lnTo>
                    <a:pt x="225" y="23"/>
                  </a:lnTo>
                  <a:lnTo>
                    <a:pt x="236" y="31"/>
                  </a:lnTo>
                  <a:lnTo>
                    <a:pt x="244" y="38"/>
                  </a:lnTo>
                  <a:lnTo>
                    <a:pt x="253" y="4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 name="Freeform 1046"/>
            <p:cNvSpPr>
              <a:spLocks/>
            </p:cNvSpPr>
            <p:nvPr/>
          </p:nvSpPr>
          <p:spPr bwMode="auto">
            <a:xfrm>
              <a:off x="1395" y="977"/>
              <a:ext cx="254" cy="272"/>
            </a:xfrm>
            <a:custGeom>
              <a:avLst/>
              <a:gdLst>
                <a:gd name="T0" fmla="*/ 253 w 254"/>
                <a:gd name="T1" fmla="*/ 46 h 272"/>
                <a:gd name="T2" fmla="*/ 242 w 254"/>
                <a:gd name="T3" fmla="*/ 46 h 272"/>
                <a:gd name="T4" fmla="*/ 232 w 254"/>
                <a:gd name="T5" fmla="*/ 48 h 272"/>
                <a:gd name="T6" fmla="*/ 218 w 254"/>
                <a:gd name="T7" fmla="*/ 50 h 272"/>
                <a:gd name="T8" fmla="*/ 209 w 254"/>
                <a:gd name="T9" fmla="*/ 52 h 272"/>
                <a:gd name="T10" fmla="*/ 195 w 254"/>
                <a:gd name="T11" fmla="*/ 57 h 272"/>
                <a:gd name="T12" fmla="*/ 195 w 254"/>
                <a:gd name="T13" fmla="*/ 57 h 272"/>
                <a:gd name="T14" fmla="*/ 172 w 254"/>
                <a:gd name="T15" fmla="*/ 66 h 272"/>
                <a:gd name="T16" fmla="*/ 151 w 254"/>
                <a:gd name="T17" fmla="*/ 82 h 272"/>
                <a:gd name="T18" fmla="*/ 133 w 254"/>
                <a:gd name="T19" fmla="*/ 98 h 272"/>
                <a:gd name="T20" fmla="*/ 115 w 254"/>
                <a:gd name="T21" fmla="*/ 119 h 272"/>
                <a:gd name="T22" fmla="*/ 101 w 254"/>
                <a:gd name="T23" fmla="*/ 142 h 272"/>
                <a:gd name="T24" fmla="*/ 90 w 254"/>
                <a:gd name="T25" fmla="*/ 165 h 272"/>
                <a:gd name="T26" fmla="*/ 82 w 254"/>
                <a:gd name="T27" fmla="*/ 190 h 272"/>
                <a:gd name="T28" fmla="*/ 78 w 254"/>
                <a:gd name="T29" fmla="*/ 218 h 272"/>
                <a:gd name="T30" fmla="*/ 78 w 254"/>
                <a:gd name="T31" fmla="*/ 243 h 272"/>
                <a:gd name="T32" fmla="*/ 80 w 254"/>
                <a:gd name="T33" fmla="*/ 268 h 272"/>
                <a:gd name="T34" fmla="*/ 80 w 254"/>
                <a:gd name="T35" fmla="*/ 268 h 272"/>
                <a:gd name="T36" fmla="*/ 82 w 254"/>
                <a:gd name="T37" fmla="*/ 271 h 272"/>
                <a:gd name="T38" fmla="*/ 80 w 254"/>
                <a:gd name="T39" fmla="*/ 271 h 272"/>
                <a:gd name="T40" fmla="*/ 80 w 254"/>
                <a:gd name="T41" fmla="*/ 268 h 272"/>
                <a:gd name="T42" fmla="*/ 80 w 254"/>
                <a:gd name="T43" fmla="*/ 266 h 272"/>
                <a:gd name="T44" fmla="*/ 80 w 254"/>
                <a:gd name="T45" fmla="*/ 268 h 272"/>
                <a:gd name="T46" fmla="*/ 80 w 254"/>
                <a:gd name="T47" fmla="*/ 268 h 272"/>
                <a:gd name="T48" fmla="*/ 67 w 254"/>
                <a:gd name="T49" fmla="*/ 260 h 272"/>
                <a:gd name="T50" fmla="*/ 55 w 254"/>
                <a:gd name="T51" fmla="*/ 252 h 272"/>
                <a:gd name="T52" fmla="*/ 41 w 254"/>
                <a:gd name="T53" fmla="*/ 241 h 272"/>
                <a:gd name="T54" fmla="*/ 31 w 254"/>
                <a:gd name="T55" fmla="*/ 231 h 272"/>
                <a:gd name="T56" fmla="*/ 23 w 254"/>
                <a:gd name="T57" fmla="*/ 218 h 272"/>
                <a:gd name="T58" fmla="*/ 14 w 254"/>
                <a:gd name="T59" fmla="*/ 206 h 272"/>
                <a:gd name="T60" fmla="*/ 8 w 254"/>
                <a:gd name="T61" fmla="*/ 190 h 272"/>
                <a:gd name="T62" fmla="*/ 4 w 254"/>
                <a:gd name="T63" fmla="*/ 176 h 272"/>
                <a:gd name="T64" fmla="*/ 2 w 254"/>
                <a:gd name="T65" fmla="*/ 162 h 272"/>
                <a:gd name="T66" fmla="*/ 0 w 254"/>
                <a:gd name="T67" fmla="*/ 142 h 272"/>
                <a:gd name="T68" fmla="*/ 0 w 254"/>
                <a:gd name="T69" fmla="*/ 142 h 272"/>
                <a:gd name="T70" fmla="*/ 2 w 254"/>
                <a:gd name="T71" fmla="*/ 121 h 272"/>
                <a:gd name="T72" fmla="*/ 8 w 254"/>
                <a:gd name="T73" fmla="*/ 98 h 272"/>
                <a:gd name="T74" fmla="*/ 16 w 254"/>
                <a:gd name="T75" fmla="*/ 77 h 272"/>
                <a:gd name="T76" fmla="*/ 29 w 254"/>
                <a:gd name="T77" fmla="*/ 59 h 272"/>
                <a:gd name="T78" fmla="*/ 41 w 254"/>
                <a:gd name="T79" fmla="*/ 41 h 272"/>
                <a:gd name="T80" fmla="*/ 61 w 254"/>
                <a:gd name="T81" fmla="*/ 27 h 272"/>
                <a:gd name="T82" fmla="*/ 78 w 254"/>
                <a:gd name="T83" fmla="*/ 15 h 272"/>
                <a:gd name="T84" fmla="*/ 99 w 254"/>
                <a:gd name="T85" fmla="*/ 6 h 272"/>
                <a:gd name="T86" fmla="*/ 122 w 254"/>
                <a:gd name="T87" fmla="*/ 2 h 272"/>
                <a:gd name="T88" fmla="*/ 145 w 254"/>
                <a:gd name="T89" fmla="*/ 0 h 272"/>
                <a:gd name="T90" fmla="*/ 145 w 254"/>
                <a:gd name="T91" fmla="*/ 0 h 272"/>
                <a:gd name="T92" fmla="*/ 158 w 254"/>
                <a:gd name="T93" fmla="*/ 0 h 272"/>
                <a:gd name="T94" fmla="*/ 170 w 254"/>
                <a:gd name="T95" fmla="*/ 2 h 272"/>
                <a:gd name="T96" fmla="*/ 183 w 254"/>
                <a:gd name="T97" fmla="*/ 4 h 272"/>
                <a:gd name="T98" fmla="*/ 193 w 254"/>
                <a:gd name="T99" fmla="*/ 6 h 272"/>
                <a:gd name="T100" fmla="*/ 206 w 254"/>
                <a:gd name="T101" fmla="*/ 13 h 272"/>
                <a:gd name="T102" fmla="*/ 214 w 254"/>
                <a:gd name="T103" fmla="*/ 16 h 272"/>
                <a:gd name="T104" fmla="*/ 225 w 254"/>
                <a:gd name="T105" fmla="*/ 23 h 272"/>
                <a:gd name="T106" fmla="*/ 236 w 254"/>
                <a:gd name="T107" fmla="*/ 31 h 272"/>
                <a:gd name="T108" fmla="*/ 244 w 254"/>
                <a:gd name="T109" fmla="*/ 38 h 272"/>
                <a:gd name="T110" fmla="*/ 253 w 254"/>
                <a:gd name="T111" fmla="*/ 46 h 272"/>
                <a:gd name="T112" fmla="*/ 253 w 254"/>
                <a:gd name="T113" fmla="*/ 46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4" h="272">
                  <a:moveTo>
                    <a:pt x="253" y="46"/>
                  </a:moveTo>
                  <a:lnTo>
                    <a:pt x="242" y="46"/>
                  </a:lnTo>
                  <a:lnTo>
                    <a:pt x="232" y="48"/>
                  </a:lnTo>
                  <a:lnTo>
                    <a:pt x="218" y="50"/>
                  </a:lnTo>
                  <a:lnTo>
                    <a:pt x="209" y="52"/>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2" y="271"/>
                  </a:lnTo>
                  <a:lnTo>
                    <a:pt x="80" y="271"/>
                  </a:lnTo>
                  <a:lnTo>
                    <a:pt x="80" y="268"/>
                  </a:lnTo>
                  <a:lnTo>
                    <a:pt x="80" y="266"/>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58" y="0"/>
                  </a:lnTo>
                  <a:lnTo>
                    <a:pt x="170" y="2"/>
                  </a:lnTo>
                  <a:lnTo>
                    <a:pt x="183" y="4"/>
                  </a:lnTo>
                  <a:lnTo>
                    <a:pt x="193" y="6"/>
                  </a:lnTo>
                  <a:lnTo>
                    <a:pt x="206" y="13"/>
                  </a:lnTo>
                  <a:lnTo>
                    <a:pt x="214" y="16"/>
                  </a:lnTo>
                  <a:lnTo>
                    <a:pt x="225" y="23"/>
                  </a:lnTo>
                  <a:lnTo>
                    <a:pt x="236" y="31"/>
                  </a:lnTo>
                  <a:lnTo>
                    <a:pt x="244" y="38"/>
                  </a:lnTo>
                  <a:lnTo>
                    <a:pt x="253" y="4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Freeform 1047"/>
            <p:cNvSpPr>
              <a:spLocks/>
            </p:cNvSpPr>
            <p:nvPr/>
          </p:nvSpPr>
          <p:spPr bwMode="auto">
            <a:xfrm>
              <a:off x="1267" y="883"/>
              <a:ext cx="245" cy="244"/>
            </a:xfrm>
            <a:custGeom>
              <a:avLst/>
              <a:gdLst>
                <a:gd name="T0" fmla="*/ 8 w 245"/>
                <a:gd name="T1" fmla="*/ 82 h 243"/>
                <a:gd name="T2" fmla="*/ 4 w 245"/>
                <a:gd name="T3" fmla="*/ 101 h 243"/>
                <a:gd name="T4" fmla="*/ 2 w 245"/>
                <a:gd name="T5" fmla="*/ 220 h 243"/>
                <a:gd name="T6" fmla="*/ 4 w 245"/>
                <a:gd name="T7" fmla="*/ 238 h 243"/>
                <a:gd name="T8" fmla="*/ 15 w 245"/>
                <a:gd name="T9" fmla="*/ 275 h 243"/>
                <a:gd name="T10" fmla="*/ 38 w 245"/>
                <a:gd name="T11" fmla="*/ 303 h 243"/>
                <a:gd name="T12" fmla="*/ 67 w 245"/>
                <a:gd name="T13" fmla="*/ 327 h 243"/>
                <a:gd name="T14" fmla="*/ 103 w 245"/>
                <a:gd name="T15" fmla="*/ 337 h 243"/>
                <a:gd name="T16" fmla="*/ 124 w 245"/>
                <a:gd name="T17" fmla="*/ 340 h 243"/>
                <a:gd name="T18" fmla="*/ 162 w 245"/>
                <a:gd name="T19" fmla="*/ 333 h 243"/>
                <a:gd name="T20" fmla="*/ 193 w 245"/>
                <a:gd name="T21" fmla="*/ 316 h 243"/>
                <a:gd name="T22" fmla="*/ 220 w 245"/>
                <a:gd name="T23" fmla="*/ 289 h 243"/>
                <a:gd name="T24" fmla="*/ 238 w 245"/>
                <a:gd name="T25" fmla="*/ 257 h 243"/>
                <a:gd name="T26" fmla="*/ 244 w 245"/>
                <a:gd name="T27" fmla="*/ 119 h 243"/>
                <a:gd name="T28" fmla="*/ 241 w 245"/>
                <a:gd name="T29" fmla="*/ 101 h 243"/>
                <a:gd name="T30" fmla="*/ 229 w 245"/>
                <a:gd name="T31" fmla="*/ 64 h 243"/>
                <a:gd name="T32" fmla="*/ 208 w 245"/>
                <a:gd name="T33" fmla="*/ 34 h 243"/>
                <a:gd name="T34" fmla="*/ 179 w 245"/>
                <a:gd name="T35" fmla="*/ 12 h 243"/>
                <a:gd name="T36" fmla="*/ 140 w 245"/>
                <a:gd name="T37" fmla="*/ 2 h 243"/>
                <a:gd name="T38" fmla="*/ 122 w 245"/>
                <a:gd name="T39" fmla="*/ 0 h 243"/>
                <a:gd name="T40" fmla="*/ 107 w 245"/>
                <a:gd name="T41" fmla="*/ 0 h 243"/>
                <a:gd name="T42" fmla="*/ 92 w 245"/>
                <a:gd name="T43" fmla="*/ 4 h 243"/>
                <a:gd name="T44" fmla="*/ 78 w 245"/>
                <a:gd name="T45" fmla="*/ 8 h 243"/>
                <a:gd name="T46" fmla="*/ 65 w 245"/>
                <a:gd name="T47" fmla="*/ 14 h 243"/>
                <a:gd name="T48" fmla="*/ 52 w 245"/>
                <a:gd name="T49" fmla="*/ 23 h 243"/>
                <a:gd name="T50" fmla="*/ 48 w 245"/>
                <a:gd name="T51" fmla="*/ 20 h 243"/>
                <a:gd name="T52" fmla="*/ 40 w 245"/>
                <a:gd name="T53" fmla="*/ 16 h 243"/>
                <a:gd name="T54" fmla="*/ 31 w 245"/>
                <a:gd name="T55" fmla="*/ 14 h 243"/>
                <a:gd name="T56" fmla="*/ 20 w 245"/>
                <a:gd name="T57" fmla="*/ 16 h 243"/>
                <a:gd name="T58" fmla="*/ 6 w 245"/>
                <a:gd name="T59" fmla="*/ 27 h 243"/>
                <a:gd name="T60" fmla="*/ 0 w 245"/>
                <a:gd name="T61" fmla="*/ 48 h 243"/>
                <a:gd name="T62" fmla="*/ 0 w 245"/>
                <a:gd name="T63" fmla="*/ 52 h 243"/>
                <a:gd name="T64" fmla="*/ 4 w 245"/>
                <a:gd name="T65" fmla="*/ 62 h 243"/>
                <a:gd name="T66" fmla="*/ 13 w 245"/>
                <a:gd name="T67" fmla="*/ 71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5" h="243">
                  <a:moveTo>
                    <a:pt x="13" y="71"/>
                  </a:moveTo>
                  <a:lnTo>
                    <a:pt x="8" y="82"/>
                  </a:lnTo>
                  <a:lnTo>
                    <a:pt x="6" y="90"/>
                  </a:lnTo>
                  <a:lnTo>
                    <a:pt x="4" y="101"/>
                  </a:lnTo>
                  <a:lnTo>
                    <a:pt x="2" y="111"/>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14" y="0"/>
                  </a:lnTo>
                  <a:lnTo>
                    <a:pt x="107" y="0"/>
                  </a:lnTo>
                  <a:lnTo>
                    <a:pt x="98" y="2"/>
                  </a:lnTo>
                  <a:lnTo>
                    <a:pt x="92" y="4"/>
                  </a:lnTo>
                  <a:lnTo>
                    <a:pt x="84" y="6"/>
                  </a:lnTo>
                  <a:lnTo>
                    <a:pt x="78" y="8"/>
                  </a:lnTo>
                  <a:lnTo>
                    <a:pt x="71" y="12"/>
                  </a:lnTo>
                  <a:lnTo>
                    <a:pt x="65" y="14"/>
                  </a:lnTo>
                  <a:lnTo>
                    <a:pt x="57" y="18"/>
                  </a:lnTo>
                  <a:lnTo>
                    <a:pt x="52" y="23"/>
                  </a:lnTo>
                  <a:lnTo>
                    <a:pt x="48" y="20"/>
                  </a:lnTo>
                  <a:lnTo>
                    <a:pt x="43" y="18"/>
                  </a:lnTo>
                  <a:lnTo>
                    <a:pt x="40" y="16"/>
                  </a:lnTo>
                  <a:lnTo>
                    <a:pt x="36" y="14"/>
                  </a:lnTo>
                  <a:lnTo>
                    <a:pt x="31" y="14"/>
                  </a:lnTo>
                  <a:lnTo>
                    <a:pt x="20" y="16"/>
                  </a:lnTo>
                  <a:lnTo>
                    <a:pt x="13" y="20"/>
                  </a:lnTo>
                  <a:lnTo>
                    <a:pt x="6" y="27"/>
                  </a:lnTo>
                  <a:lnTo>
                    <a:pt x="2" y="37"/>
                  </a:lnTo>
                  <a:lnTo>
                    <a:pt x="0" y="48"/>
                  </a:lnTo>
                  <a:lnTo>
                    <a:pt x="0" y="52"/>
                  </a:lnTo>
                  <a:lnTo>
                    <a:pt x="2" y="59"/>
                  </a:lnTo>
                  <a:lnTo>
                    <a:pt x="4" y="62"/>
                  </a:lnTo>
                  <a:lnTo>
                    <a:pt x="8" y="67"/>
                  </a:lnTo>
                  <a:lnTo>
                    <a:pt x="13" y="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 name="Freeform 1048"/>
            <p:cNvSpPr>
              <a:spLocks/>
            </p:cNvSpPr>
            <p:nvPr/>
          </p:nvSpPr>
          <p:spPr bwMode="auto">
            <a:xfrm>
              <a:off x="1267" y="883"/>
              <a:ext cx="245" cy="244"/>
            </a:xfrm>
            <a:custGeom>
              <a:avLst/>
              <a:gdLst>
                <a:gd name="T0" fmla="*/ 8 w 245"/>
                <a:gd name="T1" fmla="*/ 82 h 243"/>
                <a:gd name="T2" fmla="*/ 4 w 245"/>
                <a:gd name="T3" fmla="*/ 101 h 243"/>
                <a:gd name="T4" fmla="*/ 2 w 245"/>
                <a:gd name="T5" fmla="*/ 220 h 243"/>
                <a:gd name="T6" fmla="*/ 4 w 245"/>
                <a:gd name="T7" fmla="*/ 238 h 243"/>
                <a:gd name="T8" fmla="*/ 15 w 245"/>
                <a:gd name="T9" fmla="*/ 275 h 243"/>
                <a:gd name="T10" fmla="*/ 38 w 245"/>
                <a:gd name="T11" fmla="*/ 303 h 243"/>
                <a:gd name="T12" fmla="*/ 67 w 245"/>
                <a:gd name="T13" fmla="*/ 327 h 243"/>
                <a:gd name="T14" fmla="*/ 103 w 245"/>
                <a:gd name="T15" fmla="*/ 337 h 243"/>
                <a:gd name="T16" fmla="*/ 124 w 245"/>
                <a:gd name="T17" fmla="*/ 340 h 243"/>
                <a:gd name="T18" fmla="*/ 162 w 245"/>
                <a:gd name="T19" fmla="*/ 333 h 243"/>
                <a:gd name="T20" fmla="*/ 193 w 245"/>
                <a:gd name="T21" fmla="*/ 316 h 243"/>
                <a:gd name="T22" fmla="*/ 220 w 245"/>
                <a:gd name="T23" fmla="*/ 289 h 243"/>
                <a:gd name="T24" fmla="*/ 238 w 245"/>
                <a:gd name="T25" fmla="*/ 257 h 243"/>
                <a:gd name="T26" fmla="*/ 244 w 245"/>
                <a:gd name="T27" fmla="*/ 119 h 243"/>
                <a:gd name="T28" fmla="*/ 241 w 245"/>
                <a:gd name="T29" fmla="*/ 101 h 243"/>
                <a:gd name="T30" fmla="*/ 229 w 245"/>
                <a:gd name="T31" fmla="*/ 64 h 243"/>
                <a:gd name="T32" fmla="*/ 208 w 245"/>
                <a:gd name="T33" fmla="*/ 34 h 243"/>
                <a:gd name="T34" fmla="*/ 179 w 245"/>
                <a:gd name="T35" fmla="*/ 12 h 243"/>
                <a:gd name="T36" fmla="*/ 140 w 245"/>
                <a:gd name="T37" fmla="*/ 2 h 243"/>
                <a:gd name="T38" fmla="*/ 122 w 245"/>
                <a:gd name="T39" fmla="*/ 0 h 243"/>
                <a:gd name="T40" fmla="*/ 107 w 245"/>
                <a:gd name="T41" fmla="*/ 0 h 243"/>
                <a:gd name="T42" fmla="*/ 92 w 245"/>
                <a:gd name="T43" fmla="*/ 4 h 243"/>
                <a:gd name="T44" fmla="*/ 78 w 245"/>
                <a:gd name="T45" fmla="*/ 8 h 243"/>
                <a:gd name="T46" fmla="*/ 65 w 245"/>
                <a:gd name="T47" fmla="*/ 14 h 243"/>
                <a:gd name="T48" fmla="*/ 52 w 245"/>
                <a:gd name="T49" fmla="*/ 23 h 243"/>
                <a:gd name="T50" fmla="*/ 48 w 245"/>
                <a:gd name="T51" fmla="*/ 20 h 243"/>
                <a:gd name="T52" fmla="*/ 40 w 245"/>
                <a:gd name="T53" fmla="*/ 16 h 243"/>
                <a:gd name="T54" fmla="*/ 31 w 245"/>
                <a:gd name="T55" fmla="*/ 14 h 243"/>
                <a:gd name="T56" fmla="*/ 20 w 245"/>
                <a:gd name="T57" fmla="*/ 16 h 243"/>
                <a:gd name="T58" fmla="*/ 6 w 245"/>
                <a:gd name="T59" fmla="*/ 27 h 243"/>
                <a:gd name="T60" fmla="*/ 0 w 245"/>
                <a:gd name="T61" fmla="*/ 48 h 243"/>
                <a:gd name="T62" fmla="*/ 0 w 245"/>
                <a:gd name="T63" fmla="*/ 52 h 243"/>
                <a:gd name="T64" fmla="*/ 4 w 245"/>
                <a:gd name="T65" fmla="*/ 62 h 243"/>
                <a:gd name="T66" fmla="*/ 13 w 245"/>
                <a:gd name="T67" fmla="*/ 71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5" h="243">
                  <a:moveTo>
                    <a:pt x="13" y="71"/>
                  </a:moveTo>
                  <a:lnTo>
                    <a:pt x="8" y="82"/>
                  </a:lnTo>
                  <a:lnTo>
                    <a:pt x="6" y="90"/>
                  </a:lnTo>
                  <a:lnTo>
                    <a:pt x="4" y="101"/>
                  </a:lnTo>
                  <a:lnTo>
                    <a:pt x="2" y="111"/>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14" y="0"/>
                  </a:lnTo>
                  <a:lnTo>
                    <a:pt x="107" y="0"/>
                  </a:lnTo>
                  <a:lnTo>
                    <a:pt x="98" y="2"/>
                  </a:lnTo>
                  <a:lnTo>
                    <a:pt x="92" y="4"/>
                  </a:lnTo>
                  <a:lnTo>
                    <a:pt x="84" y="6"/>
                  </a:lnTo>
                  <a:lnTo>
                    <a:pt x="78" y="8"/>
                  </a:lnTo>
                  <a:lnTo>
                    <a:pt x="71" y="12"/>
                  </a:lnTo>
                  <a:lnTo>
                    <a:pt x="65" y="14"/>
                  </a:lnTo>
                  <a:lnTo>
                    <a:pt x="57" y="18"/>
                  </a:lnTo>
                  <a:lnTo>
                    <a:pt x="52" y="23"/>
                  </a:lnTo>
                  <a:lnTo>
                    <a:pt x="48" y="20"/>
                  </a:lnTo>
                  <a:lnTo>
                    <a:pt x="43" y="18"/>
                  </a:lnTo>
                  <a:lnTo>
                    <a:pt x="40" y="16"/>
                  </a:lnTo>
                  <a:lnTo>
                    <a:pt x="36" y="14"/>
                  </a:lnTo>
                  <a:lnTo>
                    <a:pt x="31" y="14"/>
                  </a:lnTo>
                  <a:lnTo>
                    <a:pt x="20" y="16"/>
                  </a:lnTo>
                  <a:lnTo>
                    <a:pt x="13" y="20"/>
                  </a:lnTo>
                  <a:lnTo>
                    <a:pt x="6" y="27"/>
                  </a:lnTo>
                  <a:lnTo>
                    <a:pt x="2" y="37"/>
                  </a:lnTo>
                  <a:lnTo>
                    <a:pt x="0" y="48"/>
                  </a:lnTo>
                  <a:lnTo>
                    <a:pt x="0" y="52"/>
                  </a:lnTo>
                  <a:lnTo>
                    <a:pt x="2" y="59"/>
                  </a:lnTo>
                  <a:lnTo>
                    <a:pt x="4" y="62"/>
                  </a:lnTo>
                  <a:lnTo>
                    <a:pt x="8" y="67"/>
                  </a:lnTo>
                  <a:lnTo>
                    <a:pt x="13" y="7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 name="Freeform 1049"/>
            <p:cNvSpPr>
              <a:spLocks/>
            </p:cNvSpPr>
            <p:nvPr/>
          </p:nvSpPr>
          <p:spPr bwMode="auto">
            <a:xfrm>
              <a:off x="2065" y="1003"/>
              <a:ext cx="149" cy="240"/>
            </a:xfrm>
            <a:custGeom>
              <a:avLst/>
              <a:gdLst>
                <a:gd name="T0" fmla="*/ 75 w 150"/>
                <a:gd name="T1" fmla="*/ 40 h 243"/>
                <a:gd name="T2" fmla="*/ 75 w 150"/>
                <a:gd name="T3" fmla="*/ 40 h 243"/>
                <a:gd name="T4" fmla="*/ 75 w 150"/>
                <a:gd name="T5" fmla="*/ 40 h 243"/>
                <a:gd name="T6" fmla="*/ 75 w 150"/>
                <a:gd name="T7" fmla="*/ 40 h 243"/>
                <a:gd name="T8" fmla="*/ 75 w 150"/>
                <a:gd name="T9" fmla="*/ 40 h 243"/>
                <a:gd name="T10" fmla="*/ 75 w 150"/>
                <a:gd name="T11" fmla="*/ 40 h 243"/>
                <a:gd name="T12" fmla="*/ 75 w 150"/>
                <a:gd name="T13" fmla="*/ 39 h 243"/>
                <a:gd name="T14" fmla="*/ 75 w 150"/>
                <a:gd name="T15" fmla="*/ 34 h 243"/>
                <a:gd name="T16" fmla="*/ 75 w 150"/>
                <a:gd name="T17" fmla="*/ 25 h 243"/>
                <a:gd name="T18" fmla="*/ 75 w 150"/>
                <a:gd name="T19" fmla="*/ 20 h 243"/>
                <a:gd name="T20" fmla="*/ 75 w 150"/>
                <a:gd name="T21" fmla="*/ 14 h 243"/>
                <a:gd name="T22" fmla="*/ 75 w 150"/>
                <a:gd name="T23" fmla="*/ 14 h 243"/>
                <a:gd name="T24" fmla="*/ 75 w 150"/>
                <a:gd name="T25" fmla="*/ 8 h 243"/>
                <a:gd name="T26" fmla="*/ 75 w 150"/>
                <a:gd name="T27" fmla="*/ 4 h 243"/>
                <a:gd name="T28" fmla="*/ 75 w 150"/>
                <a:gd name="T29" fmla="*/ 2 h 243"/>
                <a:gd name="T30" fmla="*/ 75 w 150"/>
                <a:gd name="T31" fmla="*/ 0 h 243"/>
                <a:gd name="T32" fmla="*/ 75 w 150"/>
                <a:gd name="T33" fmla="*/ 0 h 243"/>
                <a:gd name="T34" fmla="*/ 75 w 150"/>
                <a:gd name="T35" fmla="*/ 0 h 243"/>
                <a:gd name="T36" fmla="*/ 75 w 150"/>
                <a:gd name="T37" fmla="*/ 2 h 243"/>
                <a:gd name="T38" fmla="*/ 75 w 150"/>
                <a:gd name="T39" fmla="*/ 6 h 243"/>
                <a:gd name="T40" fmla="*/ 73 w 150"/>
                <a:gd name="T41" fmla="*/ 8 h 243"/>
                <a:gd name="T42" fmla="*/ 66 w 150"/>
                <a:gd name="T43" fmla="*/ 14 h 243"/>
                <a:gd name="T44" fmla="*/ 66 w 150"/>
                <a:gd name="T45" fmla="*/ 14 h 243"/>
                <a:gd name="T46" fmla="*/ 66 w 150"/>
                <a:gd name="T47" fmla="*/ 14 h 243"/>
                <a:gd name="T48" fmla="*/ 63 w 150"/>
                <a:gd name="T49" fmla="*/ 18 h 243"/>
                <a:gd name="T50" fmla="*/ 59 w 150"/>
                <a:gd name="T51" fmla="*/ 25 h 243"/>
                <a:gd name="T52" fmla="*/ 52 w 150"/>
                <a:gd name="T53" fmla="*/ 31 h 243"/>
                <a:gd name="T54" fmla="*/ 46 w 150"/>
                <a:gd name="T55" fmla="*/ 39 h 243"/>
                <a:gd name="T56" fmla="*/ 38 w 150"/>
                <a:gd name="T57" fmla="*/ 40 h 243"/>
                <a:gd name="T58" fmla="*/ 31 w 150"/>
                <a:gd name="T59" fmla="*/ 40 h 243"/>
                <a:gd name="T60" fmla="*/ 23 w 150"/>
                <a:gd name="T61" fmla="*/ 40 h 243"/>
                <a:gd name="T62" fmla="*/ 17 w 150"/>
                <a:gd name="T63" fmla="*/ 40 h 243"/>
                <a:gd name="T64" fmla="*/ 13 w 150"/>
                <a:gd name="T65" fmla="*/ 40 h 243"/>
                <a:gd name="T66" fmla="*/ 13 w 150"/>
                <a:gd name="T67" fmla="*/ 40 h 243"/>
                <a:gd name="T68" fmla="*/ 8 w 150"/>
                <a:gd name="T69" fmla="*/ 40 h 243"/>
                <a:gd name="T70" fmla="*/ 4 w 150"/>
                <a:gd name="T71" fmla="*/ 40 h 243"/>
                <a:gd name="T72" fmla="*/ 4 w 150"/>
                <a:gd name="T73" fmla="*/ 40 h 243"/>
                <a:gd name="T74" fmla="*/ 2 w 150"/>
                <a:gd name="T75" fmla="*/ 40 h 243"/>
                <a:gd name="T76" fmla="*/ 0 w 150"/>
                <a:gd name="T77" fmla="*/ 45 h 243"/>
                <a:gd name="T78" fmla="*/ 0 w 150"/>
                <a:gd name="T79" fmla="*/ 52 h 243"/>
                <a:gd name="T80" fmla="*/ 0 w 150"/>
                <a:gd name="T81" fmla="*/ 58 h 243"/>
                <a:gd name="T82" fmla="*/ 2 w 150"/>
                <a:gd name="T83" fmla="*/ 64 h 243"/>
                <a:gd name="T84" fmla="*/ 4 w 150"/>
                <a:gd name="T85" fmla="*/ 68 h 243"/>
                <a:gd name="T86" fmla="*/ 6 w 150"/>
                <a:gd name="T87" fmla="*/ 73 h 243"/>
                <a:gd name="T88" fmla="*/ 54 w 150"/>
                <a:gd name="T89" fmla="*/ 76 h 243"/>
                <a:gd name="T90" fmla="*/ 54 w 150"/>
                <a:gd name="T91" fmla="*/ 76 h 243"/>
                <a:gd name="T92" fmla="*/ 52 w 150"/>
                <a:gd name="T93" fmla="*/ 71 h 243"/>
                <a:gd name="T94" fmla="*/ 54 w 150"/>
                <a:gd name="T95" fmla="*/ 66 h 243"/>
                <a:gd name="T96" fmla="*/ 54 w 150"/>
                <a:gd name="T97" fmla="*/ 62 h 243"/>
                <a:gd name="T98" fmla="*/ 56 w 150"/>
                <a:gd name="T99" fmla="*/ 56 h 243"/>
                <a:gd name="T100" fmla="*/ 61 w 150"/>
                <a:gd name="T101" fmla="*/ 49 h 243"/>
                <a:gd name="T102" fmla="*/ 65 w 150"/>
                <a:gd name="T103" fmla="*/ 43 h 243"/>
                <a:gd name="T104" fmla="*/ 69 w 150"/>
                <a:gd name="T105" fmla="*/ 40 h 243"/>
                <a:gd name="T106" fmla="*/ 73 w 150"/>
                <a:gd name="T107" fmla="*/ 40 h 243"/>
                <a:gd name="T108" fmla="*/ 75 w 150"/>
                <a:gd name="T109" fmla="*/ 40 h 243"/>
                <a:gd name="T110" fmla="*/ 75 w 150"/>
                <a:gd name="T111" fmla="*/ 40 h 243"/>
                <a:gd name="T112" fmla="*/ 75 w 150"/>
                <a:gd name="T113" fmla="*/ 40 h 243"/>
                <a:gd name="T114" fmla="*/ 75 w 150"/>
                <a:gd name="T115" fmla="*/ 40 h 243"/>
                <a:gd name="T116" fmla="*/ 75 w 150"/>
                <a:gd name="T117" fmla="*/ 40 h 243"/>
                <a:gd name="T118" fmla="*/ 75 w 150"/>
                <a:gd name="T119" fmla="*/ 40 h 243"/>
                <a:gd name="T120" fmla="*/ 75 w 150"/>
                <a:gd name="T121" fmla="*/ 40 h 243"/>
                <a:gd name="T122" fmla="*/ 75 w 150"/>
                <a:gd name="T123" fmla="*/ 40 h 243"/>
                <a:gd name="T124" fmla="*/ 75 w 150"/>
                <a:gd name="T125" fmla="*/ 40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3" y="18"/>
                  </a:lnTo>
                  <a:lnTo>
                    <a:pt x="59" y="25"/>
                  </a:lnTo>
                  <a:lnTo>
                    <a:pt x="52" y="31"/>
                  </a:lnTo>
                  <a:lnTo>
                    <a:pt x="46" y="39"/>
                  </a:lnTo>
                  <a:lnTo>
                    <a:pt x="38" y="50"/>
                  </a:lnTo>
                  <a:lnTo>
                    <a:pt x="31" y="60"/>
                  </a:lnTo>
                  <a:lnTo>
                    <a:pt x="23" y="73"/>
                  </a:lnTo>
                  <a:lnTo>
                    <a:pt x="17" y="85"/>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100" y="113"/>
                  </a:lnTo>
                  <a:lnTo>
                    <a:pt x="113" y="101"/>
                  </a:lnTo>
                  <a:lnTo>
                    <a:pt x="123" y="90"/>
                  </a:lnTo>
                  <a:lnTo>
                    <a:pt x="132" y="83"/>
                  </a:lnTo>
                  <a:lnTo>
                    <a:pt x="134" y="8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 name="Freeform 1050"/>
            <p:cNvSpPr>
              <a:spLocks/>
            </p:cNvSpPr>
            <p:nvPr/>
          </p:nvSpPr>
          <p:spPr bwMode="auto">
            <a:xfrm>
              <a:off x="2065" y="1003"/>
              <a:ext cx="149" cy="240"/>
            </a:xfrm>
            <a:custGeom>
              <a:avLst/>
              <a:gdLst>
                <a:gd name="T0" fmla="*/ 75 w 150"/>
                <a:gd name="T1" fmla="*/ 40 h 243"/>
                <a:gd name="T2" fmla="*/ 75 w 150"/>
                <a:gd name="T3" fmla="*/ 40 h 243"/>
                <a:gd name="T4" fmla="*/ 75 w 150"/>
                <a:gd name="T5" fmla="*/ 40 h 243"/>
                <a:gd name="T6" fmla="*/ 75 w 150"/>
                <a:gd name="T7" fmla="*/ 40 h 243"/>
                <a:gd name="T8" fmla="*/ 75 w 150"/>
                <a:gd name="T9" fmla="*/ 40 h 243"/>
                <a:gd name="T10" fmla="*/ 75 w 150"/>
                <a:gd name="T11" fmla="*/ 40 h 243"/>
                <a:gd name="T12" fmla="*/ 75 w 150"/>
                <a:gd name="T13" fmla="*/ 39 h 243"/>
                <a:gd name="T14" fmla="*/ 75 w 150"/>
                <a:gd name="T15" fmla="*/ 34 h 243"/>
                <a:gd name="T16" fmla="*/ 75 w 150"/>
                <a:gd name="T17" fmla="*/ 25 h 243"/>
                <a:gd name="T18" fmla="*/ 75 w 150"/>
                <a:gd name="T19" fmla="*/ 20 h 243"/>
                <a:gd name="T20" fmla="*/ 75 w 150"/>
                <a:gd name="T21" fmla="*/ 14 h 243"/>
                <a:gd name="T22" fmla="*/ 75 w 150"/>
                <a:gd name="T23" fmla="*/ 14 h 243"/>
                <a:gd name="T24" fmla="*/ 75 w 150"/>
                <a:gd name="T25" fmla="*/ 8 h 243"/>
                <a:gd name="T26" fmla="*/ 75 w 150"/>
                <a:gd name="T27" fmla="*/ 4 h 243"/>
                <a:gd name="T28" fmla="*/ 75 w 150"/>
                <a:gd name="T29" fmla="*/ 2 h 243"/>
                <a:gd name="T30" fmla="*/ 75 w 150"/>
                <a:gd name="T31" fmla="*/ 0 h 243"/>
                <a:gd name="T32" fmla="*/ 75 w 150"/>
                <a:gd name="T33" fmla="*/ 0 h 243"/>
                <a:gd name="T34" fmla="*/ 75 w 150"/>
                <a:gd name="T35" fmla="*/ 0 h 243"/>
                <a:gd name="T36" fmla="*/ 75 w 150"/>
                <a:gd name="T37" fmla="*/ 2 h 243"/>
                <a:gd name="T38" fmla="*/ 75 w 150"/>
                <a:gd name="T39" fmla="*/ 6 h 243"/>
                <a:gd name="T40" fmla="*/ 73 w 150"/>
                <a:gd name="T41" fmla="*/ 8 h 243"/>
                <a:gd name="T42" fmla="*/ 66 w 150"/>
                <a:gd name="T43" fmla="*/ 14 h 243"/>
                <a:gd name="T44" fmla="*/ 66 w 150"/>
                <a:gd name="T45" fmla="*/ 14 h 243"/>
                <a:gd name="T46" fmla="*/ 66 w 150"/>
                <a:gd name="T47" fmla="*/ 14 h 243"/>
                <a:gd name="T48" fmla="*/ 63 w 150"/>
                <a:gd name="T49" fmla="*/ 18 h 243"/>
                <a:gd name="T50" fmla="*/ 59 w 150"/>
                <a:gd name="T51" fmla="*/ 25 h 243"/>
                <a:gd name="T52" fmla="*/ 52 w 150"/>
                <a:gd name="T53" fmla="*/ 31 h 243"/>
                <a:gd name="T54" fmla="*/ 46 w 150"/>
                <a:gd name="T55" fmla="*/ 39 h 243"/>
                <a:gd name="T56" fmla="*/ 38 w 150"/>
                <a:gd name="T57" fmla="*/ 40 h 243"/>
                <a:gd name="T58" fmla="*/ 31 w 150"/>
                <a:gd name="T59" fmla="*/ 40 h 243"/>
                <a:gd name="T60" fmla="*/ 23 w 150"/>
                <a:gd name="T61" fmla="*/ 40 h 243"/>
                <a:gd name="T62" fmla="*/ 17 w 150"/>
                <a:gd name="T63" fmla="*/ 40 h 243"/>
                <a:gd name="T64" fmla="*/ 13 w 150"/>
                <a:gd name="T65" fmla="*/ 40 h 243"/>
                <a:gd name="T66" fmla="*/ 13 w 150"/>
                <a:gd name="T67" fmla="*/ 40 h 243"/>
                <a:gd name="T68" fmla="*/ 8 w 150"/>
                <a:gd name="T69" fmla="*/ 40 h 243"/>
                <a:gd name="T70" fmla="*/ 4 w 150"/>
                <a:gd name="T71" fmla="*/ 40 h 243"/>
                <a:gd name="T72" fmla="*/ 4 w 150"/>
                <a:gd name="T73" fmla="*/ 40 h 243"/>
                <a:gd name="T74" fmla="*/ 2 w 150"/>
                <a:gd name="T75" fmla="*/ 40 h 243"/>
                <a:gd name="T76" fmla="*/ 0 w 150"/>
                <a:gd name="T77" fmla="*/ 45 h 243"/>
                <a:gd name="T78" fmla="*/ 0 w 150"/>
                <a:gd name="T79" fmla="*/ 52 h 243"/>
                <a:gd name="T80" fmla="*/ 0 w 150"/>
                <a:gd name="T81" fmla="*/ 58 h 243"/>
                <a:gd name="T82" fmla="*/ 2 w 150"/>
                <a:gd name="T83" fmla="*/ 64 h 243"/>
                <a:gd name="T84" fmla="*/ 4 w 150"/>
                <a:gd name="T85" fmla="*/ 68 h 243"/>
                <a:gd name="T86" fmla="*/ 6 w 150"/>
                <a:gd name="T87" fmla="*/ 73 h 243"/>
                <a:gd name="T88" fmla="*/ 54 w 150"/>
                <a:gd name="T89" fmla="*/ 76 h 243"/>
                <a:gd name="T90" fmla="*/ 54 w 150"/>
                <a:gd name="T91" fmla="*/ 76 h 243"/>
                <a:gd name="T92" fmla="*/ 52 w 150"/>
                <a:gd name="T93" fmla="*/ 71 h 243"/>
                <a:gd name="T94" fmla="*/ 54 w 150"/>
                <a:gd name="T95" fmla="*/ 66 h 243"/>
                <a:gd name="T96" fmla="*/ 54 w 150"/>
                <a:gd name="T97" fmla="*/ 62 h 243"/>
                <a:gd name="T98" fmla="*/ 56 w 150"/>
                <a:gd name="T99" fmla="*/ 56 h 243"/>
                <a:gd name="T100" fmla="*/ 61 w 150"/>
                <a:gd name="T101" fmla="*/ 49 h 243"/>
                <a:gd name="T102" fmla="*/ 65 w 150"/>
                <a:gd name="T103" fmla="*/ 43 h 243"/>
                <a:gd name="T104" fmla="*/ 69 w 150"/>
                <a:gd name="T105" fmla="*/ 40 h 243"/>
                <a:gd name="T106" fmla="*/ 73 w 150"/>
                <a:gd name="T107" fmla="*/ 40 h 243"/>
                <a:gd name="T108" fmla="*/ 75 w 150"/>
                <a:gd name="T109" fmla="*/ 40 h 243"/>
                <a:gd name="T110" fmla="*/ 75 w 150"/>
                <a:gd name="T111" fmla="*/ 40 h 243"/>
                <a:gd name="T112" fmla="*/ 75 w 150"/>
                <a:gd name="T113" fmla="*/ 40 h 243"/>
                <a:gd name="T114" fmla="*/ 75 w 150"/>
                <a:gd name="T115" fmla="*/ 40 h 243"/>
                <a:gd name="T116" fmla="*/ 75 w 150"/>
                <a:gd name="T117" fmla="*/ 40 h 243"/>
                <a:gd name="T118" fmla="*/ 75 w 150"/>
                <a:gd name="T119" fmla="*/ 40 h 243"/>
                <a:gd name="T120" fmla="*/ 75 w 150"/>
                <a:gd name="T121" fmla="*/ 40 h 243"/>
                <a:gd name="T122" fmla="*/ 75 w 150"/>
                <a:gd name="T123" fmla="*/ 40 h 243"/>
                <a:gd name="T124" fmla="*/ 75 w 150"/>
                <a:gd name="T125" fmla="*/ 40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3" y="18"/>
                  </a:lnTo>
                  <a:lnTo>
                    <a:pt x="59" y="25"/>
                  </a:lnTo>
                  <a:lnTo>
                    <a:pt x="52" y="31"/>
                  </a:lnTo>
                  <a:lnTo>
                    <a:pt x="46" y="39"/>
                  </a:lnTo>
                  <a:lnTo>
                    <a:pt x="38" y="50"/>
                  </a:lnTo>
                  <a:lnTo>
                    <a:pt x="31" y="60"/>
                  </a:lnTo>
                  <a:lnTo>
                    <a:pt x="23" y="73"/>
                  </a:lnTo>
                  <a:lnTo>
                    <a:pt x="17" y="85"/>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100" y="113"/>
                  </a:lnTo>
                  <a:lnTo>
                    <a:pt x="113" y="101"/>
                  </a:lnTo>
                  <a:lnTo>
                    <a:pt x="123" y="90"/>
                  </a:lnTo>
                  <a:lnTo>
                    <a:pt x="132" y="83"/>
                  </a:lnTo>
                  <a:lnTo>
                    <a:pt x="134" y="8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 name="Freeform 1051"/>
            <p:cNvSpPr>
              <a:spLocks/>
            </p:cNvSpPr>
            <p:nvPr/>
          </p:nvSpPr>
          <p:spPr bwMode="auto">
            <a:xfrm>
              <a:off x="1656" y="1761"/>
              <a:ext cx="96" cy="96"/>
            </a:xfrm>
            <a:custGeom>
              <a:avLst/>
              <a:gdLst>
                <a:gd name="T0" fmla="*/ 46 w 96"/>
                <a:gd name="T1" fmla="*/ 95 h 96"/>
                <a:gd name="T2" fmla="*/ 60 w 96"/>
                <a:gd name="T3" fmla="*/ 92 h 96"/>
                <a:gd name="T4" fmla="*/ 74 w 96"/>
                <a:gd name="T5" fmla="*/ 83 h 96"/>
                <a:gd name="T6" fmla="*/ 83 w 96"/>
                <a:gd name="T7" fmla="*/ 74 h 96"/>
                <a:gd name="T8" fmla="*/ 90 w 96"/>
                <a:gd name="T9" fmla="*/ 60 h 96"/>
                <a:gd name="T10" fmla="*/ 95 w 96"/>
                <a:gd name="T11" fmla="*/ 46 h 96"/>
                <a:gd name="T12" fmla="*/ 95 w 96"/>
                <a:gd name="T13" fmla="*/ 46 h 96"/>
                <a:gd name="T14" fmla="*/ 90 w 96"/>
                <a:gd name="T15" fmla="*/ 32 h 96"/>
                <a:gd name="T16" fmla="*/ 83 w 96"/>
                <a:gd name="T17" fmla="*/ 18 h 96"/>
                <a:gd name="T18" fmla="*/ 74 w 96"/>
                <a:gd name="T19" fmla="*/ 8 h 96"/>
                <a:gd name="T20" fmla="*/ 60 w 96"/>
                <a:gd name="T21" fmla="*/ 2 h 96"/>
                <a:gd name="T22" fmla="*/ 46 w 96"/>
                <a:gd name="T23" fmla="*/ 0 h 96"/>
                <a:gd name="T24" fmla="*/ 46 w 96"/>
                <a:gd name="T25" fmla="*/ 0 h 96"/>
                <a:gd name="T26" fmla="*/ 30 w 96"/>
                <a:gd name="T27" fmla="*/ 2 h 96"/>
                <a:gd name="T28" fmla="*/ 16 w 96"/>
                <a:gd name="T29" fmla="*/ 8 h 96"/>
                <a:gd name="T30" fmla="*/ 7 w 96"/>
                <a:gd name="T31" fmla="*/ 18 h 96"/>
                <a:gd name="T32" fmla="*/ 0 w 96"/>
                <a:gd name="T33" fmla="*/ 32 h 96"/>
                <a:gd name="T34" fmla="*/ 0 w 96"/>
                <a:gd name="T35" fmla="*/ 46 h 96"/>
                <a:gd name="T36" fmla="*/ 0 w 96"/>
                <a:gd name="T37" fmla="*/ 46 h 96"/>
                <a:gd name="T38" fmla="*/ 1 w 96"/>
                <a:gd name="T39" fmla="*/ 60 h 96"/>
                <a:gd name="T40" fmla="*/ 7 w 96"/>
                <a:gd name="T41" fmla="*/ 76 h 96"/>
                <a:gd name="T42" fmla="*/ 18 w 96"/>
                <a:gd name="T43" fmla="*/ 86 h 96"/>
                <a:gd name="T44" fmla="*/ 30 w 96"/>
                <a:gd name="T45" fmla="*/ 92 h 96"/>
                <a:gd name="T46" fmla="*/ 46 w 96"/>
                <a:gd name="T47" fmla="*/ 95 h 96"/>
                <a:gd name="T48" fmla="*/ 46 w 96"/>
                <a:gd name="T49" fmla="*/ 95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96">
                  <a:moveTo>
                    <a:pt x="46" y="95"/>
                  </a:moveTo>
                  <a:lnTo>
                    <a:pt x="60" y="92"/>
                  </a:lnTo>
                  <a:lnTo>
                    <a:pt x="74" y="83"/>
                  </a:lnTo>
                  <a:lnTo>
                    <a:pt x="83" y="74"/>
                  </a:lnTo>
                  <a:lnTo>
                    <a:pt x="90" y="60"/>
                  </a:lnTo>
                  <a:lnTo>
                    <a:pt x="95" y="46"/>
                  </a:lnTo>
                  <a:lnTo>
                    <a:pt x="90" y="32"/>
                  </a:lnTo>
                  <a:lnTo>
                    <a:pt x="83" y="18"/>
                  </a:lnTo>
                  <a:lnTo>
                    <a:pt x="74" y="8"/>
                  </a:lnTo>
                  <a:lnTo>
                    <a:pt x="60" y="2"/>
                  </a:lnTo>
                  <a:lnTo>
                    <a:pt x="46" y="0"/>
                  </a:lnTo>
                  <a:lnTo>
                    <a:pt x="30" y="2"/>
                  </a:lnTo>
                  <a:lnTo>
                    <a:pt x="16" y="8"/>
                  </a:lnTo>
                  <a:lnTo>
                    <a:pt x="7" y="18"/>
                  </a:lnTo>
                  <a:lnTo>
                    <a:pt x="0" y="32"/>
                  </a:lnTo>
                  <a:lnTo>
                    <a:pt x="0" y="46"/>
                  </a:lnTo>
                  <a:lnTo>
                    <a:pt x="1" y="60"/>
                  </a:lnTo>
                  <a:lnTo>
                    <a:pt x="7" y="76"/>
                  </a:lnTo>
                  <a:lnTo>
                    <a:pt x="18" y="86"/>
                  </a:lnTo>
                  <a:lnTo>
                    <a:pt x="30" y="92"/>
                  </a:lnTo>
                  <a:lnTo>
                    <a:pt x="46" y="9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 name="Freeform 1052"/>
            <p:cNvSpPr>
              <a:spLocks/>
            </p:cNvSpPr>
            <p:nvPr/>
          </p:nvSpPr>
          <p:spPr bwMode="auto">
            <a:xfrm>
              <a:off x="1656" y="1761"/>
              <a:ext cx="96" cy="96"/>
            </a:xfrm>
            <a:custGeom>
              <a:avLst/>
              <a:gdLst>
                <a:gd name="T0" fmla="*/ 46 w 96"/>
                <a:gd name="T1" fmla="*/ 95 h 96"/>
                <a:gd name="T2" fmla="*/ 60 w 96"/>
                <a:gd name="T3" fmla="*/ 92 h 96"/>
                <a:gd name="T4" fmla="*/ 74 w 96"/>
                <a:gd name="T5" fmla="*/ 83 h 96"/>
                <a:gd name="T6" fmla="*/ 83 w 96"/>
                <a:gd name="T7" fmla="*/ 74 h 96"/>
                <a:gd name="T8" fmla="*/ 90 w 96"/>
                <a:gd name="T9" fmla="*/ 60 h 96"/>
                <a:gd name="T10" fmla="*/ 95 w 96"/>
                <a:gd name="T11" fmla="*/ 46 h 96"/>
                <a:gd name="T12" fmla="*/ 95 w 96"/>
                <a:gd name="T13" fmla="*/ 46 h 96"/>
                <a:gd name="T14" fmla="*/ 90 w 96"/>
                <a:gd name="T15" fmla="*/ 32 h 96"/>
                <a:gd name="T16" fmla="*/ 83 w 96"/>
                <a:gd name="T17" fmla="*/ 18 h 96"/>
                <a:gd name="T18" fmla="*/ 74 w 96"/>
                <a:gd name="T19" fmla="*/ 8 h 96"/>
                <a:gd name="T20" fmla="*/ 60 w 96"/>
                <a:gd name="T21" fmla="*/ 2 h 96"/>
                <a:gd name="T22" fmla="*/ 46 w 96"/>
                <a:gd name="T23" fmla="*/ 0 h 96"/>
                <a:gd name="T24" fmla="*/ 46 w 96"/>
                <a:gd name="T25" fmla="*/ 0 h 96"/>
                <a:gd name="T26" fmla="*/ 30 w 96"/>
                <a:gd name="T27" fmla="*/ 2 h 96"/>
                <a:gd name="T28" fmla="*/ 16 w 96"/>
                <a:gd name="T29" fmla="*/ 8 h 96"/>
                <a:gd name="T30" fmla="*/ 7 w 96"/>
                <a:gd name="T31" fmla="*/ 18 h 96"/>
                <a:gd name="T32" fmla="*/ 0 w 96"/>
                <a:gd name="T33" fmla="*/ 32 h 96"/>
                <a:gd name="T34" fmla="*/ 0 w 96"/>
                <a:gd name="T35" fmla="*/ 46 h 96"/>
                <a:gd name="T36" fmla="*/ 0 w 96"/>
                <a:gd name="T37" fmla="*/ 46 h 96"/>
                <a:gd name="T38" fmla="*/ 1 w 96"/>
                <a:gd name="T39" fmla="*/ 60 h 96"/>
                <a:gd name="T40" fmla="*/ 7 w 96"/>
                <a:gd name="T41" fmla="*/ 76 h 96"/>
                <a:gd name="T42" fmla="*/ 18 w 96"/>
                <a:gd name="T43" fmla="*/ 86 h 96"/>
                <a:gd name="T44" fmla="*/ 30 w 96"/>
                <a:gd name="T45" fmla="*/ 92 h 96"/>
                <a:gd name="T46" fmla="*/ 46 w 96"/>
                <a:gd name="T47" fmla="*/ 95 h 96"/>
                <a:gd name="T48" fmla="*/ 46 w 96"/>
                <a:gd name="T49" fmla="*/ 95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6" h="96">
                  <a:moveTo>
                    <a:pt x="46" y="95"/>
                  </a:moveTo>
                  <a:lnTo>
                    <a:pt x="60" y="92"/>
                  </a:lnTo>
                  <a:lnTo>
                    <a:pt x="74" y="83"/>
                  </a:lnTo>
                  <a:lnTo>
                    <a:pt x="83" y="74"/>
                  </a:lnTo>
                  <a:lnTo>
                    <a:pt x="90" y="60"/>
                  </a:lnTo>
                  <a:lnTo>
                    <a:pt x="95" y="46"/>
                  </a:lnTo>
                  <a:lnTo>
                    <a:pt x="90" y="32"/>
                  </a:lnTo>
                  <a:lnTo>
                    <a:pt x="83" y="18"/>
                  </a:lnTo>
                  <a:lnTo>
                    <a:pt x="74" y="8"/>
                  </a:lnTo>
                  <a:lnTo>
                    <a:pt x="60" y="2"/>
                  </a:lnTo>
                  <a:lnTo>
                    <a:pt x="46" y="0"/>
                  </a:lnTo>
                  <a:lnTo>
                    <a:pt x="30" y="2"/>
                  </a:lnTo>
                  <a:lnTo>
                    <a:pt x="16" y="8"/>
                  </a:lnTo>
                  <a:lnTo>
                    <a:pt x="7" y="18"/>
                  </a:lnTo>
                  <a:lnTo>
                    <a:pt x="0" y="32"/>
                  </a:lnTo>
                  <a:lnTo>
                    <a:pt x="0" y="46"/>
                  </a:lnTo>
                  <a:lnTo>
                    <a:pt x="1" y="60"/>
                  </a:lnTo>
                  <a:lnTo>
                    <a:pt x="7" y="76"/>
                  </a:lnTo>
                  <a:lnTo>
                    <a:pt x="18" y="86"/>
                  </a:lnTo>
                  <a:lnTo>
                    <a:pt x="30" y="92"/>
                  </a:lnTo>
                  <a:lnTo>
                    <a:pt x="46" y="9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 name="Freeform 1053"/>
            <p:cNvSpPr>
              <a:spLocks/>
            </p:cNvSpPr>
            <p:nvPr/>
          </p:nvSpPr>
          <p:spPr bwMode="auto">
            <a:xfrm>
              <a:off x="1200" y="916"/>
              <a:ext cx="629" cy="821"/>
            </a:xfrm>
            <a:custGeom>
              <a:avLst/>
              <a:gdLst>
                <a:gd name="T0" fmla="*/ 283 w 629"/>
                <a:gd name="T1" fmla="*/ 37 h 823"/>
                <a:gd name="T2" fmla="*/ 285 w 629"/>
                <a:gd name="T3" fmla="*/ 20 h 823"/>
                <a:gd name="T4" fmla="*/ 279 w 629"/>
                <a:gd name="T5" fmla="*/ 5 h 823"/>
                <a:gd name="T6" fmla="*/ 273 w 629"/>
                <a:gd name="T7" fmla="*/ 1 h 823"/>
                <a:gd name="T8" fmla="*/ 256 w 629"/>
                <a:gd name="T9" fmla="*/ 0 h 823"/>
                <a:gd name="T10" fmla="*/ 241 w 629"/>
                <a:gd name="T11" fmla="*/ 5 h 823"/>
                <a:gd name="T12" fmla="*/ 237 w 629"/>
                <a:gd name="T13" fmla="*/ 9 h 823"/>
                <a:gd name="T14" fmla="*/ 218 w 629"/>
                <a:gd name="T15" fmla="*/ 33 h 823"/>
                <a:gd name="T16" fmla="*/ 186 w 629"/>
                <a:gd name="T17" fmla="*/ 71 h 823"/>
                <a:gd name="T18" fmla="*/ 149 w 629"/>
                <a:gd name="T19" fmla="*/ 115 h 823"/>
                <a:gd name="T20" fmla="*/ 115 w 629"/>
                <a:gd name="T21" fmla="*/ 155 h 823"/>
                <a:gd name="T22" fmla="*/ 101 w 629"/>
                <a:gd name="T23" fmla="*/ 170 h 823"/>
                <a:gd name="T24" fmla="*/ 75 w 629"/>
                <a:gd name="T25" fmla="*/ 205 h 823"/>
                <a:gd name="T26" fmla="*/ 48 w 629"/>
                <a:gd name="T27" fmla="*/ 205 h 823"/>
                <a:gd name="T28" fmla="*/ 23 w 629"/>
                <a:gd name="T29" fmla="*/ 221 h 823"/>
                <a:gd name="T30" fmla="*/ 3 w 629"/>
                <a:gd name="T31" fmla="*/ 287 h 823"/>
                <a:gd name="T32" fmla="*/ 0 w 629"/>
                <a:gd name="T33" fmla="*/ 348 h 823"/>
                <a:gd name="T34" fmla="*/ 2 w 629"/>
                <a:gd name="T35" fmla="*/ 378 h 823"/>
                <a:gd name="T36" fmla="*/ 9 w 629"/>
                <a:gd name="T37" fmla="*/ 437 h 823"/>
                <a:gd name="T38" fmla="*/ 25 w 629"/>
                <a:gd name="T39" fmla="*/ 493 h 823"/>
                <a:gd name="T40" fmla="*/ 46 w 629"/>
                <a:gd name="T41" fmla="*/ 531 h 823"/>
                <a:gd name="T42" fmla="*/ 75 w 629"/>
                <a:gd name="T43" fmla="*/ 553 h 823"/>
                <a:gd name="T44" fmla="*/ 92 w 629"/>
                <a:gd name="T45" fmla="*/ 562 h 823"/>
                <a:gd name="T46" fmla="*/ 131 w 629"/>
                <a:gd name="T47" fmla="*/ 577 h 823"/>
                <a:gd name="T48" fmla="*/ 178 w 629"/>
                <a:gd name="T49" fmla="*/ 593 h 823"/>
                <a:gd name="T50" fmla="*/ 230 w 629"/>
                <a:gd name="T51" fmla="*/ 607 h 823"/>
                <a:gd name="T52" fmla="*/ 290 w 629"/>
                <a:gd name="T53" fmla="*/ 617 h 823"/>
                <a:gd name="T54" fmla="*/ 357 w 629"/>
                <a:gd name="T55" fmla="*/ 626 h 823"/>
                <a:gd name="T56" fmla="*/ 391 w 629"/>
                <a:gd name="T57" fmla="*/ 626 h 823"/>
                <a:gd name="T58" fmla="*/ 444 w 629"/>
                <a:gd name="T59" fmla="*/ 626 h 823"/>
                <a:gd name="T60" fmla="*/ 483 w 629"/>
                <a:gd name="T61" fmla="*/ 621 h 823"/>
                <a:gd name="T62" fmla="*/ 518 w 629"/>
                <a:gd name="T63" fmla="*/ 615 h 823"/>
                <a:gd name="T64" fmla="*/ 547 w 629"/>
                <a:gd name="T65" fmla="*/ 612 h 823"/>
                <a:gd name="T66" fmla="*/ 628 w 629"/>
                <a:gd name="T67" fmla="*/ 559 h 823"/>
                <a:gd name="T68" fmla="*/ 610 w 629"/>
                <a:gd name="T69" fmla="*/ 562 h 823"/>
                <a:gd name="T70" fmla="*/ 573 w 629"/>
                <a:gd name="T71" fmla="*/ 567 h 823"/>
                <a:gd name="T72" fmla="*/ 529 w 629"/>
                <a:gd name="T73" fmla="*/ 573 h 823"/>
                <a:gd name="T74" fmla="*/ 486 w 629"/>
                <a:gd name="T75" fmla="*/ 577 h 823"/>
                <a:gd name="T76" fmla="*/ 444 w 629"/>
                <a:gd name="T77" fmla="*/ 579 h 823"/>
                <a:gd name="T78" fmla="*/ 423 w 629"/>
                <a:gd name="T79" fmla="*/ 577 h 823"/>
                <a:gd name="T80" fmla="*/ 380 w 629"/>
                <a:gd name="T81" fmla="*/ 575 h 823"/>
                <a:gd name="T82" fmla="*/ 329 w 629"/>
                <a:gd name="T83" fmla="*/ 566 h 823"/>
                <a:gd name="T84" fmla="*/ 279 w 629"/>
                <a:gd name="T85" fmla="*/ 554 h 823"/>
                <a:gd name="T86" fmla="*/ 230 w 629"/>
                <a:gd name="T87" fmla="*/ 540 h 823"/>
                <a:gd name="T88" fmla="*/ 193 w 629"/>
                <a:gd name="T89" fmla="*/ 524 h 823"/>
                <a:gd name="T90" fmla="*/ 177 w 629"/>
                <a:gd name="T91" fmla="*/ 513 h 823"/>
                <a:gd name="T92" fmla="*/ 147 w 629"/>
                <a:gd name="T93" fmla="*/ 477 h 823"/>
                <a:gd name="T94" fmla="*/ 119 w 629"/>
                <a:gd name="T95" fmla="*/ 435 h 823"/>
                <a:gd name="T96" fmla="*/ 98 w 629"/>
                <a:gd name="T97" fmla="*/ 391 h 823"/>
                <a:gd name="T98" fmla="*/ 87 w 629"/>
                <a:gd name="T99" fmla="*/ 342 h 823"/>
                <a:gd name="T100" fmla="*/ 87 w 629"/>
                <a:gd name="T101" fmla="*/ 318 h 823"/>
                <a:gd name="T102" fmla="*/ 92 w 629"/>
                <a:gd name="T103" fmla="*/ 266 h 823"/>
                <a:gd name="T104" fmla="*/ 101 w 629"/>
                <a:gd name="T105" fmla="*/ 218 h 823"/>
                <a:gd name="T106" fmla="*/ 111 w 629"/>
                <a:gd name="T107" fmla="*/ 205 h 823"/>
                <a:gd name="T108" fmla="*/ 126 w 629"/>
                <a:gd name="T109" fmla="*/ 205 h 823"/>
                <a:gd name="T110" fmla="*/ 142 w 629"/>
                <a:gd name="T111" fmla="*/ 205 h 823"/>
                <a:gd name="T112" fmla="*/ 153 w 629"/>
                <a:gd name="T113" fmla="*/ 193 h 823"/>
                <a:gd name="T114" fmla="*/ 184 w 629"/>
                <a:gd name="T115" fmla="*/ 155 h 823"/>
                <a:gd name="T116" fmla="*/ 223 w 629"/>
                <a:gd name="T117" fmla="*/ 111 h 823"/>
                <a:gd name="T118" fmla="*/ 256 w 629"/>
                <a:gd name="T119" fmla="*/ 73 h 823"/>
                <a:gd name="T120" fmla="*/ 276 w 629"/>
                <a:gd name="T121" fmla="*/ 48 h 823"/>
                <a:gd name="T122" fmla="*/ 279 w 629"/>
                <a:gd name="T123" fmla="*/ 44 h 8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9" h="823">
                  <a:moveTo>
                    <a:pt x="279" y="44"/>
                  </a:moveTo>
                  <a:lnTo>
                    <a:pt x="283" y="37"/>
                  </a:lnTo>
                  <a:lnTo>
                    <a:pt x="285" y="28"/>
                  </a:lnTo>
                  <a:lnTo>
                    <a:pt x="285" y="20"/>
                  </a:lnTo>
                  <a:lnTo>
                    <a:pt x="283" y="14"/>
                  </a:lnTo>
                  <a:lnTo>
                    <a:pt x="279" y="5"/>
                  </a:lnTo>
                  <a:lnTo>
                    <a:pt x="273" y="1"/>
                  </a:lnTo>
                  <a:lnTo>
                    <a:pt x="265" y="0"/>
                  </a:lnTo>
                  <a:lnTo>
                    <a:pt x="256" y="0"/>
                  </a:lnTo>
                  <a:lnTo>
                    <a:pt x="248" y="1"/>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 name="Freeform 1054"/>
            <p:cNvSpPr>
              <a:spLocks/>
            </p:cNvSpPr>
            <p:nvPr/>
          </p:nvSpPr>
          <p:spPr bwMode="auto">
            <a:xfrm>
              <a:off x="1200" y="916"/>
              <a:ext cx="629" cy="821"/>
            </a:xfrm>
            <a:custGeom>
              <a:avLst/>
              <a:gdLst>
                <a:gd name="T0" fmla="*/ 283 w 629"/>
                <a:gd name="T1" fmla="*/ 37 h 823"/>
                <a:gd name="T2" fmla="*/ 285 w 629"/>
                <a:gd name="T3" fmla="*/ 20 h 823"/>
                <a:gd name="T4" fmla="*/ 279 w 629"/>
                <a:gd name="T5" fmla="*/ 5 h 823"/>
                <a:gd name="T6" fmla="*/ 273 w 629"/>
                <a:gd name="T7" fmla="*/ 1 h 823"/>
                <a:gd name="T8" fmla="*/ 256 w 629"/>
                <a:gd name="T9" fmla="*/ 0 h 823"/>
                <a:gd name="T10" fmla="*/ 241 w 629"/>
                <a:gd name="T11" fmla="*/ 5 h 823"/>
                <a:gd name="T12" fmla="*/ 237 w 629"/>
                <a:gd name="T13" fmla="*/ 9 h 823"/>
                <a:gd name="T14" fmla="*/ 218 w 629"/>
                <a:gd name="T15" fmla="*/ 33 h 823"/>
                <a:gd name="T16" fmla="*/ 186 w 629"/>
                <a:gd name="T17" fmla="*/ 71 h 823"/>
                <a:gd name="T18" fmla="*/ 149 w 629"/>
                <a:gd name="T19" fmla="*/ 115 h 823"/>
                <a:gd name="T20" fmla="*/ 115 w 629"/>
                <a:gd name="T21" fmla="*/ 155 h 823"/>
                <a:gd name="T22" fmla="*/ 101 w 629"/>
                <a:gd name="T23" fmla="*/ 170 h 823"/>
                <a:gd name="T24" fmla="*/ 75 w 629"/>
                <a:gd name="T25" fmla="*/ 205 h 823"/>
                <a:gd name="T26" fmla="*/ 48 w 629"/>
                <a:gd name="T27" fmla="*/ 205 h 823"/>
                <a:gd name="T28" fmla="*/ 23 w 629"/>
                <a:gd name="T29" fmla="*/ 221 h 823"/>
                <a:gd name="T30" fmla="*/ 3 w 629"/>
                <a:gd name="T31" fmla="*/ 287 h 823"/>
                <a:gd name="T32" fmla="*/ 0 w 629"/>
                <a:gd name="T33" fmla="*/ 348 h 823"/>
                <a:gd name="T34" fmla="*/ 2 w 629"/>
                <a:gd name="T35" fmla="*/ 378 h 823"/>
                <a:gd name="T36" fmla="*/ 9 w 629"/>
                <a:gd name="T37" fmla="*/ 437 h 823"/>
                <a:gd name="T38" fmla="*/ 25 w 629"/>
                <a:gd name="T39" fmla="*/ 493 h 823"/>
                <a:gd name="T40" fmla="*/ 46 w 629"/>
                <a:gd name="T41" fmla="*/ 531 h 823"/>
                <a:gd name="T42" fmla="*/ 75 w 629"/>
                <a:gd name="T43" fmla="*/ 553 h 823"/>
                <a:gd name="T44" fmla="*/ 92 w 629"/>
                <a:gd name="T45" fmla="*/ 562 h 823"/>
                <a:gd name="T46" fmla="*/ 131 w 629"/>
                <a:gd name="T47" fmla="*/ 577 h 823"/>
                <a:gd name="T48" fmla="*/ 178 w 629"/>
                <a:gd name="T49" fmla="*/ 593 h 823"/>
                <a:gd name="T50" fmla="*/ 230 w 629"/>
                <a:gd name="T51" fmla="*/ 607 h 823"/>
                <a:gd name="T52" fmla="*/ 290 w 629"/>
                <a:gd name="T53" fmla="*/ 617 h 823"/>
                <a:gd name="T54" fmla="*/ 357 w 629"/>
                <a:gd name="T55" fmla="*/ 626 h 823"/>
                <a:gd name="T56" fmla="*/ 391 w 629"/>
                <a:gd name="T57" fmla="*/ 626 h 823"/>
                <a:gd name="T58" fmla="*/ 444 w 629"/>
                <a:gd name="T59" fmla="*/ 626 h 823"/>
                <a:gd name="T60" fmla="*/ 483 w 629"/>
                <a:gd name="T61" fmla="*/ 621 h 823"/>
                <a:gd name="T62" fmla="*/ 518 w 629"/>
                <a:gd name="T63" fmla="*/ 615 h 823"/>
                <a:gd name="T64" fmla="*/ 547 w 629"/>
                <a:gd name="T65" fmla="*/ 612 h 823"/>
                <a:gd name="T66" fmla="*/ 628 w 629"/>
                <a:gd name="T67" fmla="*/ 559 h 823"/>
                <a:gd name="T68" fmla="*/ 610 w 629"/>
                <a:gd name="T69" fmla="*/ 562 h 823"/>
                <a:gd name="T70" fmla="*/ 573 w 629"/>
                <a:gd name="T71" fmla="*/ 567 h 823"/>
                <a:gd name="T72" fmla="*/ 529 w 629"/>
                <a:gd name="T73" fmla="*/ 573 h 823"/>
                <a:gd name="T74" fmla="*/ 486 w 629"/>
                <a:gd name="T75" fmla="*/ 577 h 823"/>
                <a:gd name="T76" fmla="*/ 444 w 629"/>
                <a:gd name="T77" fmla="*/ 579 h 823"/>
                <a:gd name="T78" fmla="*/ 423 w 629"/>
                <a:gd name="T79" fmla="*/ 577 h 823"/>
                <a:gd name="T80" fmla="*/ 380 w 629"/>
                <a:gd name="T81" fmla="*/ 575 h 823"/>
                <a:gd name="T82" fmla="*/ 329 w 629"/>
                <a:gd name="T83" fmla="*/ 566 h 823"/>
                <a:gd name="T84" fmla="*/ 279 w 629"/>
                <a:gd name="T85" fmla="*/ 554 h 823"/>
                <a:gd name="T86" fmla="*/ 230 w 629"/>
                <a:gd name="T87" fmla="*/ 540 h 823"/>
                <a:gd name="T88" fmla="*/ 193 w 629"/>
                <a:gd name="T89" fmla="*/ 524 h 823"/>
                <a:gd name="T90" fmla="*/ 177 w 629"/>
                <a:gd name="T91" fmla="*/ 513 h 823"/>
                <a:gd name="T92" fmla="*/ 147 w 629"/>
                <a:gd name="T93" fmla="*/ 477 h 823"/>
                <a:gd name="T94" fmla="*/ 119 w 629"/>
                <a:gd name="T95" fmla="*/ 435 h 823"/>
                <a:gd name="T96" fmla="*/ 98 w 629"/>
                <a:gd name="T97" fmla="*/ 391 h 823"/>
                <a:gd name="T98" fmla="*/ 87 w 629"/>
                <a:gd name="T99" fmla="*/ 342 h 823"/>
                <a:gd name="T100" fmla="*/ 87 w 629"/>
                <a:gd name="T101" fmla="*/ 318 h 823"/>
                <a:gd name="T102" fmla="*/ 92 w 629"/>
                <a:gd name="T103" fmla="*/ 266 h 823"/>
                <a:gd name="T104" fmla="*/ 101 w 629"/>
                <a:gd name="T105" fmla="*/ 218 h 823"/>
                <a:gd name="T106" fmla="*/ 111 w 629"/>
                <a:gd name="T107" fmla="*/ 205 h 823"/>
                <a:gd name="T108" fmla="*/ 126 w 629"/>
                <a:gd name="T109" fmla="*/ 205 h 823"/>
                <a:gd name="T110" fmla="*/ 142 w 629"/>
                <a:gd name="T111" fmla="*/ 205 h 823"/>
                <a:gd name="T112" fmla="*/ 153 w 629"/>
                <a:gd name="T113" fmla="*/ 193 h 823"/>
                <a:gd name="T114" fmla="*/ 184 w 629"/>
                <a:gd name="T115" fmla="*/ 155 h 823"/>
                <a:gd name="T116" fmla="*/ 223 w 629"/>
                <a:gd name="T117" fmla="*/ 111 h 823"/>
                <a:gd name="T118" fmla="*/ 256 w 629"/>
                <a:gd name="T119" fmla="*/ 73 h 823"/>
                <a:gd name="T120" fmla="*/ 276 w 629"/>
                <a:gd name="T121" fmla="*/ 48 h 823"/>
                <a:gd name="T122" fmla="*/ 279 w 629"/>
                <a:gd name="T123" fmla="*/ 44 h 8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9" h="823">
                  <a:moveTo>
                    <a:pt x="279" y="44"/>
                  </a:moveTo>
                  <a:lnTo>
                    <a:pt x="283" y="37"/>
                  </a:lnTo>
                  <a:lnTo>
                    <a:pt x="285" y="28"/>
                  </a:lnTo>
                  <a:lnTo>
                    <a:pt x="285" y="20"/>
                  </a:lnTo>
                  <a:lnTo>
                    <a:pt x="283" y="14"/>
                  </a:lnTo>
                  <a:lnTo>
                    <a:pt x="279" y="5"/>
                  </a:lnTo>
                  <a:lnTo>
                    <a:pt x="273" y="1"/>
                  </a:lnTo>
                  <a:lnTo>
                    <a:pt x="265" y="0"/>
                  </a:lnTo>
                  <a:lnTo>
                    <a:pt x="256" y="0"/>
                  </a:lnTo>
                  <a:lnTo>
                    <a:pt x="248" y="1"/>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Freeform 1055"/>
            <p:cNvSpPr>
              <a:spLocks/>
            </p:cNvSpPr>
            <p:nvPr/>
          </p:nvSpPr>
          <p:spPr bwMode="auto">
            <a:xfrm>
              <a:off x="1945" y="1364"/>
              <a:ext cx="2662" cy="2056"/>
            </a:xfrm>
            <a:custGeom>
              <a:avLst/>
              <a:gdLst>
                <a:gd name="T0" fmla="*/ 149 w 2661"/>
                <a:gd name="T1" fmla="*/ 0 h 2057"/>
                <a:gd name="T2" fmla="*/ 2677 w 2661"/>
                <a:gd name="T3" fmla="*/ 1790 h 2057"/>
                <a:gd name="T4" fmla="*/ 2677 w 2661"/>
                <a:gd name="T5" fmla="*/ 1790 h 2057"/>
                <a:gd name="T6" fmla="*/ 2688 w 2661"/>
                <a:gd name="T7" fmla="*/ 1808 h 2057"/>
                <a:gd name="T8" fmla="*/ 2696 w 2661"/>
                <a:gd name="T9" fmla="*/ 1822 h 2057"/>
                <a:gd name="T10" fmla="*/ 2707 w 2661"/>
                <a:gd name="T11" fmla="*/ 1839 h 2057"/>
                <a:gd name="T12" fmla="*/ 2716 w 2661"/>
                <a:gd name="T13" fmla="*/ 1856 h 2057"/>
                <a:gd name="T14" fmla="*/ 2723 w 2661"/>
                <a:gd name="T15" fmla="*/ 1873 h 2057"/>
                <a:gd name="T16" fmla="*/ 2732 w 2661"/>
                <a:gd name="T17" fmla="*/ 1889 h 2057"/>
                <a:gd name="T18" fmla="*/ 2741 w 2661"/>
                <a:gd name="T19" fmla="*/ 1909 h 2057"/>
                <a:gd name="T20" fmla="*/ 2746 w 2661"/>
                <a:gd name="T21" fmla="*/ 1926 h 2057"/>
                <a:gd name="T22" fmla="*/ 2751 w 2661"/>
                <a:gd name="T23" fmla="*/ 1942 h 2057"/>
                <a:gd name="T24" fmla="*/ 2758 w 2661"/>
                <a:gd name="T25" fmla="*/ 1958 h 2057"/>
                <a:gd name="T26" fmla="*/ 2758 w 2661"/>
                <a:gd name="T27" fmla="*/ 1958 h 2057"/>
                <a:gd name="T28" fmla="*/ 2741 w 2661"/>
                <a:gd name="T29" fmla="*/ 1958 h 2057"/>
                <a:gd name="T30" fmla="*/ 2723 w 2661"/>
                <a:gd name="T31" fmla="*/ 1955 h 2057"/>
                <a:gd name="T32" fmla="*/ 2705 w 2661"/>
                <a:gd name="T33" fmla="*/ 1953 h 2057"/>
                <a:gd name="T34" fmla="*/ 2686 w 2661"/>
                <a:gd name="T35" fmla="*/ 1951 h 2057"/>
                <a:gd name="T36" fmla="*/ 2668 w 2661"/>
                <a:gd name="T37" fmla="*/ 1949 h 2057"/>
                <a:gd name="T38" fmla="*/ 2650 w 2661"/>
                <a:gd name="T39" fmla="*/ 1944 h 2057"/>
                <a:gd name="T40" fmla="*/ 2631 w 2661"/>
                <a:gd name="T41" fmla="*/ 1940 h 2057"/>
                <a:gd name="T42" fmla="*/ 2612 w 2661"/>
                <a:gd name="T43" fmla="*/ 1935 h 2057"/>
                <a:gd name="T44" fmla="*/ 2592 w 2661"/>
                <a:gd name="T45" fmla="*/ 1930 h 2057"/>
                <a:gd name="T46" fmla="*/ 2576 w 2661"/>
                <a:gd name="T47" fmla="*/ 1926 h 2057"/>
                <a:gd name="T48" fmla="*/ 0 w 2661"/>
                <a:gd name="T49" fmla="*/ 195 h 2057"/>
                <a:gd name="T50" fmla="*/ 149 w 2661"/>
                <a:gd name="T51" fmla="*/ 0 h 2057"/>
                <a:gd name="T52" fmla="*/ 149 w 2661"/>
                <a:gd name="T53" fmla="*/ 0 h 2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61" h="2057">
                  <a:moveTo>
                    <a:pt x="149" y="0"/>
                  </a:move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 name="Freeform 1056"/>
            <p:cNvSpPr>
              <a:spLocks/>
            </p:cNvSpPr>
            <p:nvPr/>
          </p:nvSpPr>
          <p:spPr bwMode="auto">
            <a:xfrm>
              <a:off x="1945" y="1364"/>
              <a:ext cx="2662" cy="2056"/>
            </a:xfrm>
            <a:custGeom>
              <a:avLst/>
              <a:gdLst>
                <a:gd name="T0" fmla="*/ 149 w 2661"/>
                <a:gd name="T1" fmla="*/ 0 h 2057"/>
                <a:gd name="T2" fmla="*/ 2677 w 2661"/>
                <a:gd name="T3" fmla="*/ 1790 h 2057"/>
                <a:gd name="T4" fmla="*/ 2677 w 2661"/>
                <a:gd name="T5" fmla="*/ 1790 h 2057"/>
                <a:gd name="T6" fmla="*/ 2688 w 2661"/>
                <a:gd name="T7" fmla="*/ 1808 h 2057"/>
                <a:gd name="T8" fmla="*/ 2696 w 2661"/>
                <a:gd name="T9" fmla="*/ 1822 h 2057"/>
                <a:gd name="T10" fmla="*/ 2707 w 2661"/>
                <a:gd name="T11" fmla="*/ 1839 h 2057"/>
                <a:gd name="T12" fmla="*/ 2716 w 2661"/>
                <a:gd name="T13" fmla="*/ 1856 h 2057"/>
                <a:gd name="T14" fmla="*/ 2723 w 2661"/>
                <a:gd name="T15" fmla="*/ 1873 h 2057"/>
                <a:gd name="T16" fmla="*/ 2732 w 2661"/>
                <a:gd name="T17" fmla="*/ 1889 h 2057"/>
                <a:gd name="T18" fmla="*/ 2741 w 2661"/>
                <a:gd name="T19" fmla="*/ 1909 h 2057"/>
                <a:gd name="T20" fmla="*/ 2746 w 2661"/>
                <a:gd name="T21" fmla="*/ 1926 h 2057"/>
                <a:gd name="T22" fmla="*/ 2751 w 2661"/>
                <a:gd name="T23" fmla="*/ 1942 h 2057"/>
                <a:gd name="T24" fmla="*/ 2758 w 2661"/>
                <a:gd name="T25" fmla="*/ 1958 h 2057"/>
                <a:gd name="T26" fmla="*/ 2758 w 2661"/>
                <a:gd name="T27" fmla="*/ 1958 h 2057"/>
                <a:gd name="T28" fmla="*/ 2741 w 2661"/>
                <a:gd name="T29" fmla="*/ 1958 h 2057"/>
                <a:gd name="T30" fmla="*/ 2723 w 2661"/>
                <a:gd name="T31" fmla="*/ 1955 h 2057"/>
                <a:gd name="T32" fmla="*/ 2705 w 2661"/>
                <a:gd name="T33" fmla="*/ 1953 h 2057"/>
                <a:gd name="T34" fmla="*/ 2686 w 2661"/>
                <a:gd name="T35" fmla="*/ 1951 h 2057"/>
                <a:gd name="T36" fmla="*/ 2668 w 2661"/>
                <a:gd name="T37" fmla="*/ 1949 h 2057"/>
                <a:gd name="T38" fmla="*/ 2650 w 2661"/>
                <a:gd name="T39" fmla="*/ 1944 h 2057"/>
                <a:gd name="T40" fmla="*/ 2631 w 2661"/>
                <a:gd name="T41" fmla="*/ 1940 h 2057"/>
                <a:gd name="T42" fmla="*/ 2612 w 2661"/>
                <a:gd name="T43" fmla="*/ 1935 h 2057"/>
                <a:gd name="T44" fmla="*/ 2592 w 2661"/>
                <a:gd name="T45" fmla="*/ 1930 h 2057"/>
                <a:gd name="T46" fmla="*/ 2576 w 2661"/>
                <a:gd name="T47" fmla="*/ 1926 h 2057"/>
                <a:gd name="T48" fmla="*/ 0 w 2661"/>
                <a:gd name="T49" fmla="*/ 195 h 2057"/>
                <a:gd name="T50" fmla="*/ 149 w 2661"/>
                <a:gd name="T51" fmla="*/ 0 h 2057"/>
                <a:gd name="T52" fmla="*/ 149 w 2661"/>
                <a:gd name="T53" fmla="*/ 0 h 2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661" h="2057">
                  <a:moveTo>
                    <a:pt x="149" y="0"/>
                  </a:move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 name="Freeform 1057"/>
            <p:cNvSpPr>
              <a:spLocks/>
            </p:cNvSpPr>
            <p:nvPr/>
          </p:nvSpPr>
          <p:spPr bwMode="auto">
            <a:xfrm>
              <a:off x="2299" y="1675"/>
              <a:ext cx="328" cy="229"/>
            </a:xfrm>
            <a:custGeom>
              <a:avLst/>
              <a:gdLst>
                <a:gd name="T0" fmla="*/ 109 w 329"/>
                <a:gd name="T1" fmla="*/ 228 h 229"/>
                <a:gd name="T2" fmla="*/ 109 w 329"/>
                <a:gd name="T3" fmla="*/ 225 h 229"/>
                <a:gd name="T4" fmla="*/ 111 w 329"/>
                <a:gd name="T5" fmla="*/ 220 h 229"/>
                <a:gd name="T6" fmla="*/ 115 w 329"/>
                <a:gd name="T7" fmla="*/ 211 h 229"/>
                <a:gd name="T8" fmla="*/ 119 w 329"/>
                <a:gd name="T9" fmla="*/ 202 h 229"/>
                <a:gd name="T10" fmla="*/ 126 w 329"/>
                <a:gd name="T11" fmla="*/ 190 h 229"/>
                <a:gd name="T12" fmla="*/ 132 w 329"/>
                <a:gd name="T13" fmla="*/ 177 h 229"/>
                <a:gd name="T14" fmla="*/ 140 w 329"/>
                <a:gd name="T15" fmla="*/ 164 h 229"/>
                <a:gd name="T16" fmla="*/ 149 w 329"/>
                <a:gd name="T17" fmla="*/ 153 h 229"/>
                <a:gd name="T18" fmla="*/ 157 w 329"/>
                <a:gd name="T19" fmla="*/ 143 h 229"/>
                <a:gd name="T20" fmla="*/ 164 w 329"/>
                <a:gd name="T21" fmla="*/ 135 h 229"/>
                <a:gd name="T22" fmla="*/ 164 w 329"/>
                <a:gd name="T23" fmla="*/ 135 h 229"/>
                <a:gd name="T24" fmla="*/ 164 w 329"/>
                <a:gd name="T25" fmla="*/ 128 h 229"/>
                <a:gd name="T26" fmla="*/ 164 w 329"/>
                <a:gd name="T27" fmla="*/ 122 h 229"/>
                <a:gd name="T28" fmla="*/ 164 w 329"/>
                <a:gd name="T29" fmla="*/ 120 h 229"/>
                <a:gd name="T30" fmla="*/ 164 w 329"/>
                <a:gd name="T31" fmla="*/ 118 h 229"/>
                <a:gd name="T32" fmla="*/ 164 w 329"/>
                <a:gd name="T33" fmla="*/ 116 h 229"/>
                <a:gd name="T34" fmla="*/ 183 w 329"/>
                <a:gd name="T35" fmla="*/ 116 h 229"/>
                <a:gd name="T36" fmla="*/ 202 w 329"/>
                <a:gd name="T37" fmla="*/ 116 h 229"/>
                <a:gd name="T38" fmla="*/ 216 w 329"/>
                <a:gd name="T39" fmla="*/ 116 h 229"/>
                <a:gd name="T40" fmla="*/ 225 w 329"/>
                <a:gd name="T41" fmla="*/ 116 h 229"/>
                <a:gd name="T42" fmla="*/ 230 w 329"/>
                <a:gd name="T43" fmla="*/ 118 h 229"/>
                <a:gd name="T44" fmla="*/ 164 w 329"/>
                <a:gd name="T45" fmla="*/ 0 h 229"/>
                <a:gd name="T46" fmla="*/ 0 w 329"/>
                <a:gd name="T47" fmla="*/ 151 h 229"/>
                <a:gd name="T48" fmla="*/ 109 w 329"/>
                <a:gd name="T49" fmla="*/ 228 h 229"/>
                <a:gd name="T50" fmla="*/ 109 w 329"/>
                <a:gd name="T51" fmla="*/ 228 h 2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9" h="229">
                  <a:moveTo>
                    <a:pt x="109" y="228"/>
                  </a:moveTo>
                  <a:lnTo>
                    <a:pt x="109" y="225"/>
                  </a:lnTo>
                  <a:lnTo>
                    <a:pt x="111" y="220"/>
                  </a:lnTo>
                  <a:lnTo>
                    <a:pt x="115" y="211"/>
                  </a:lnTo>
                  <a:lnTo>
                    <a:pt x="119" y="202"/>
                  </a:lnTo>
                  <a:lnTo>
                    <a:pt x="126" y="190"/>
                  </a:lnTo>
                  <a:lnTo>
                    <a:pt x="132" y="177"/>
                  </a:lnTo>
                  <a:lnTo>
                    <a:pt x="140" y="164"/>
                  </a:lnTo>
                  <a:lnTo>
                    <a:pt x="149" y="153"/>
                  </a:lnTo>
                  <a:lnTo>
                    <a:pt x="157" y="143"/>
                  </a:lnTo>
                  <a:lnTo>
                    <a:pt x="167" y="135"/>
                  </a:lnTo>
                  <a:lnTo>
                    <a:pt x="181" y="128"/>
                  </a:lnTo>
                  <a:lnTo>
                    <a:pt x="197" y="122"/>
                  </a:lnTo>
                  <a:lnTo>
                    <a:pt x="216" y="120"/>
                  </a:lnTo>
                  <a:lnTo>
                    <a:pt x="239" y="118"/>
                  </a:lnTo>
                  <a:lnTo>
                    <a:pt x="261" y="116"/>
                  </a:lnTo>
                  <a:lnTo>
                    <a:pt x="281" y="116"/>
                  </a:lnTo>
                  <a:lnTo>
                    <a:pt x="300" y="116"/>
                  </a:lnTo>
                  <a:lnTo>
                    <a:pt x="314" y="116"/>
                  </a:lnTo>
                  <a:lnTo>
                    <a:pt x="323" y="116"/>
                  </a:lnTo>
                  <a:lnTo>
                    <a:pt x="328" y="118"/>
                  </a:lnTo>
                  <a:lnTo>
                    <a:pt x="167" y="0"/>
                  </a:lnTo>
                  <a:lnTo>
                    <a:pt x="0" y="151"/>
                  </a:lnTo>
                  <a:lnTo>
                    <a:pt x="109" y="228"/>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4" name="Freeform 1058"/>
            <p:cNvSpPr>
              <a:spLocks/>
            </p:cNvSpPr>
            <p:nvPr/>
          </p:nvSpPr>
          <p:spPr bwMode="auto">
            <a:xfrm>
              <a:off x="3622" y="2669"/>
              <a:ext cx="212" cy="231"/>
            </a:xfrm>
            <a:custGeom>
              <a:avLst/>
              <a:gdLst>
                <a:gd name="T0" fmla="*/ 106 w 213"/>
                <a:gd name="T1" fmla="*/ 327 h 230"/>
                <a:gd name="T2" fmla="*/ 106 w 213"/>
                <a:gd name="T3" fmla="*/ 325 h 230"/>
                <a:gd name="T4" fmla="*/ 106 w 213"/>
                <a:gd name="T5" fmla="*/ 319 h 230"/>
                <a:gd name="T6" fmla="*/ 106 w 213"/>
                <a:gd name="T7" fmla="*/ 310 h 230"/>
                <a:gd name="T8" fmla="*/ 106 w 213"/>
                <a:gd name="T9" fmla="*/ 298 h 230"/>
                <a:gd name="T10" fmla="*/ 106 w 213"/>
                <a:gd name="T11" fmla="*/ 285 h 230"/>
                <a:gd name="T12" fmla="*/ 106 w 213"/>
                <a:gd name="T13" fmla="*/ 270 h 230"/>
                <a:gd name="T14" fmla="*/ 106 w 213"/>
                <a:gd name="T15" fmla="*/ 255 h 230"/>
                <a:gd name="T16" fmla="*/ 106 w 213"/>
                <a:gd name="T17" fmla="*/ 241 h 230"/>
                <a:gd name="T18" fmla="*/ 106 w 213"/>
                <a:gd name="T19" fmla="*/ 227 h 230"/>
                <a:gd name="T20" fmla="*/ 106 w 213"/>
                <a:gd name="T21" fmla="*/ 218 h 230"/>
                <a:gd name="T22" fmla="*/ 114 w 213"/>
                <a:gd name="T23" fmla="*/ 69 h 230"/>
                <a:gd name="T24" fmla="*/ 106 w 213"/>
                <a:gd name="T25" fmla="*/ 0 h 230"/>
                <a:gd name="T26" fmla="*/ 0 w 213"/>
                <a:gd name="T27" fmla="*/ 234 h 230"/>
                <a:gd name="T28" fmla="*/ 106 w 213"/>
                <a:gd name="T29" fmla="*/ 327 h 230"/>
                <a:gd name="T30" fmla="*/ 106 w 213"/>
                <a:gd name="T31" fmla="*/ 327 h 2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 h="230">
                  <a:moveTo>
                    <a:pt x="135" y="229"/>
                  </a:moveTo>
                  <a:lnTo>
                    <a:pt x="133" y="227"/>
                  </a:lnTo>
                  <a:lnTo>
                    <a:pt x="133" y="221"/>
                  </a:lnTo>
                  <a:lnTo>
                    <a:pt x="133" y="212"/>
                  </a:lnTo>
                  <a:lnTo>
                    <a:pt x="133" y="200"/>
                  </a:lnTo>
                  <a:lnTo>
                    <a:pt x="133" y="187"/>
                  </a:lnTo>
                  <a:lnTo>
                    <a:pt x="133" y="172"/>
                  </a:lnTo>
                  <a:lnTo>
                    <a:pt x="133" y="157"/>
                  </a:lnTo>
                  <a:lnTo>
                    <a:pt x="135" y="143"/>
                  </a:lnTo>
                  <a:lnTo>
                    <a:pt x="138" y="129"/>
                  </a:lnTo>
                  <a:lnTo>
                    <a:pt x="143" y="120"/>
                  </a:lnTo>
                  <a:lnTo>
                    <a:pt x="212" y="69"/>
                  </a:lnTo>
                  <a:lnTo>
                    <a:pt x="110" y="0"/>
                  </a:lnTo>
                  <a:lnTo>
                    <a:pt x="0" y="136"/>
                  </a:lnTo>
                  <a:lnTo>
                    <a:pt x="135" y="22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5" name="Freeform 1059"/>
            <p:cNvSpPr>
              <a:spLocks/>
            </p:cNvSpPr>
            <p:nvPr/>
          </p:nvSpPr>
          <p:spPr bwMode="auto">
            <a:xfrm>
              <a:off x="3036" y="2237"/>
              <a:ext cx="230" cy="245"/>
            </a:xfrm>
            <a:custGeom>
              <a:avLst/>
              <a:gdLst>
                <a:gd name="T0" fmla="*/ 233 w 229"/>
                <a:gd name="T1" fmla="*/ 244 h 245"/>
                <a:gd name="T2" fmla="*/ 233 w 229"/>
                <a:gd name="T3" fmla="*/ 241 h 245"/>
                <a:gd name="T4" fmla="*/ 233 w 229"/>
                <a:gd name="T5" fmla="*/ 234 h 245"/>
                <a:gd name="T6" fmla="*/ 235 w 229"/>
                <a:gd name="T7" fmla="*/ 223 h 245"/>
                <a:gd name="T8" fmla="*/ 236 w 229"/>
                <a:gd name="T9" fmla="*/ 208 h 245"/>
                <a:gd name="T10" fmla="*/ 238 w 229"/>
                <a:gd name="T11" fmla="*/ 193 h 245"/>
                <a:gd name="T12" fmla="*/ 241 w 229"/>
                <a:gd name="T13" fmla="*/ 176 h 245"/>
                <a:gd name="T14" fmla="*/ 245 w 229"/>
                <a:gd name="T15" fmla="*/ 160 h 245"/>
                <a:gd name="T16" fmla="*/ 250 w 229"/>
                <a:gd name="T17" fmla="*/ 143 h 245"/>
                <a:gd name="T18" fmla="*/ 254 w 229"/>
                <a:gd name="T19" fmla="*/ 128 h 245"/>
                <a:gd name="T20" fmla="*/ 258 w 229"/>
                <a:gd name="T21" fmla="*/ 118 h 245"/>
                <a:gd name="T22" fmla="*/ 326 w 229"/>
                <a:gd name="T23" fmla="*/ 68 h 245"/>
                <a:gd name="T24" fmla="*/ 224 w 229"/>
                <a:gd name="T25" fmla="*/ 0 h 245"/>
                <a:gd name="T26" fmla="*/ 0 w 229"/>
                <a:gd name="T27" fmla="*/ 151 h 245"/>
                <a:gd name="T28" fmla="*/ 233 w 229"/>
                <a:gd name="T29" fmla="*/ 244 h 245"/>
                <a:gd name="T30" fmla="*/ 233 w 229"/>
                <a:gd name="T31" fmla="*/ 244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245">
                  <a:moveTo>
                    <a:pt x="135" y="244"/>
                  </a:moveTo>
                  <a:lnTo>
                    <a:pt x="135" y="241"/>
                  </a:lnTo>
                  <a:lnTo>
                    <a:pt x="135" y="234"/>
                  </a:lnTo>
                  <a:lnTo>
                    <a:pt x="137" y="223"/>
                  </a:lnTo>
                  <a:lnTo>
                    <a:pt x="138" y="208"/>
                  </a:lnTo>
                  <a:lnTo>
                    <a:pt x="140" y="193"/>
                  </a:lnTo>
                  <a:lnTo>
                    <a:pt x="143" y="176"/>
                  </a:lnTo>
                  <a:lnTo>
                    <a:pt x="147" y="160"/>
                  </a:lnTo>
                  <a:lnTo>
                    <a:pt x="152" y="143"/>
                  </a:lnTo>
                  <a:lnTo>
                    <a:pt x="156" y="128"/>
                  </a:lnTo>
                  <a:lnTo>
                    <a:pt x="160" y="118"/>
                  </a:lnTo>
                  <a:lnTo>
                    <a:pt x="228" y="68"/>
                  </a:lnTo>
                  <a:lnTo>
                    <a:pt x="126" y="0"/>
                  </a:lnTo>
                  <a:lnTo>
                    <a:pt x="0" y="151"/>
                  </a:lnTo>
                  <a:lnTo>
                    <a:pt x="135" y="244"/>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6" name="Freeform 1060"/>
            <p:cNvSpPr>
              <a:spLocks/>
            </p:cNvSpPr>
            <p:nvPr/>
          </p:nvSpPr>
          <p:spPr bwMode="auto">
            <a:xfrm>
              <a:off x="1575" y="1190"/>
              <a:ext cx="605" cy="691"/>
            </a:xfrm>
            <a:custGeom>
              <a:avLst/>
              <a:gdLst>
                <a:gd name="T0" fmla="*/ 34 w 604"/>
                <a:gd name="T1" fmla="*/ 690 h 691"/>
                <a:gd name="T2" fmla="*/ 8 w 604"/>
                <a:gd name="T3" fmla="*/ 683 h 691"/>
                <a:gd name="T4" fmla="*/ 0 w 604"/>
                <a:gd name="T5" fmla="*/ 666 h 691"/>
                <a:gd name="T6" fmla="*/ 8 w 604"/>
                <a:gd name="T7" fmla="*/ 639 h 691"/>
                <a:gd name="T8" fmla="*/ 15 w 604"/>
                <a:gd name="T9" fmla="*/ 631 h 691"/>
                <a:gd name="T10" fmla="*/ 42 w 604"/>
                <a:gd name="T11" fmla="*/ 601 h 691"/>
                <a:gd name="T12" fmla="*/ 73 w 604"/>
                <a:gd name="T13" fmla="*/ 563 h 691"/>
                <a:gd name="T14" fmla="*/ 93 w 604"/>
                <a:gd name="T15" fmla="*/ 544 h 691"/>
                <a:gd name="T16" fmla="*/ 122 w 604"/>
                <a:gd name="T17" fmla="*/ 521 h 691"/>
                <a:gd name="T18" fmla="*/ 160 w 604"/>
                <a:gd name="T19" fmla="*/ 496 h 691"/>
                <a:gd name="T20" fmla="*/ 194 w 604"/>
                <a:gd name="T21" fmla="*/ 470 h 691"/>
                <a:gd name="T22" fmla="*/ 215 w 604"/>
                <a:gd name="T23" fmla="*/ 451 h 691"/>
                <a:gd name="T24" fmla="*/ 259 w 604"/>
                <a:gd name="T25" fmla="*/ 410 h 691"/>
                <a:gd name="T26" fmla="*/ 403 w 604"/>
                <a:gd name="T27" fmla="*/ 352 h 691"/>
                <a:gd name="T28" fmla="*/ 438 w 604"/>
                <a:gd name="T29" fmla="*/ 283 h 691"/>
                <a:gd name="T30" fmla="*/ 450 w 604"/>
                <a:gd name="T31" fmla="*/ 234 h 691"/>
                <a:gd name="T32" fmla="*/ 463 w 604"/>
                <a:gd name="T33" fmla="*/ 165 h 691"/>
                <a:gd name="T34" fmla="*/ 477 w 604"/>
                <a:gd name="T35" fmla="*/ 105 h 691"/>
                <a:gd name="T36" fmla="*/ 493 w 604"/>
                <a:gd name="T37" fmla="*/ 73 h 691"/>
                <a:gd name="T38" fmla="*/ 521 w 604"/>
                <a:gd name="T39" fmla="*/ 36 h 691"/>
                <a:gd name="T40" fmla="*/ 560 w 604"/>
                <a:gd name="T41" fmla="*/ 8 h 691"/>
                <a:gd name="T42" fmla="*/ 604 w 604"/>
                <a:gd name="T43" fmla="*/ 0 h 691"/>
                <a:gd name="T44" fmla="*/ 631 w 604"/>
                <a:gd name="T45" fmla="*/ 6 h 691"/>
                <a:gd name="T46" fmla="*/ 667 w 604"/>
                <a:gd name="T47" fmla="*/ 27 h 691"/>
                <a:gd name="T48" fmla="*/ 691 w 604"/>
                <a:gd name="T49" fmla="*/ 57 h 691"/>
                <a:gd name="T50" fmla="*/ 701 w 604"/>
                <a:gd name="T51" fmla="*/ 94 h 691"/>
                <a:gd name="T52" fmla="*/ 696 w 604"/>
                <a:gd name="T53" fmla="*/ 126 h 691"/>
                <a:gd name="T54" fmla="*/ 682 w 604"/>
                <a:gd name="T55" fmla="*/ 184 h 691"/>
                <a:gd name="T56" fmla="*/ 654 w 604"/>
                <a:gd name="T57" fmla="*/ 249 h 691"/>
                <a:gd name="T58" fmla="*/ 629 w 604"/>
                <a:gd name="T59" fmla="*/ 289 h 691"/>
                <a:gd name="T60" fmla="*/ 581 w 604"/>
                <a:gd name="T61" fmla="*/ 348 h 691"/>
                <a:gd name="T62" fmla="*/ 521 w 604"/>
                <a:gd name="T63" fmla="*/ 399 h 691"/>
                <a:gd name="T64" fmla="*/ 465 w 604"/>
                <a:gd name="T65" fmla="*/ 440 h 691"/>
                <a:gd name="T66" fmla="*/ 431 w 604"/>
                <a:gd name="T67" fmla="*/ 460 h 691"/>
                <a:gd name="T68" fmla="*/ 282 w 604"/>
                <a:gd name="T69" fmla="*/ 483 h 691"/>
                <a:gd name="T70" fmla="*/ 236 w 604"/>
                <a:gd name="T71" fmla="*/ 507 h 691"/>
                <a:gd name="T72" fmla="*/ 198 w 604"/>
                <a:gd name="T73" fmla="*/ 532 h 691"/>
                <a:gd name="T74" fmla="*/ 177 w 604"/>
                <a:gd name="T75" fmla="*/ 551 h 691"/>
                <a:gd name="T76" fmla="*/ 147 w 604"/>
                <a:gd name="T77" fmla="*/ 574 h 691"/>
                <a:gd name="T78" fmla="*/ 122 w 604"/>
                <a:gd name="T79" fmla="*/ 595 h 691"/>
                <a:gd name="T80" fmla="*/ 107 w 604"/>
                <a:gd name="T81" fmla="*/ 608 h 691"/>
                <a:gd name="T82" fmla="*/ 86 w 604"/>
                <a:gd name="T83" fmla="*/ 633 h 691"/>
                <a:gd name="T84" fmla="*/ 66 w 604"/>
                <a:gd name="T85" fmla="*/ 660 h 691"/>
                <a:gd name="T86" fmla="*/ 50 w 604"/>
                <a:gd name="T87" fmla="*/ 680 h 6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4" h="691">
                  <a:moveTo>
                    <a:pt x="50" y="680"/>
                  </a:moveTo>
                  <a:lnTo>
                    <a:pt x="42" y="685"/>
                  </a:lnTo>
                  <a:lnTo>
                    <a:pt x="34" y="690"/>
                  </a:lnTo>
                  <a:lnTo>
                    <a:pt x="25" y="690"/>
                  </a:lnTo>
                  <a:lnTo>
                    <a:pt x="17" y="687"/>
                  </a:lnTo>
                  <a:lnTo>
                    <a:pt x="8" y="683"/>
                  </a:lnTo>
                  <a:lnTo>
                    <a:pt x="2" y="675"/>
                  </a:lnTo>
                  <a:lnTo>
                    <a:pt x="0" y="666"/>
                  </a:lnTo>
                  <a:lnTo>
                    <a:pt x="0" y="656"/>
                  </a:lnTo>
                  <a:lnTo>
                    <a:pt x="4" y="648"/>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1" y="613"/>
                  </a:lnTo>
                  <a:lnTo>
                    <a:pt x="95" y="624"/>
                  </a:lnTo>
                  <a:lnTo>
                    <a:pt x="86" y="633"/>
                  </a:lnTo>
                  <a:lnTo>
                    <a:pt x="78" y="643"/>
                  </a:lnTo>
                  <a:lnTo>
                    <a:pt x="71" y="652"/>
                  </a:lnTo>
                  <a:lnTo>
                    <a:pt x="66" y="660"/>
                  </a:lnTo>
                  <a:lnTo>
                    <a:pt x="59" y="669"/>
                  </a:lnTo>
                  <a:lnTo>
                    <a:pt x="55" y="675"/>
                  </a:lnTo>
                  <a:lnTo>
                    <a:pt x="50" y="68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7" name="Freeform 1061"/>
            <p:cNvSpPr>
              <a:spLocks/>
            </p:cNvSpPr>
            <p:nvPr/>
          </p:nvSpPr>
          <p:spPr bwMode="auto">
            <a:xfrm>
              <a:off x="1575" y="1190"/>
              <a:ext cx="605" cy="691"/>
            </a:xfrm>
            <a:custGeom>
              <a:avLst/>
              <a:gdLst>
                <a:gd name="T0" fmla="*/ 34 w 604"/>
                <a:gd name="T1" fmla="*/ 690 h 691"/>
                <a:gd name="T2" fmla="*/ 8 w 604"/>
                <a:gd name="T3" fmla="*/ 683 h 691"/>
                <a:gd name="T4" fmla="*/ 0 w 604"/>
                <a:gd name="T5" fmla="*/ 666 h 691"/>
                <a:gd name="T6" fmla="*/ 8 w 604"/>
                <a:gd name="T7" fmla="*/ 639 h 691"/>
                <a:gd name="T8" fmla="*/ 15 w 604"/>
                <a:gd name="T9" fmla="*/ 631 h 691"/>
                <a:gd name="T10" fmla="*/ 42 w 604"/>
                <a:gd name="T11" fmla="*/ 601 h 691"/>
                <a:gd name="T12" fmla="*/ 73 w 604"/>
                <a:gd name="T13" fmla="*/ 563 h 691"/>
                <a:gd name="T14" fmla="*/ 93 w 604"/>
                <a:gd name="T15" fmla="*/ 544 h 691"/>
                <a:gd name="T16" fmla="*/ 122 w 604"/>
                <a:gd name="T17" fmla="*/ 521 h 691"/>
                <a:gd name="T18" fmla="*/ 160 w 604"/>
                <a:gd name="T19" fmla="*/ 496 h 691"/>
                <a:gd name="T20" fmla="*/ 194 w 604"/>
                <a:gd name="T21" fmla="*/ 470 h 691"/>
                <a:gd name="T22" fmla="*/ 215 w 604"/>
                <a:gd name="T23" fmla="*/ 451 h 691"/>
                <a:gd name="T24" fmla="*/ 259 w 604"/>
                <a:gd name="T25" fmla="*/ 410 h 691"/>
                <a:gd name="T26" fmla="*/ 403 w 604"/>
                <a:gd name="T27" fmla="*/ 352 h 691"/>
                <a:gd name="T28" fmla="*/ 438 w 604"/>
                <a:gd name="T29" fmla="*/ 283 h 691"/>
                <a:gd name="T30" fmla="*/ 450 w 604"/>
                <a:gd name="T31" fmla="*/ 234 h 691"/>
                <a:gd name="T32" fmla="*/ 463 w 604"/>
                <a:gd name="T33" fmla="*/ 165 h 691"/>
                <a:gd name="T34" fmla="*/ 477 w 604"/>
                <a:gd name="T35" fmla="*/ 105 h 691"/>
                <a:gd name="T36" fmla="*/ 493 w 604"/>
                <a:gd name="T37" fmla="*/ 73 h 691"/>
                <a:gd name="T38" fmla="*/ 521 w 604"/>
                <a:gd name="T39" fmla="*/ 36 h 691"/>
                <a:gd name="T40" fmla="*/ 560 w 604"/>
                <a:gd name="T41" fmla="*/ 8 h 691"/>
                <a:gd name="T42" fmla="*/ 604 w 604"/>
                <a:gd name="T43" fmla="*/ 0 h 691"/>
                <a:gd name="T44" fmla="*/ 631 w 604"/>
                <a:gd name="T45" fmla="*/ 6 h 691"/>
                <a:gd name="T46" fmla="*/ 667 w 604"/>
                <a:gd name="T47" fmla="*/ 27 h 691"/>
                <a:gd name="T48" fmla="*/ 691 w 604"/>
                <a:gd name="T49" fmla="*/ 57 h 691"/>
                <a:gd name="T50" fmla="*/ 701 w 604"/>
                <a:gd name="T51" fmla="*/ 94 h 691"/>
                <a:gd name="T52" fmla="*/ 696 w 604"/>
                <a:gd name="T53" fmla="*/ 126 h 691"/>
                <a:gd name="T54" fmla="*/ 682 w 604"/>
                <a:gd name="T55" fmla="*/ 184 h 691"/>
                <a:gd name="T56" fmla="*/ 654 w 604"/>
                <a:gd name="T57" fmla="*/ 249 h 691"/>
                <a:gd name="T58" fmla="*/ 629 w 604"/>
                <a:gd name="T59" fmla="*/ 289 h 691"/>
                <a:gd name="T60" fmla="*/ 581 w 604"/>
                <a:gd name="T61" fmla="*/ 348 h 691"/>
                <a:gd name="T62" fmla="*/ 521 w 604"/>
                <a:gd name="T63" fmla="*/ 399 h 691"/>
                <a:gd name="T64" fmla="*/ 465 w 604"/>
                <a:gd name="T65" fmla="*/ 440 h 691"/>
                <a:gd name="T66" fmla="*/ 431 w 604"/>
                <a:gd name="T67" fmla="*/ 460 h 691"/>
                <a:gd name="T68" fmla="*/ 282 w 604"/>
                <a:gd name="T69" fmla="*/ 483 h 691"/>
                <a:gd name="T70" fmla="*/ 236 w 604"/>
                <a:gd name="T71" fmla="*/ 507 h 691"/>
                <a:gd name="T72" fmla="*/ 198 w 604"/>
                <a:gd name="T73" fmla="*/ 532 h 691"/>
                <a:gd name="T74" fmla="*/ 177 w 604"/>
                <a:gd name="T75" fmla="*/ 551 h 691"/>
                <a:gd name="T76" fmla="*/ 147 w 604"/>
                <a:gd name="T77" fmla="*/ 574 h 691"/>
                <a:gd name="T78" fmla="*/ 122 w 604"/>
                <a:gd name="T79" fmla="*/ 595 h 691"/>
                <a:gd name="T80" fmla="*/ 107 w 604"/>
                <a:gd name="T81" fmla="*/ 608 h 691"/>
                <a:gd name="T82" fmla="*/ 86 w 604"/>
                <a:gd name="T83" fmla="*/ 633 h 691"/>
                <a:gd name="T84" fmla="*/ 66 w 604"/>
                <a:gd name="T85" fmla="*/ 660 h 691"/>
                <a:gd name="T86" fmla="*/ 50 w 604"/>
                <a:gd name="T87" fmla="*/ 680 h 6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4" h="691">
                  <a:moveTo>
                    <a:pt x="50" y="680"/>
                  </a:moveTo>
                  <a:lnTo>
                    <a:pt x="42" y="685"/>
                  </a:lnTo>
                  <a:lnTo>
                    <a:pt x="34" y="690"/>
                  </a:lnTo>
                  <a:lnTo>
                    <a:pt x="25" y="690"/>
                  </a:lnTo>
                  <a:lnTo>
                    <a:pt x="17" y="687"/>
                  </a:lnTo>
                  <a:lnTo>
                    <a:pt x="8" y="683"/>
                  </a:lnTo>
                  <a:lnTo>
                    <a:pt x="2" y="675"/>
                  </a:lnTo>
                  <a:lnTo>
                    <a:pt x="0" y="666"/>
                  </a:lnTo>
                  <a:lnTo>
                    <a:pt x="0" y="656"/>
                  </a:lnTo>
                  <a:lnTo>
                    <a:pt x="4" y="648"/>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1" y="613"/>
                  </a:lnTo>
                  <a:lnTo>
                    <a:pt x="95" y="624"/>
                  </a:lnTo>
                  <a:lnTo>
                    <a:pt x="86" y="633"/>
                  </a:lnTo>
                  <a:lnTo>
                    <a:pt x="78" y="643"/>
                  </a:lnTo>
                  <a:lnTo>
                    <a:pt x="71" y="652"/>
                  </a:lnTo>
                  <a:lnTo>
                    <a:pt x="66" y="660"/>
                  </a:lnTo>
                  <a:lnTo>
                    <a:pt x="59" y="669"/>
                  </a:lnTo>
                  <a:lnTo>
                    <a:pt x="55" y="675"/>
                  </a:lnTo>
                  <a:lnTo>
                    <a:pt x="50" y="68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 name="Freeform 1062"/>
            <p:cNvSpPr>
              <a:spLocks/>
            </p:cNvSpPr>
            <p:nvPr/>
          </p:nvSpPr>
          <p:spPr bwMode="auto">
            <a:xfrm>
              <a:off x="1104" y="1372"/>
              <a:ext cx="3066" cy="1950"/>
            </a:xfrm>
            <a:custGeom>
              <a:avLst/>
              <a:gdLst>
                <a:gd name="T0" fmla="*/ 2883 w 3065"/>
                <a:gd name="T1" fmla="*/ 0 h 1949"/>
                <a:gd name="T2" fmla="*/ 2809 w 3065"/>
                <a:gd name="T3" fmla="*/ 48 h 1949"/>
                <a:gd name="T4" fmla="*/ 2611 w 3065"/>
                <a:gd name="T5" fmla="*/ 179 h 1949"/>
                <a:gd name="T6" fmla="*/ 2314 w 3065"/>
                <a:gd name="T7" fmla="*/ 370 h 1949"/>
                <a:gd name="T8" fmla="*/ 1955 w 3065"/>
                <a:gd name="T9" fmla="*/ 603 h 1949"/>
                <a:gd name="T10" fmla="*/ 1462 w 3065"/>
                <a:gd name="T11" fmla="*/ 860 h 1949"/>
                <a:gd name="T12" fmla="*/ 1066 w 3065"/>
                <a:gd name="T13" fmla="*/ 1214 h 1949"/>
                <a:gd name="T14" fmla="*/ 699 w 3065"/>
                <a:gd name="T15" fmla="*/ 1454 h 1949"/>
                <a:gd name="T16" fmla="*/ 389 w 3065"/>
                <a:gd name="T17" fmla="*/ 1654 h 1949"/>
                <a:gd name="T18" fmla="*/ 170 w 3065"/>
                <a:gd name="T19" fmla="*/ 1797 h 1949"/>
                <a:gd name="T20" fmla="*/ 73 w 3065"/>
                <a:gd name="T21" fmla="*/ 1863 h 1949"/>
                <a:gd name="T22" fmla="*/ 73 w 3065"/>
                <a:gd name="T23" fmla="*/ 1863 h 1949"/>
                <a:gd name="T24" fmla="*/ 48 w 3065"/>
                <a:gd name="T25" fmla="*/ 1882 h 1949"/>
                <a:gd name="T26" fmla="*/ 28 w 3065"/>
                <a:gd name="T27" fmla="*/ 1898 h 1949"/>
                <a:gd name="T28" fmla="*/ 16 w 3065"/>
                <a:gd name="T29" fmla="*/ 1917 h 1949"/>
                <a:gd name="T30" fmla="*/ 7 w 3065"/>
                <a:gd name="T31" fmla="*/ 1934 h 1949"/>
                <a:gd name="T32" fmla="*/ 1 w 3065"/>
                <a:gd name="T33" fmla="*/ 1951 h 1949"/>
                <a:gd name="T34" fmla="*/ 0 w 3065"/>
                <a:gd name="T35" fmla="*/ 1965 h 1949"/>
                <a:gd name="T36" fmla="*/ 1 w 3065"/>
                <a:gd name="T37" fmla="*/ 1981 h 1949"/>
                <a:gd name="T38" fmla="*/ 3 w 3065"/>
                <a:gd name="T39" fmla="*/ 1993 h 1949"/>
                <a:gd name="T40" fmla="*/ 7 w 3065"/>
                <a:gd name="T41" fmla="*/ 2002 h 1949"/>
                <a:gd name="T42" fmla="*/ 12 w 3065"/>
                <a:gd name="T43" fmla="*/ 2010 h 1949"/>
                <a:gd name="T44" fmla="*/ 12 w 3065"/>
                <a:gd name="T45" fmla="*/ 2010 h 1949"/>
                <a:gd name="T46" fmla="*/ 18 w 3065"/>
                <a:gd name="T47" fmla="*/ 2018 h 1949"/>
                <a:gd name="T48" fmla="*/ 25 w 3065"/>
                <a:gd name="T49" fmla="*/ 2027 h 1949"/>
                <a:gd name="T50" fmla="*/ 35 w 3065"/>
                <a:gd name="T51" fmla="*/ 2033 h 1949"/>
                <a:gd name="T52" fmla="*/ 48 w 3065"/>
                <a:gd name="T53" fmla="*/ 2039 h 1949"/>
                <a:gd name="T54" fmla="*/ 62 w 3065"/>
                <a:gd name="T55" fmla="*/ 2043 h 1949"/>
                <a:gd name="T56" fmla="*/ 79 w 3065"/>
                <a:gd name="T57" fmla="*/ 2046 h 1949"/>
                <a:gd name="T58" fmla="*/ 99 w 3065"/>
                <a:gd name="T59" fmla="*/ 2046 h 1949"/>
                <a:gd name="T60" fmla="*/ 122 w 3065"/>
                <a:gd name="T61" fmla="*/ 2041 h 1949"/>
                <a:gd name="T62" fmla="*/ 145 w 3065"/>
                <a:gd name="T63" fmla="*/ 2031 h 1949"/>
                <a:gd name="T64" fmla="*/ 172 w 3065"/>
                <a:gd name="T65" fmla="*/ 2016 h 1949"/>
                <a:gd name="T66" fmla="*/ 172 w 3065"/>
                <a:gd name="T67" fmla="*/ 2016 h 1949"/>
                <a:gd name="T68" fmla="*/ 276 w 3065"/>
                <a:gd name="T69" fmla="*/ 1951 h 1949"/>
                <a:gd name="T70" fmla="*/ 509 w 3065"/>
                <a:gd name="T71" fmla="*/ 1801 h 1949"/>
                <a:gd name="T72" fmla="*/ 838 w 3065"/>
                <a:gd name="T73" fmla="*/ 1589 h 1949"/>
                <a:gd name="T74" fmla="*/ 1231 w 3065"/>
                <a:gd name="T75" fmla="*/ 1339 h 1949"/>
                <a:gd name="T76" fmla="*/ 1752 w 3065"/>
                <a:gd name="T77" fmla="*/ 967 h 1949"/>
                <a:gd name="T78" fmla="*/ 2171 w 3065"/>
                <a:gd name="T79" fmla="*/ 698 h 1949"/>
                <a:gd name="T80" fmla="*/ 2555 w 3065"/>
                <a:gd name="T81" fmla="*/ 451 h 1949"/>
                <a:gd name="T82" fmla="*/ 2869 w 3065"/>
                <a:gd name="T83" fmla="*/ 250 h 1949"/>
                <a:gd name="T84" fmla="*/ 3084 w 3065"/>
                <a:gd name="T85" fmla="*/ 113 h 1949"/>
                <a:gd name="T86" fmla="*/ 3162 w 3065"/>
                <a:gd name="T87" fmla="*/ 60 h 1949"/>
                <a:gd name="T88" fmla="*/ 2883 w 3065"/>
                <a:gd name="T89" fmla="*/ 0 h 1949"/>
                <a:gd name="T90" fmla="*/ 2883 w 3065"/>
                <a:gd name="T91" fmla="*/ 0 h 19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9" name="Freeform 1063"/>
            <p:cNvSpPr>
              <a:spLocks/>
            </p:cNvSpPr>
            <p:nvPr/>
          </p:nvSpPr>
          <p:spPr bwMode="auto">
            <a:xfrm>
              <a:off x="1104" y="1372"/>
              <a:ext cx="3066" cy="1950"/>
            </a:xfrm>
            <a:custGeom>
              <a:avLst/>
              <a:gdLst>
                <a:gd name="T0" fmla="*/ 2883 w 3065"/>
                <a:gd name="T1" fmla="*/ 0 h 1949"/>
                <a:gd name="T2" fmla="*/ 2809 w 3065"/>
                <a:gd name="T3" fmla="*/ 48 h 1949"/>
                <a:gd name="T4" fmla="*/ 2611 w 3065"/>
                <a:gd name="T5" fmla="*/ 179 h 1949"/>
                <a:gd name="T6" fmla="*/ 2314 w 3065"/>
                <a:gd name="T7" fmla="*/ 370 h 1949"/>
                <a:gd name="T8" fmla="*/ 1955 w 3065"/>
                <a:gd name="T9" fmla="*/ 603 h 1949"/>
                <a:gd name="T10" fmla="*/ 1462 w 3065"/>
                <a:gd name="T11" fmla="*/ 860 h 1949"/>
                <a:gd name="T12" fmla="*/ 1066 w 3065"/>
                <a:gd name="T13" fmla="*/ 1214 h 1949"/>
                <a:gd name="T14" fmla="*/ 699 w 3065"/>
                <a:gd name="T15" fmla="*/ 1454 h 1949"/>
                <a:gd name="T16" fmla="*/ 389 w 3065"/>
                <a:gd name="T17" fmla="*/ 1654 h 1949"/>
                <a:gd name="T18" fmla="*/ 170 w 3065"/>
                <a:gd name="T19" fmla="*/ 1797 h 1949"/>
                <a:gd name="T20" fmla="*/ 73 w 3065"/>
                <a:gd name="T21" fmla="*/ 1863 h 1949"/>
                <a:gd name="T22" fmla="*/ 73 w 3065"/>
                <a:gd name="T23" fmla="*/ 1863 h 1949"/>
                <a:gd name="T24" fmla="*/ 48 w 3065"/>
                <a:gd name="T25" fmla="*/ 1882 h 1949"/>
                <a:gd name="T26" fmla="*/ 28 w 3065"/>
                <a:gd name="T27" fmla="*/ 1898 h 1949"/>
                <a:gd name="T28" fmla="*/ 16 w 3065"/>
                <a:gd name="T29" fmla="*/ 1917 h 1949"/>
                <a:gd name="T30" fmla="*/ 7 w 3065"/>
                <a:gd name="T31" fmla="*/ 1934 h 1949"/>
                <a:gd name="T32" fmla="*/ 1 w 3065"/>
                <a:gd name="T33" fmla="*/ 1951 h 1949"/>
                <a:gd name="T34" fmla="*/ 0 w 3065"/>
                <a:gd name="T35" fmla="*/ 1965 h 1949"/>
                <a:gd name="T36" fmla="*/ 1 w 3065"/>
                <a:gd name="T37" fmla="*/ 1981 h 1949"/>
                <a:gd name="T38" fmla="*/ 3 w 3065"/>
                <a:gd name="T39" fmla="*/ 1993 h 1949"/>
                <a:gd name="T40" fmla="*/ 7 w 3065"/>
                <a:gd name="T41" fmla="*/ 2002 h 1949"/>
                <a:gd name="T42" fmla="*/ 12 w 3065"/>
                <a:gd name="T43" fmla="*/ 2010 h 1949"/>
                <a:gd name="T44" fmla="*/ 12 w 3065"/>
                <a:gd name="T45" fmla="*/ 2010 h 1949"/>
                <a:gd name="T46" fmla="*/ 18 w 3065"/>
                <a:gd name="T47" fmla="*/ 2018 h 1949"/>
                <a:gd name="T48" fmla="*/ 25 w 3065"/>
                <a:gd name="T49" fmla="*/ 2027 h 1949"/>
                <a:gd name="T50" fmla="*/ 35 w 3065"/>
                <a:gd name="T51" fmla="*/ 2033 h 1949"/>
                <a:gd name="T52" fmla="*/ 48 w 3065"/>
                <a:gd name="T53" fmla="*/ 2039 h 1949"/>
                <a:gd name="T54" fmla="*/ 62 w 3065"/>
                <a:gd name="T55" fmla="*/ 2043 h 1949"/>
                <a:gd name="T56" fmla="*/ 79 w 3065"/>
                <a:gd name="T57" fmla="*/ 2046 h 1949"/>
                <a:gd name="T58" fmla="*/ 99 w 3065"/>
                <a:gd name="T59" fmla="*/ 2046 h 1949"/>
                <a:gd name="T60" fmla="*/ 122 w 3065"/>
                <a:gd name="T61" fmla="*/ 2041 h 1949"/>
                <a:gd name="T62" fmla="*/ 145 w 3065"/>
                <a:gd name="T63" fmla="*/ 2031 h 1949"/>
                <a:gd name="T64" fmla="*/ 172 w 3065"/>
                <a:gd name="T65" fmla="*/ 2016 h 1949"/>
                <a:gd name="T66" fmla="*/ 172 w 3065"/>
                <a:gd name="T67" fmla="*/ 2016 h 1949"/>
                <a:gd name="T68" fmla="*/ 276 w 3065"/>
                <a:gd name="T69" fmla="*/ 1951 h 1949"/>
                <a:gd name="T70" fmla="*/ 509 w 3065"/>
                <a:gd name="T71" fmla="*/ 1801 h 1949"/>
                <a:gd name="T72" fmla="*/ 838 w 3065"/>
                <a:gd name="T73" fmla="*/ 1589 h 1949"/>
                <a:gd name="T74" fmla="*/ 1231 w 3065"/>
                <a:gd name="T75" fmla="*/ 1339 h 1949"/>
                <a:gd name="T76" fmla="*/ 1752 w 3065"/>
                <a:gd name="T77" fmla="*/ 967 h 1949"/>
                <a:gd name="T78" fmla="*/ 2171 w 3065"/>
                <a:gd name="T79" fmla="*/ 698 h 1949"/>
                <a:gd name="T80" fmla="*/ 2555 w 3065"/>
                <a:gd name="T81" fmla="*/ 451 h 1949"/>
                <a:gd name="T82" fmla="*/ 2869 w 3065"/>
                <a:gd name="T83" fmla="*/ 250 h 1949"/>
                <a:gd name="T84" fmla="*/ 3084 w 3065"/>
                <a:gd name="T85" fmla="*/ 113 h 1949"/>
                <a:gd name="T86" fmla="*/ 3162 w 3065"/>
                <a:gd name="T87" fmla="*/ 60 h 1949"/>
                <a:gd name="T88" fmla="*/ 2883 w 3065"/>
                <a:gd name="T89" fmla="*/ 0 h 1949"/>
                <a:gd name="T90" fmla="*/ 2883 w 3065"/>
                <a:gd name="T91" fmla="*/ 0 h 19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 name="Freeform 1064"/>
            <p:cNvSpPr>
              <a:spLocks/>
            </p:cNvSpPr>
            <p:nvPr/>
          </p:nvSpPr>
          <p:spPr bwMode="auto">
            <a:xfrm>
              <a:off x="1646" y="2808"/>
              <a:ext cx="212" cy="220"/>
            </a:xfrm>
            <a:custGeom>
              <a:avLst/>
              <a:gdLst>
                <a:gd name="T0" fmla="*/ 0 w 213"/>
                <a:gd name="T1" fmla="*/ 84 h 220"/>
                <a:gd name="T2" fmla="*/ 0 w 213"/>
                <a:gd name="T3" fmla="*/ 86 h 220"/>
                <a:gd name="T4" fmla="*/ 4 w 213"/>
                <a:gd name="T5" fmla="*/ 91 h 220"/>
                <a:gd name="T6" fmla="*/ 11 w 213"/>
                <a:gd name="T7" fmla="*/ 101 h 220"/>
                <a:gd name="T8" fmla="*/ 14 w 213"/>
                <a:gd name="T9" fmla="*/ 112 h 220"/>
                <a:gd name="T10" fmla="*/ 20 w 213"/>
                <a:gd name="T11" fmla="*/ 126 h 220"/>
                <a:gd name="T12" fmla="*/ 27 w 213"/>
                <a:gd name="T13" fmla="*/ 143 h 220"/>
                <a:gd name="T14" fmla="*/ 29 w 213"/>
                <a:gd name="T15" fmla="*/ 160 h 220"/>
                <a:gd name="T16" fmla="*/ 32 w 213"/>
                <a:gd name="T17" fmla="*/ 179 h 220"/>
                <a:gd name="T18" fmla="*/ 29 w 213"/>
                <a:gd name="T19" fmla="*/ 200 h 220"/>
                <a:gd name="T20" fmla="*/ 25 w 213"/>
                <a:gd name="T21" fmla="*/ 219 h 220"/>
                <a:gd name="T22" fmla="*/ 114 w 213"/>
                <a:gd name="T23" fmla="*/ 135 h 220"/>
                <a:gd name="T24" fmla="*/ 106 w 213"/>
                <a:gd name="T25" fmla="*/ 0 h 220"/>
                <a:gd name="T26" fmla="*/ 0 w 213"/>
                <a:gd name="T27" fmla="*/ 84 h 220"/>
                <a:gd name="T28" fmla="*/ 0 w 213"/>
                <a:gd name="T29" fmla="*/ 84 h 2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3" h="220">
                  <a:moveTo>
                    <a:pt x="0" y="84"/>
                  </a:moveTo>
                  <a:lnTo>
                    <a:pt x="0" y="86"/>
                  </a:lnTo>
                  <a:lnTo>
                    <a:pt x="4" y="91"/>
                  </a:lnTo>
                  <a:lnTo>
                    <a:pt x="11" y="101"/>
                  </a:lnTo>
                  <a:lnTo>
                    <a:pt x="14" y="112"/>
                  </a:lnTo>
                  <a:lnTo>
                    <a:pt x="20" y="126"/>
                  </a:lnTo>
                  <a:lnTo>
                    <a:pt x="27" y="143"/>
                  </a:lnTo>
                  <a:lnTo>
                    <a:pt x="29" y="160"/>
                  </a:lnTo>
                  <a:lnTo>
                    <a:pt x="32" y="179"/>
                  </a:lnTo>
                  <a:lnTo>
                    <a:pt x="29" y="200"/>
                  </a:lnTo>
                  <a:lnTo>
                    <a:pt x="25" y="219"/>
                  </a:lnTo>
                  <a:lnTo>
                    <a:pt x="212" y="135"/>
                  </a:lnTo>
                  <a:lnTo>
                    <a:pt x="168" y="0"/>
                  </a:lnTo>
                  <a:lnTo>
                    <a:pt x="0" y="84"/>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1" name="Freeform 1065"/>
            <p:cNvSpPr>
              <a:spLocks/>
            </p:cNvSpPr>
            <p:nvPr/>
          </p:nvSpPr>
          <p:spPr bwMode="auto">
            <a:xfrm>
              <a:off x="3733" y="979"/>
              <a:ext cx="278" cy="374"/>
            </a:xfrm>
            <a:custGeom>
              <a:avLst/>
              <a:gdLst>
                <a:gd name="T0" fmla="*/ 250 w 277"/>
                <a:gd name="T1" fmla="*/ 618 h 372"/>
                <a:gd name="T2" fmla="*/ 243 w 277"/>
                <a:gd name="T3" fmla="*/ 606 h 372"/>
                <a:gd name="T4" fmla="*/ 138 w 277"/>
                <a:gd name="T5" fmla="*/ 589 h 372"/>
                <a:gd name="T6" fmla="*/ 129 w 277"/>
                <a:gd name="T7" fmla="*/ 573 h 372"/>
                <a:gd name="T8" fmla="*/ 122 w 277"/>
                <a:gd name="T9" fmla="*/ 558 h 372"/>
                <a:gd name="T10" fmla="*/ 111 w 277"/>
                <a:gd name="T11" fmla="*/ 544 h 372"/>
                <a:gd name="T12" fmla="*/ 103 w 277"/>
                <a:gd name="T13" fmla="*/ 529 h 372"/>
                <a:gd name="T14" fmla="*/ 92 w 277"/>
                <a:gd name="T15" fmla="*/ 516 h 372"/>
                <a:gd name="T16" fmla="*/ 79 w 277"/>
                <a:gd name="T17" fmla="*/ 504 h 372"/>
                <a:gd name="T18" fmla="*/ 67 w 277"/>
                <a:gd name="T19" fmla="*/ 495 h 372"/>
                <a:gd name="T20" fmla="*/ 53 w 277"/>
                <a:gd name="T21" fmla="*/ 484 h 372"/>
                <a:gd name="T22" fmla="*/ 53 w 277"/>
                <a:gd name="T23" fmla="*/ 484 h 372"/>
                <a:gd name="T24" fmla="*/ 53 w 277"/>
                <a:gd name="T25" fmla="*/ 471 h 372"/>
                <a:gd name="T26" fmla="*/ 53 w 277"/>
                <a:gd name="T27" fmla="*/ 441 h 372"/>
                <a:gd name="T28" fmla="*/ 52 w 277"/>
                <a:gd name="T29" fmla="*/ 393 h 372"/>
                <a:gd name="T30" fmla="*/ 50 w 277"/>
                <a:gd name="T31" fmla="*/ 329 h 372"/>
                <a:gd name="T32" fmla="*/ 46 w 277"/>
                <a:gd name="T33" fmla="*/ 270 h 372"/>
                <a:gd name="T34" fmla="*/ 41 w 277"/>
                <a:gd name="T35" fmla="*/ 233 h 372"/>
                <a:gd name="T36" fmla="*/ 35 w 277"/>
                <a:gd name="T37" fmla="*/ 197 h 372"/>
                <a:gd name="T38" fmla="*/ 25 w 277"/>
                <a:gd name="T39" fmla="*/ 61 h 372"/>
                <a:gd name="T40" fmla="*/ 14 w 277"/>
                <a:gd name="T41" fmla="*/ 29 h 372"/>
                <a:gd name="T42" fmla="*/ 0 w 277"/>
                <a:gd name="T43" fmla="*/ 0 h 372"/>
                <a:gd name="T44" fmla="*/ 0 w 277"/>
                <a:gd name="T45" fmla="*/ 0 h 372"/>
                <a:gd name="T46" fmla="*/ 20 w 277"/>
                <a:gd name="T47" fmla="*/ 25 h 372"/>
                <a:gd name="T48" fmla="*/ 46 w 277"/>
                <a:gd name="T49" fmla="*/ 48 h 372"/>
                <a:gd name="T50" fmla="*/ 75 w 277"/>
                <a:gd name="T51" fmla="*/ 71 h 372"/>
                <a:gd name="T52" fmla="*/ 106 w 277"/>
                <a:gd name="T53" fmla="*/ 191 h 372"/>
                <a:gd name="T54" fmla="*/ 138 w 277"/>
                <a:gd name="T55" fmla="*/ 212 h 372"/>
                <a:gd name="T56" fmla="*/ 266 w 277"/>
                <a:gd name="T57" fmla="*/ 229 h 372"/>
                <a:gd name="T58" fmla="*/ 293 w 277"/>
                <a:gd name="T59" fmla="*/ 243 h 372"/>
                <a:gd name="T60" fmla="*/ 314 w 277"/>
                <a:gd name="T61" fmla="*/ 254 h 372"/>
                <a:gd name="T62" fmla="*/ 326 w 277"/>
                <a:gd name="T63" fmla="*/ 263 h 372"/>
                <a:gd name="T64" fmla="*/ 333 w 277"/>
                <a:gd name="T65" fmla="*/ 265 h 372"/>
                <a:gd name="T66" fmla="*/ 333 w 277"/>
                <a:gd name="T67" fmla="*/ 265 h 372"/>
                <a:gd name="T68" fmla="*/ 333 w 277"/>
                <a:gd name="T69" fmla="*/ 279 h 372"/>
                <a:gd name="T70" fmla="*/ 335 w 277"/>
                <a:gd name="T71" fmla="*/ 303 h 372"/>
                <a:gd name="T72" fmla="*/ 337 w 277"/>
                <a:gd name="T73" fmla="*/ 335 h 372"/>
                <a:gd name="T74" fmla="*/ 339 w 277"/>
                <a:gd name="T75" fmla="*/ 359 h 372"/>
                <a:gd name="T76" fmla="*/ 344 w 277"/>
                <a:gd name="T77" fmla="*/ 385 h 372"/>
                <a:gd name="T78" fmla="*/ 350 w 277"/>
                <a:gd name="T79" fmla="*/ 409 h 372"/>
                <a:gd name="T80" fmla="*/ 356 w 277"/>
                <a:gd name="T81" fmla="*/ 435 h 372"/>
                <a:gd name="T82" fmla="*/ 363 w 277"/>
                <a:gd name="T83" fmla="*/ 455 h 372"/>
                <a:gd name="T84" fmla="*/ 367 w 277"/>
                <a:gd name="T85" fmla="*/ 481 h 372"/>
                <a:gd name="T86" fmla="*/ 374 w 277"/>
                <a:gd name="T87" fmla="*/ 499 h 372"/>
                <a:gd name="T88" fmla="*/ 250 w 277"/>
                <a:gd name="T89" fmla="*/ 618 h 372"/>
                <a:gd name="T90" fmla="*/ 250 w 277"/>
                <a:gd name="T91" fmla="*/ 618 h 3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2" name="Freeform 1066"/>
            <p:cNvSpPr>
              <a:spLocks/>
            </p:cNvSpPr>
            <p:nvPr/>
          </p:nvSpPr>
          <p:spPr bwMode="auto">
            <a:xfrm>
              <a:off x="3733" y="979"/>
              <a:ext cx="278" cy="374"/>
            </a:xfrm>
            <a:custGeom>
              <a:avLst/>
              <a:gdLst>
                <a:gd name="T0" fmla="*/ 250 w 277"/>
                <a:gd name="T1" fmla="*/ 618 h 372"/>
                <a:gd name="T2" fmla="*/ 243 w 277"/>
                <a:gd name="T3" fmla="*/ 606 h 372"/>
                <a:gd name="T4" fmla="*/ 138 w 277"/>
                <a:gd name="T5" fmla="*/ 589 h 372"/>
                <a:gd name="T6" fmla="*/ 129 w 277"/>
                <a:gd name="T7" fmla="*/ 573 h 372"/>
                <a:gd name="T8" fmla="*/ 122 w 277"/>
                <a:gd name="T9" fmla="*/ 558 h 372"/>
                <a:gd name="T10" fmla="*/ 111 w 277"/>
                <a:gd name="T11" fmla="*/ 544 h 372"/>
                <a:gd name="T12" fmla="*/ 103 w 277"/>
                <a:gd name="T13" fmla="*/ 529 h 372"/>
                <a:gd name="T14" fmla="*/ 92 w 277"/>
                <a:gd name="T15" fmla="*/ 516 h 372"/>
                <a:gd name="T16" fmla="*/ 79 w 277"/>
                <a:gd name="T17" fmla="*/ 504 h 372"/>
                <a:gd name="T18" fmla="*/ 67 w 277"/>
                <a:gd name="T19" fmla="*/ 495 h 372"/>
                <a:gd name="T20" fmla="*/ 53 w 277"/>
                <a:gd name="T21" fmla="*/ 484 h 372"/>
                <a:gd name="T22" fmla="*/ 53 w 277"/>
                <a:gd name="T23" fmla="*/ 484 h 372"/>
                <a:gd name="T24" fmla="*/ 53 w 277"/>
                <a:gd name="T25" fmla="*/ 471 h 372"/>
                <a:gd name="T26" fmla="*/ 53 w 277"/>
                <a:gd name="T27" fmla="*/ 441 h 372"/>
                <a:gd name="T28" fmla="*/ 52 w 277"/>
                <a:gd name="T29" fmla="*/ 393 h 372"/>
                <a:gd name="T30" fmla="*/ 50 w 277"/>
                <a:gd name="T31" fmla="*/ 329 h 372"/>
                <a:gd name="T32" fmla="*/ 46 w 277"/>
                <a:gd name="T33" fmla="*/ 270 h 372"/>
                <a:gd name="T34" fmla="*/ 41 w 277"/>
                <a:gd name="T35" fmla="*/ 233 h 372"/>
                <a:gd name="T36" fmla="*/ 35 w 277"/>
                <a:gd name="T37" fmla="*/ 197 h 372"/>
                <a:gd name="T38" fmla="*/ 25 w 277"/>
                <a:gd name="T39" fmla="*/ 61 h 372"/>
                <a:gd name="T40" fmla="*/ 14 w 277"/>
                <a:gd name="T41" fmla="*/ 29 h 372"/>
                <a:gd name="T42" fmla="*/ 0 w 277"/>
                <a:gd name="T43" fmla="*/ 0 h 372"/>
                <a:gd name="T44" fmla="*/ 0 w 277"/>
                <a:gd name="T45" fmla="*/ 0 h 372"/>
                <a:gd name="T46" fmla="*/ 20 w 277"/>
                <a:gd name="T47" fmla="*/ 25 h 372"/>
                <a:gd name="T48" fmla="*/ 46 w 277"/>
                <a:gd name="T49" fmla="*/ 48 h 372"/>
                <a:gd name="T50" fmla="*/ 75 w 277"/>
                <a:gd name="T51" fmla="*/ 71 h 372"/>
                <a:gd name="T52" fmla="*/ 106 w 277"/>
                <a:gd name="T53" fmla="*/ 191 h 372"/>
                <a:gd name="T54" fmla="*/ 138 w 277"/>
                <a:gd name="T55" fmla="*/ 212 h 372"/>
                <a:gd name="T56" fmla="*/ 266 w 277"/>
                <a:gd name="T57" fmla="*/ 229 h 372"/>
                <a:gd name="T58" fmla="*/ 293 w 277"/>
                <a:gd name="T59" fmla="*/ 243 h 372"/>
                <a:gd name="T60" fmla="*/ 314 w 277"/>
                <a:gd name="T61" fmla="*/ 254 h 372"/>
                <a:gd name="T62" fmla="*/ 326 w 277"/>
                <a:gd name="T63" fmla="*/ 263 h 372"/>
                <a:gd name="T64" fmla="*/ 333 w 277"/>
                <a:gd name="T65" fmla="*/ 265 h 372"/>
                <a:gd name="T66" fmla="*/ 333 w 277"/>
                <a:gd name="T67" fmla="*/ 265 h 372"/>
                <a:gd name="T68" fmla="*/ 333 w 277"/>
                <a:gd name="T69" fmla="*/ 279 h 372"/>
                <a:gd name="T70" fmla="*/ 335 w 277"/>
                <a:gd name="T71" fmla="*/ 303 h 372"/>
                <a:gd name="T72" fmla="*/ 337 w 277"/>
                <a:gd name="T73" fmla="*/ 335 h 372"/>
                <a:gd name="T74" fmla="*/ 339 w 277"/>
                <a:gd name="T75" fmla="*/ 359 h 372"/>
                <a:gd name="T76" fmla="*/ 344 w 277"/>
                <a:gd name="T77" fmla="*/ 385 h 372"/>
                <a:gd name="T78" fmla="*/ 350 w 277"/>
                <a:gd name="T79" fmla="*/ 409 h 372"/>
                <a:gd name="T80" fmla="*/ 356 w 277"/>
                <a:gd name="T81" fmla="*/ 435 h 372"/>
                <a:gd name="T82" fmla="*/ 363 w 277"/>
                <a:gd name="T83" fmla="*/ 455 h 372"/>
                <a:gd name="T84" fmla="*/ 367 w 277"/>
                <a:gd name="T85" fmla="*/ 481 h 372"/>
                <a:gd name="T86" fmla="*/ 374 w 277"/>
                <a:gd name="T87" fmla="*/ 499 h 372"/>
                <a:gd name="T88" fmla="*/ 250 w 277"/>
                <a:gd name="T89" fmla="*/ 618 h 372"/>
                <a:gd name="T90" fmla="*/ 250 w 277"/>
                <a:gd name="T91" fmla="*/ 618 h 3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 name="Line 1067"/>
            <p:cNvSpPr>
              <a:spLocks noChangeShapeType="1"/>
            </p:cNvSpPr>
            <p:nvPr/>
          </p:nvSpPr>
          <p:spPr bwMode="auto">
            <a:xfrm flipH="1">
              <a:off x="3819" y="1161"/>
              <a:ext cx="177" cy="115"/>
            </a:xfrm>
            <a:prstGeom prst="line">
              <a:avLst/>
            </a:prstGeom>
            <a:noFill/>
            <a:ln w="12700">
              <a:solidFill>
                <a:srgbClr val="7C6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44" name="Freeform 1068"/>
            <p:cNvSpPr>
              <a:spLocks/>
            </p:cNvSpPr>
            <p:nvPr/>
          </p:nvSpPr>
          <p:spPr bwMode="auto">
            <a:xfrm>
              <a:off x="3857" y="1440"/>
              <a:ext cx="788" cy="566"/>
            </a:xfrm>
            <a:custGeom>
              <a:avLst/>
              <a:gdLst>
                <a:gd name="T0" fmla="*/ 164 w 788"/>
                <a:gd name="T1" fmla="*/ 90 h 565"/>
                <a:gd name="T2" fmla="*/ 181 w 788"/>
                <a:gd name="T3" fmla="*/ 124 h 565"/>
                <a:gd name="T4" fmla="*/ 198 w 788"/>
                <a:gd name="T5" fmla="*/ 162 h 565"/>
                <a:gd name="T6" fmla="*/ 210 w 788"/>
                <a:gd name="T7" fmla="*/ 204 h 565"/>
                <a:gd name="T8" fmla="*/ 216 w 788"/>
                <a:gd name="T9" fmla="*/ 244 h 565"/>
                <a:gd name="T10" fmla="*/ 216 w 788"/>
                <a:gd name="T11" fmla="*/ 262 h 565"/>
                <a:gd name="T12" fmla="*/ 204 w 788"/>
                <a:gd name="T13" fmla="*/ 420 h 565"/>
                <a:gd name="T14" fmla="*/ 177 w 788"/>
                <a:gd name="T15" fmla="*/ 484 h 565"/>
                <a:gd name="T16" fmla="*/ 134 w 788"/>
                <a:gd name="T17" fmla="*/ 553 h 565"/>
                <a:gd name="T18" fmla="*/ 75 w 788"/>
                <a:gd name="T19" fmla="*/ 613 h 565"/>
                <a:gd name="T20" fmla="*/ 0 w 788"/>
                <a:gd name="T21" fmla="*/ 659 h 565"/>
                <a:gd name="T22" fmla="*/ 8 w 788"/>
                <a:gd name="T23" fmla="*/ 659 h 565"/>
                <a:gd name="T24" fmla="*/ 75 w 788"/>
                <a:gd name="T25" fmla="*/ 662 h 565"/>
                <a:gd name="T26" fmla="*/ 183 w 788"/>
                <a:gd name="T27" fmla="*/ 657 h 565"/>
                <a:gd name="T28" fmla="*/ 313 w 788"/>
                <a:gd name="T29" fmla="*/ 638 h 565"/>
                <a:gd name="T30" fmla="*/ 442 w 788"/>
                <a:gd name="T31" fmla="*/ 599 h 565"/>
                <a:gd name="T32" fmla="*/ 497 w 788"/>
                <a:gd name="T33" fmla="*/ 569 h 565"/>
                <a:gd name="T34" fmla="*/ 594 w 788"/>
                <a:gd name="T35" fmla="*/ 482 h 565"/>
                <a:gd name="T36" fmla="*/ 674 w 788"/>
                <a:gd name="T37" fmla="*/ 275 h 565"/>
                <a:gd name="T38" fmla="*/ 734 w 788"/>
                <a:gd name="T39" fmla="*/ 168 h 565"/>
                <a:gd name="T40" fmla="*/ 773 w 788"/>
                <a:gd name="T41" fmla="*/ 89 h 565"/>
                <a:gd name="T42" fmla="*/ 787 w 788"/>
                <a:gd name="T43" fmla="*/ 54 h 565"/>
                <a:gd name="T44" fmla="*/ 750 w 788"/>
                <a:gd name="T45" fmla="*/ 82 h 565"/>
                <a:gd name="T46" fmla="*/ 672 w 788"/>
                <a:gd name="T47" fmla="*/ 122 h 565"/>
                <a:gd name="T48" fmla="*/ 592 w 788"/>
                <a:gd name="T49" fmla="*/ 140 h 565"/>
                <a:gd name="T50" fmla="*/ 516 w 788"/>
                <a:gd name="T51" fmla="*/ 142 h 565"/>
                <a:gd name="T52" fmla="*/ 451 w 788"/>
                <a:gd name="T53" fmla="*/ 137 h 565"/>
                <a:gd name="T54" fmla="*/ 423 w 788"/>
                <a:gd name="T55" fmla="*/ 128 h 565"/>
                <a:gd name="T56" fmla="*/ 387 w 788"/>
                <a:gd name="T57" fmla="*/ 112 h 565"/>
                <a:gd name="T58" fmla="*/ 354 w 788"/>
                <a:gd name="T59" fmla="*/ 86 h 565"/>
                <a:gd name="T60" fmla="*/ 324 w 788"/>
                <a:gd name="T61" fmla="*/ 54 h 565"/>
                <a:gd name="T62" fmla="*/ 297 w 788"/>
                <a:gd name="T63" fmla="*/ 25 h 565"/>
                <a:gd name="T64" fmla="*/ 278 w 788"/>
                <a:gd name="T65" fmla="*/ 0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lnTo>
                    <a:pt x="156" y="7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5" name="Freeform 1069"/>
            <p:cNvSpPr>
              <a:spLocks/>
            </p:cNvSpPr>
            <p:nvPr/>
          </p:nvSpPr>
          <p:spPr bwMode="auto">
            <a:xfrm>
              <a:off x="3857" y="1440"/>
              <a:ext cx="788" cy="566"/>
            </a:xfrm>
            <a:custGeom>
              <a:avLst/>
              <a:gdLst>
                <a:gd name="T0" fmla="*/ 164 w 788"/>
                <a:gd name="T1" fmla="*/ 90 h 565"/>
                <a:gd name="T2" fmla="*/ 181 w 788"/>
                <a:gd name="T3" fmla="*/ 124 h 565"/>
                <a:gd name="T4" fmla="*/ 198 w 788"/>
                <a:gd name="T5" fmla="*/ 162 h 565"/>
                <a:gd name="T6" fmla="*/ 210 w 788"/>
                <a:gd name="T7" fmla="*/ 204 h 565"/>
                <a:gd name="T8" fmla="*/ 216 w 788"/>
                <a:gd name="T9" fmla="*/ 244 h 565"/>
                <a:gd name="T10" fmla="*/ 216 w 788"/>
                <a:gd name="T11" fmla="*/ 262 h 565"/>
                <a:gd name="T12" fmla="*/ 204 w 788"/>
                <a:gd name="T13" fmla="*/ 420 h 565"/>
                <a:gd name="T14" fmla="*/ 177 w 788"/>
                <a:gd name="T15" fmla="*/ 484 h 565"/>
                <a:gd name="T16" fmla="*/ 134 w 788"/>
                <a:gd name="T17" fmla="*/ 553 h 565"/>
                <a:gd name="T18" fmla="*/ 75 w 788"/>
                <a:gd name="T19" fmla="*/ 613 h 565"/>
                <a:gd name="T20" fmla="*/ 0 w 788"/>
                <a:gd name="T21" fmla="*/ 659 h 565"/>
                <a:gd name="T22" fmla="*/ 8 w 788"/>
                <a:gd name="T23" fmla="*/ 659 h 565"/>
                <a:gd name="T24" fmla="*/ 75 w 788"/>
                <a:gd name="T25" fmla="*/ 662 h 565"/>
                <a:gd name="T26" fmla="*/ 183 w 788"/>
                <a:gd name="T27" fmla="*/ 657 h 565"/>
                <a:gd name="T28" fmla="*/ 313 w 788"/>
                <a:gd name="T29" fmla="*/ 638 h 565"/>
                <a:gd name="T30" fmla="*/ 442 w 788"/>
                <a:gd name="T31" fmla="*/ 599 h 565"/>
                <a:gd name="T32" fmla="*/ 497 w 788"/>
                <a:gd name="T33" fmla="*/ 569 h 565"/>
                <a:gd name="T34" fmla="*/ 594 w 788"/>
                <a:gd name="T35" fmla="*/ 482 h 565"/>
                <a:gd name="T36" fmla="*/ 674 w 788"/>
                <a:gd name="T37" fmla="*/ 275 h 565"/>
                <a:gd name="T38" fmla="*/ 734 w 788"/>
                <a:gd name="T39" fmla="*/ 168 h 565"/>
                <a:gd name="T40" fmla="*/ 773 w 788"/>
                <a:gd name="T41" fmla="*/ 89 h 565"/>
                <a:gd name="T42" fmla="*/ 787 w 788"/>
                <a:gd name="T43" fmla="*/ 54 h 565"/>
                <a:gd name="T44" fmla="*/ 750 w 788"/>
                <a:gd name="T45" fmla="*/ 82 h 565"/>
                <a:gd name="T46" fmla="*/ 672 w 788"/>
                <a:gd name="T47" fmla="*/ 122 h 565"/>
                <a:gd name="T48" fmla="*/ 592 w 788"/>
                <a:gd name="T49" fmla="*/ 140 h 565"/>
                <a:gd name="T50" fmla="*/ 516 w 788"/>
                <a:gd name="T51" fmla="*/ 142 h 565"/>
                <a:gd name="T52" fmla="*/ 451 w 788"/>
                <a:gd name="T53" fmla="*/ 137 h 565"/>
                <a:gd name="T54" fmla="*/ 423 w 788"/>
                <a:gd name="T55" fmla="*/ 128 h 565"/>
                <a:gd name="T56" fmla="*/ 387 w 788"/>
                <a:gd name="T57" fmla="*/ 112 h 565"/>
                <a:gd name="T58" fmla="*/ 354 w 788"/>
                <a:gd name="T59" fmla="*/ 86 h 565"/>
                <a:gd name="T60" fmla="*/ 324 w 788"/>
                <a:gd name="T61" fmla="*/ 54 h 565"/>
                <a:gd name="T62" fmla="*/ 297 w 788"/>
                <a:gd name="T63" fmla="*/ 25 h 565"/>
                <a:gd name="T64" fmla="*/ 278 w 788"/>
                <a:gd name="T65" fmla="*/ 0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Freeform 1070"/>
            <p:cNvSpPr>
              <a:spLocks/>
            </p:cNvSpPr>
            <p:nvPr/>
          </p:nvSpPr>
          <p:spPr bwMode="auto">
            <a:xfrm>
              <a:off x="3949" y="1547"/>
              <a:ext cx="610" cy="393"/>
            </a:xfrm>
            <a:custGeom>
              <a:avLst/>
              <a:gdLst>
                <a:gd name="T0" fmla="*/ 0 w 612"/>
                <a:gd name="T1" fmla="*/ 392 h 393"/>
                <a:gd name="T2" fmla="*/ 34 w 612"/>
                <a:gd name="T3" fmla="*/ 389 h 393"/>
                <a:gd name="T4" fmla="*/ 69 w 612"/>
                <a:gd name="T5" fmla="*/ 387 h 393"/>
                <a:gd name="T6" fmla="*/ 109 w 612"/>
                <a:gd name="T7" fmla="*/ 383 h 393"/>
                <a:gd name="T8" fmla="*/ 149 w 612"/>
                <a:gd name="T9" fmla="*/ 376 h 393"/>
                <a:gd name="T10" fmla="*/ 153 w 612"/>
                <a:gd name="T11" fmla="*/ 371 h 393"/>
                <a:gd name="T12" fmla="*/ 153 w 612"/>
                <a:gd name="T13" fmla="*/ 360 h 393"/>
                <a:gd name="T14" fmla="*/ 171 w 612"/>
                <a:gd name="T15" fmla="*/ 350 h 393"/>
                <a:gd name="T16" fmla="*/ 207 w 612"/>
                <a:gd name="T17" fmla="*/ 334 h 393"/>
                <a:gd name="T18" fmla="*/ 243 w 612"/>
                <a:gd name="T19" fmla="*/ 318 h 393"/>
                <a:gd name="T20" fmla="*/ 276 w 612"/>
                <a:gd name="T21" fmla="*/ 299 h 393"/>
                <a:gd name="T22" fmla="*/ 276 w 612"/>
                <a:gd name="T23" fmla="*/ 299 h 393"/>
                <a:gd name="T24" fmla="*/ 308 w 612"/>
                <a:gd name="T25" fmla="*/ 277 h 393"/>
                <a:gd name="T26" fmla="*/ 338 w 612"/>
                <a:gd name="T27" fmla="*/ 252 h 393"/>
                <a:gd name="T28" fmla="*/ 362 w 612"/>
                <a:gd name="T29" fmla="*/ 225 h 393"/>
                <a:gd name="T30" fmla="*/ 376 w 612"/>
                <a:gd name="T31" fmla="*/ 193 h 393"/>
                <a:gd name="T32" fmla="*/ 388 w 612"/>
                <a:gd name="T33" fmla="*/ 161 h 393"/>
                <a:gd name="T34" fmla="*/ 399 w 612"/>
                <a:gd name="T35" fmla="*/ 128 h 393"/>
                <a:gd name="T36" fmla="*/ 409 w 612"/>
                <a:gd name="T37" fmla="*/ 96 h 393"/>
                <a:gd name="T38" fmla="*/ 419 w 612"/>
                <a:gd name="T39" fmla="*/ 62 h 393"/>
                <a:gd name="T40" fmla="*/ 428 w 612"/>
                <a:gd name="T41" fmla="*/ 31 h 393"/>
                <a:gd name="T42" fmla="*/ 437 w 612"/>
                <a:gd name="T43" fmla="*/ 0 h 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12" h="393">
                  <a:moveTo>
                    <a:pt x="0" y="392"/>
                  </a:moveTo>
                  <a:lnTo>
                    <a:pt x="34" y="389"/>
                  </a:lnTo>
                  <a:lnTo>
                    <a:pt x="69" y="387"/>
                  </a:lnTo>
                  <a:lnTo>
                    <a:pt x="109" y="383"/>
                  </a:lnTo>
                  <a:lnTo>
                    <a:pt x="149" y="376"/>
                  </a:lnTo>
                  <a:lnTo>
                    <a:pt x="187" y="371"/>
                  </a:lnTo>
                  <a:lnTo>
                    <a:pt x="229" y="360"/>
                  </a:lnTo>
                  <a:lnTo>
                    <a:pt x="269" y="350"/>
                  </a:lnTo>
                  <a:lnTo>
                    <a:pt x="305" y="334"/>
                  </a:lnTo>
                  <a:lnTo>
                    <a:pt x="341" y="318"/>
                  </a:lnTo>
                  <a:lnTo>
                    <a:pt x="374" y="299"/>
                  </a:lnTo>
                  <a:lnTo>
                    <a:pt x="406" y="277"/>
                  </a:lnTo>
                  <a:lnTo>
                    <a:pt x="436" y="252"/>
                  </a:lnTo>
                  <a:lnTo>
                    <a:pt x="461" y="225"/>
                  </a:lnTo>
                  <a:lnTo>
                    <a:pt x="489" y="193"/>
                  </a:lnTo>
                  <a:lnTo>
                    <a:pt x="514" y="161"/>
                  </a:lnTo>
                  <a:lnTo>
                    <a:pt x="535" y="128"/>
                  </a:lnTo>
                  <a:lnTo>
                    <a:pt x="556" y="96"/>
                  </a:lnTo>
                  <a:lnTo>
                    <a:pt x="576" y="62"/>
                  </a:lnTo>
                  <a:lnTo>
                    <a:pt x="593" y="31"/>
                  </a:lnTo>
                  <a:lnTo>
                    <a:pt x="611"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 name="Freeform 1071"/>
            <p:cNvSpPr>
              <a:spLocks/>
            </p:cNvSpPr>
            <p:nvPr/>
          </p:nvSpPr>
          <p:spPr bwMode="auto">
            <a:xfrm>
              <a:off x="4069" y="1002"/>
              <a:ext cx="582" cy="418"/>
            </a:xfrm>
            <a:custGeom>
              <a:avLst/>
              <a:gdLst>
                <a:gd name="T0" fmla="*/ 2 w 583"/>
                <a:gd name="T1" fmla="*/ 171 h 420"/>
                <a:gd name="T2" fmla="*/ 19 w 583"/>
                <a:gd name="T3" fmla="*/ 159 h 420"/>
                <a:gd name="T4" fmla="*/ 48 w 583"/>
                <a:gd name="T5" fmla="*/ 139 h 420"/>
                <a:gd name="T6" fmla="*/ 84 w 583"/>
                <a:gd name="T7" fmla="*/ 116 h 420"/>
                <a:gd name="T8" fmla="*/ 122 w 583"/>
                <a:gd name="T9" fmla="*/ 105 h 420"/>
                <a:gd name="T10" fmla="*/ 139 w 583"/>
                <a:gd name="T11" fmla="*/ 105 h 420"/>
                <a:gd name="T12" fmla="*/ 160 w 583"/>
                <a:gd name="T13" fmla="*/ 105 h 420"/>
                <a:gd name="T14" fmla="*/ 181 w 583"/>
                <a:gd name="T15" fmla="*/ 105 h 420"/>
                <a:gd name="T16" fmla="*/ 198 w 583"/>
                <a:gd name="T17" fmla="*/ 105 h 420"/>
                <a:gd name="T18" fmla="*/ 211 w 583"/>
                <a:gd name="T19" fmla="*/ 75 h 420"/>
                <a:gd name="T20" fmla="*/ 215 w 583"/>
                <a:gd name="T21" fmla="*/ 43 h 420"/>
                <a:gd name="T22" fmla="*/ 217 w 583"/>
                <a:gd name="T23" fmla="*/ 46 h 420"/>
                <a:gd name="T24" fmla="*/ 227 w 583"/>
                <a:gd name="T25" fmla="*/ 46 h 420"/>
                <a:gd name="T26" fmla="*/ 247 w 583"/>
                <a:gd name="T27" fmla="*/ 50 h 420"/>
                <a:gd name="T28" fmla="*/ 272 w 583"/>
                <a:gd name="T29" fmla="*/ 57 h 420"/>
                <a:gd name="T30" fmla="*/ 291 w 583"/>
                <a:gd name="T31" fmla="*/ 61 h 420"/>
                <a:gd name="T32" fmla="*/ 291 w 583"/>
                <a:gd name="T33" fmla="*/ 63 h 420"/>
                <a:gd name="T34" fmla="*/ 291 w 583"/>
                <a:gd name="T35" fmla="*/ 63 h 420"/>
                <a:gd name="T36" fmla="*/ 306 w 583"/>
                <a:gd name="T37" fmla="*/ 59 h 420"/>
                <a:gd name="T38" fmla="*/ 361 w 583"/>
                <a:gd name="T39" fmla="*/ 46 h 420"/>
                <a:gd name="T40" fmla="*/ 423 w 583"/>
                <a:gd name="T41" fmla="*/ 27 h 420"/>
                <a:gd name="T42" fmla="*/ 484 w 583"/>
                <a:gd name="T43" fmla="*/ 0 h 420"/>
                <a:gd name="T44" fmla="*/ 456 w 583"/>
                <a:gd name="T45" fmla="*/ 20 h 420"/>
                <a:gd name="T46" fmla="*/ 410 w 583"/>
                <a:gd name="T47" fmla="*/ 67 h 420"/>
                <a:gd name="T48" fmla="*/ 372 w 583"/>
                <a:gd name="T49" fmla="*/ 105 h 420"/>
                <a:gd name="T50" fmla="*/ 343 w 583"/>
                <a:gd name="T51" fmla="*/ 105 h 420"/>
                <a:gd name="T52" fmla="*/ 324 w 583"/>
                <a:gd name="T53" fmla="*/ 105 h 420"/>
                <a:gd name="T54" fmla="*/ 317 w 583"/>
                <a:gd name="T55" fmla="*/ 112 h 420"/>
                <a:gd name="T56" fmla="*/ 309 w 583"/>
                <a:gd name="T57" fmla="*/ 146 h 420"/>
                <a:gd name="T58" fmla="*/ 300 w 583"/>
                <a:gd name="T59" fmla="*/ 173 h 420"/>
                <a:gd name="T60" fmla="*/ 296 w 583"/>
                <a:gd name="T61" fmla="*/ 196 h 420"/>
                <a:gd name="T62" fmla="*/ 294 w 583"/>
                <a:gd name="T63" fmla="*/ 209 h 420"/>
                <a:gd name="T64" fmla="*/ 292 w 583"/>
                <a:gd name="T65" fmla="*/ 215 h 420"/>
                <a:gd name="T66" fmla="*/ 291 w 583"/>
                <a:gd name="T67" fmla="*/ 211 h 420"/>
                <a:gd name="T68" fmla="*/ 291 w 583"/>
                <a:gd name="T69" fmla="*/ 207 h 420"/>
                <a:gd name="T70" fmla="*/ 291 w 583"/>
                <a:gd name="T71" fmla="*/ 207 h 420"/>
                <a:gd name="T72" fmla="*/ 278 w 583"/>
                <a:gd name="T73" fmla="*/ 213 h 420"/>
                <a:gd name="T74" fmla="*/ 248 w 583"/>
                <a:gd name="T75" fmla="*/ 220 h 420"/>
                <a:gd name="T76" fmla="*/ 236 w 583"/>
                <a:gd name="T77" fmla="*/ 223 h 420"/>
                <a:gd name="T78" fmla="*/ 200 w 583"/>
                <a:gd name="T79" fmla="*/ 235 h 420"/>
                <a:gd name="T80" fmla="*/ 162 w 583"/>
                <a:gd name="T81" fmla="*/ 248 h 420"/>
                <a:gd name="T82" fmla="*/ 128 w 583"/>
                <a:gd name="T83" fmla="*/ 258 h 420"/>
                <a:gd name="T84" fmla="*/ 105 w 583"/>
                <a:gd name="T85" fmla="*/ 265 h 420"/>
                <a:gd name="T86" fmla="*/ 95 w 583"/>
                <a:gd name="T87" fmla="*/ 269 h 420"/>
                <a:gd name="T88" fmla="*/ 0 w 583"/>
                <a:gd name="T89" fmla="*/ 173 h 4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48" name="Freeform 1072"/>
            <p:cNvSpPr>
              <a:spLocks/>
            </p:cNvSpPr>
            <p:nvPr/>
          </p:nvSpPr>
          <p:spPr bwMode="auto">
            <a:xfrm>
              <a:off x="4069" y="1002"/>
              <a:ext cx="582" cy="418"/>
            </a:xfrm>
            <a:custGeom>
              <a:avLst/>
              <a:gdLst>
                <a:gd name="T0" fmla="*/ 2 w 583"/>
                <a:gd name="T1" fmla="*/ 171 h 420"/>
                <a:gd name="T2" fmla="*/ 19 w 583"/>
                <a:gd name="T3" fmla="*/ 159 h 420"/>
                <a:gd name="T4" fmla="*/ 48 w 583"/>
                <a:gd name="T5" fmla="*/ 139 h 420"/>
                <a:gd name="T6" fmla="*/ 84 w 583"/>
                <a:gd name="T7" fmla="*/ 116 h 420"/>
                <a:gd name="T8" fmla="*/ 122 w 583"/>
                <a:gd name="T9" fmla="*/ 105 h 420"/>
                <a:gd name="T10" fmla="*/ 139 w 583"/>
                <a:gd name="T11" fmla="*/ 105 h 420"/>
                <a:gd name="T12" fmla="*/ 160 w 583"/>
                <a:gd name="T13" fmla="*/ 105 h 420"/>
                <a:gd name="T14" fmla="*/ 181 w 583"/>
                <a:gd name="T15" fmla="*/ 105 h 420"/>
                <a:gd name="T16" fmla="*/ 198 w 583"/>
                <a:gd name="T17" fmla="*/ 105 h 420"/>
                <a:gd name="T18" fmla="*/ 211 w 583"/>
                <a:gd name="T19" fmla="*/ 75 h 420"/>
                <a:gd name="T20" fmla="*/ 215 w 583"/>
                <a:gd name="T21" fmla="*/ 43 h 420"/>
                <a:gd name="T22" fmla="*/ 217 w 583"/>
                <a:gd name="T23" fmla="*/ 46 h 420"/>
                <a:gd name="T24" fmla="*/ 227 w 583"/>
                <a:gd name="T25" fmla="*/ 46 h 420"/>
                <a:gd name="T26" fmla="*/ 247 w 583"/>
                <a:gd name="T27" fmla="*/ 50 h 420"/>
                <a:gd name="T28" fmla="*/ 272 w 583"/>
                <a:gd name="T29" fmla="*/ 57 h 420"/>
                <a:gd name="T30" fmla="*/ 291 w 583"/>
                <a:gd name="T31" fmla="*/ 61 h 420"/>
                <a:gd name="T32" fmla="*/ 291 w 583"/>
                <a:gd name="T33" fmla="*/ 63 h 420"/>
                <a:gd name="T34" fmla="*/ 291 w 583"/>
                <a:gd name="T35" fmla="*/ 63 h 420"/>
                <a:gd name="T36" fmla="*/ 306 w 583"/>
                <a:gd name="T37" fmla="*/ 59 h 420"/>
                <a:gd name="T38" fmla="*/ 361 w 583"/>
                <a:gd name="T39" fmla="*/ 46 h 420"/>
                <a:gd name="T40" fmla="*/ 423 w 583"/>
                <a:gd name="T41" fmla="*/ 27 h 420"/>
                <a:gd name="T42" fmla="*/ 484 w 583"/>
                <a:gd name="T43" fmla="*/ 0 h 420"/>
                <a:gd name="T44" fmla="*/ 456 w 583"/>
                <a:gd name="T45" fmla="*/ 20 h 420"/>
                <a:gd name="T46" fmla="*/ 410 w 583"/>
                <a:gd name="T47" fmla="*/ 67 h 420"/>
                <a:gd name="T48" fmla="*/ 372 w 583"/>
                <a:gd name="T49" fmla="*/ 105 h 420"/>
                <a:gd name="T50" fmla="*/ 343 w 583"/>
                <a:gd name="T51" fmla="*/ 105 h 420"/>
                <a:gd name="T52" fmla="*/ 324 w 583"/>
                <a:gd name="T53" fmla="*/ 105 h 420"/>
                <a:gd name="T54" fmla="*/ 317 w 583"/>
                <a:gd name="T55" fmla="*/ 112 h 420"/>
                <a:gd name="T56" fmla="*/ 309 w 583"/>
                <a:gd name="T57" fmla="*/ 146 h 420"/>
                <a:gd name="T58" fmla="*/ 300 w 583"/>
                <a:gd name="T59" fmla="*/ 173 h 420"/>
                <a:gd name="T60" fmla="*/ 296 w 583"/>
                <a:gd name="T61" fmla="*/ 196 h 420"/>
                <a:gd name="T62" fmla="*/ 294 w 583"/>
                <a:gd name="T63" fmla="*/ 209 h 420"/>
                <a:gd name="T64" fmla="*/ 292 w 583"/>
                <a:gd name="T65" fmla="*/ 215 h 420"/>
                <a:gd name="T66" fmla="*/ 291 w 583"/>
                <a:gd name="T67" fmla="*/ 211 h 420"/>
                <a:gd name="T68" fmla="*/ 291 w 583"/>
                <a:gd name="T69" fmla="*/ 207 h 420"/>
                <a:gd name="T70" fmla="*/ 291 w 583"/>
                <a:gd name="T71" fmla="*/ 207 h 420"/>
                <a:gd name="T72" fmla="*/ 278 w 583"/>
                <a:gd name="T73" fmla="*/ 213 h 420"/>
                <a:gd name="T74" fmla="*/ 248 w 583"/>
                <a:gd name="T75" fmla="*/ 220 h 420"/>
                <a:gd name="T76" fmla="*/ 236 w 583"/>
                <a:gd name="T77" fmla="*/ 223 h 420"/>
                <a:gd name="T78" fmla="*/ 200 w 583"/>
                <a:gd name="T79" fmla="*/ 235 h 420"/>
                <a:gd name="T80" fmla="*/ 162 w 583"/>
                <a:gd name="T81" fmla="*/ 248 h 420"/>
                <a:gd name="T82" fmla="*/ 128 w 583"/>
                <a:gd name="T83" fmla="*/ 258 h 420"/>
                <a:gd name="T84" fmla="*/ 105 w 583"/>
                <a:gd name="T85" fmla="*/ 265 h 420"/>
                <a:gd name="T86" fmla="*/ 95 w 583"/>
                <a:gd name="T87" fmla="*/ 269 h 420"/>
                <a:gd name="T88" fmla="*/ 0 w 583"/>
                <a:gd name="T89" fmla="*/ 173 h 4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9" name="Line 1073"/>
            <p:cNvSpPr>
              <a:spLocks noChangeShapeType="1"/>
            </p:cNvSpPr>
            <p:nvPr/>
          </p:nvSpPr>
          <p:spPr bwMode="auto">
            <a:xfrm>
              <a:off x="4285" y="1045"/>
              <a:ext cx="164" cy="255"/>
            </a:xfrm>
            <a:prstGeom prst="line">
              <a:avLst/>
            </a:prstGeom>
            <a:noFill/>
            <a:ln w="12700">
              <a:solidFill>
                <a:srgbClr val="7C6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0" name="Freeform 1074"/>
            <p:cNvSpPr>
              <a:spLocks/>
            </p:cNvSpPr>
            <p:nvPr/>
          </p:nvSpPr>
          <p:spPr bwMode="auto">
            <a:xfrm>
              <a:off x="3843" y="1232"/>
              <a:ext cx="365" cy="341"/>
            </a:xfrm>
            <a:custGeom>
              <a:avLst/>
              <a:gdLst>
                <a:gd name="T0" fmla="*/ 61 w 367"/>
                <a:gd name="T1" fmla="*/ 345 h 340"/>
                <a:gd name="T2" fmla="*/ 0 w 367"/>
                <a:gd name="T3" fmla="*/ 161 h 340"/>
                <a:gd name="T4" fmla="*/ 151 w 367"/>
                <a:gd name="T5" fmla="*/ 0 h 340"/>
                <a:gd name="T6" fmla="*/ 193 w 367"/>
                <a:gd name="T7" fmla="*/ 88 h 340"/>
                <a:gd name="T8" fmla="*/ 222 w 367"/>
                <a:gd name="T9" fmla="*/ 276 h 340"/>
                <a:gd name="T10" fmla="*/ 91 w 367"/>
                <a:gd name="T11" fmla="*/ 437 h 340"/>
                <a:gd name="T12" fmla="*/ 61 w 367"/>
                <a:gd name="T13" fmla="*/ 345 h 340"/>
                <a:gd name="T14" fmla="*/ 61 w 367"/>
                <a:gd name="T15" fmla="*/ 345 h 3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340">
                  <a:moveTo>
                    <a:pt x="61" y="247"/>
                  </a:moveTo>
                  <a:lnTo>
                    <a:pt x="0" y="161"/>
                  </a:lnTo>
                  <a:lnTo>
                    <a:pt x="249" y="0"/>
                  </a:lnTo>
                  <a:lnTo>
                    <a:pt x="308" y="88"/>
                  </a:lnTo>
                  <a:lnTo>
                    <a:pt x="366" y="178"/>
                  </a:lnTo>
                  <a:lnTo>
                    <a:pt x="114" y="339"/>
                  </a:lnTo>
                  <a:lnTo>
                    <a:pt x="61" y="24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1" name="Freeform 1075"/>
            <p:cNvSpPr>
              <a:spLocks/>
            </p:cNvSpPr>
            <p:nvPr/>
          </p:nvSpPr>
          <p:spPr bwMode="auto">
            <a:xfrm>
              <a:off x="3843" y="1232"/>
              <a:ext cx="365" cy="341"/>
            </a:xfrm>
            <a:custGeom>
              <a:avLst/>
              <a:gdLst>
                <a:gd name="T0" fmla="*/ 61 w 367"/>
                <a:gd name="T1" fmla="*/ 345 h 340"/>
                <a:gd name="T2" fmla="*/ 0 w 367"/>
                <a:gd name="T3" fmla="*/ 161 h 340"/>
                <a:gd name="T4" fmla="*/ 151 w 367"/>
                <a:gd name="T5" fmla="*/ 0 h 340"/>
                <a:gd name="T6" fmla="*/ 193 w 367"/>
                <a:gd name="T7" fmla="*/ 88 h 340"/>
                <a:gd name="T8" fmla="*/ 222 w 367"/>
                <a:gd name="T9" fmla="*/ 276 h 340"/>
                <a:gd name="T10" fmla="*/ 91 w 367"/>
                <a:gd name="T11" fmla="*/ 437 h 340"/>
                <a:gd name="T12" fmla="*/ 61 w 367"/>
                <a:gd name="T13" fmla="*/ 345 h 340"/>
                <a:gd name="T14" fmla="*/ 61 w 367"/>
                <a:gd name="T15" fmla="*/ 345 h 3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340">
                  <a:moveTo>
                    <a:pt x="61" y="247"/>
                  </a:moveTo>
                  <a:lnTo>
                    <a:pt x="0" y="161"/>
                  </a:lnTo>
                  <a:lnTo>
                    <a:pt x="249" y="0"/>
                  </a:lnTo>
                  <a:lnTo>
                    <a:pt x="308" y="88"/>
                  </a:lnTo>
                  <a:lnTo>
                    <a:pt x="366" y="178"/>
                  </a:lnTo>
                  <a:lnTo>
                    <a:pt x="114" y="339"/>
                  </a:lnTo>
                  <a:lnTo>
                    <a:pt x="61" y="24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1076"/>
            <p:cNvSpPr>
              <a:spLocks/>
            </p:cNvSpPr>
            <p:nvPr/>
          </p:nvSpPr>
          <p:spPr bwMode="auto">
            <a:xfrm>
              <a:off x="1512" y="1291"/>
              <a:ext cx="2447" cy="1892"/>
            </a:xfrm>
            <a:custGeom>
              <a:avLst/>
              <a:gdLst>
                <a:gd name="T0" fmla="*/ 2222 w 2449"/>
                <a:gd name="T1" fmla="*/ 488 h 1892"/>
                <a:gd name="T2" fmla="*/ 2207 w 2449"/>
                <a:gd name="T3" fmla="*/ 484 h 1892"/>
                <a:gd name="T4" fmla="*/ 2205 w 2449"/>
                <a:gd name="T5" fmla="*/ 448 h 1892"/>
                <a:gd name="T6" fmla="*/ 2180 w 2449"/>
                <a:gd name="T7" fmla="*/ 433 h 1892"/>
                <a:gd name="T8" fmla="*/ 2165 w 2449"/>
                <a:gd name="T9" fmla="*/ 430 h 1892"/>
                <a:gd name="T10" fmla="*/ 2165 w 2449"/>
                <a:gd name="T11" fmla="*/ 387 h 1892"/>
                <a:gd name="T12" fmla="*/ 2137 w 2449"/>
                <a:gd name="T13" fmla="*/ 368 h 1892"/>
                <a:gd name="T14" fmla="*/ 2118 w 2449"/>
                <a:gd name="T15" fmla="*/ 358 h 1892"/>
                <a:gd name="T16" fmla="*/ 2114 w 2449"/>
                <a:gd name="T17" fmla="*/ 308 h 1892"/>
                <a:gd name="T18" fmla="*/ 2081 w 2449"/>
                <a:gd name="T19" fmla="*/ 284 h 1892"/>
                <a:gd name="T20" fmla="*/ 2058 w 2449"/>
                <a:gd name="T21" fmla="*/ 278 h 1892"/>
                <a:gd name="T22" fmla="*/ 2063 w 2449"/>
                <a:gd name="T23" fmla="*/ 250 h 1892"/>
                <a:gd name="T24" fmla="*/ 2059 w 2449"/>
                <a:gd name="T25" fmla="*/ 223 h 1892"/>
                <a:gd name="T26" fmla="*/ 2036 w 2449"/>
                <a:gd name="T27" fmla="*/ 198 h 1892"/>
                <a:gd name="T28" fmla="*/ 1998 w 2449"/>
                <a:gd name="T29" fmla="*/ 189 h 1892"/>
                <a:gd name="T30" fmla="*/ 2007 w 2449"/>
                <a:gd name="T31" fmla="*/ 147 h 1892"/>
                <a:gd name="T32" fmla="*/ 1985 w 2449"/>
                <a:gd name="T33" fmla="*/ 122 h 1892"/>
                <a:gd name="T34" fmla="*/ 1954 w 2449"/>
                <a:gd name="T35" fmla="*/ 119 h 1892"/>
                <a:gd name="T36" fmla="*/ 1967 w 2449"/>
                <a:gd name="T37" fmla="*/ 84 h 1892"/>
                <a:gd name="T38" fmla="*/ 1950 w 2449"/>
                <a:gd name="T39" fmla="*/ 61 h 1892"/>
                <a:gd name="T40" fmla="*/ 1923 w 2449"/>
                <a:gd name="T41" fmla="*/ 61 h 1892"/>
                <a:gd name="T42" fmla="*/ 1935 w 2449"/>
                <a:gd name="T43" fmla="*/ 25 h 1892"/>
                <a:gd name="T44" fmla="*/ 1914 w 2449"/>
                <a:gd name="T45" fmla="*/ 2 h 1892"/>
                <a:gd name="T46" fmla="*/ 15 w 2449"/>
                <a:gd name="T47" fmla="*/ 1338 h 1892"/>
                <a:gd name="T48" fmla="*/ 0 w 2449"/>
                <a:gd name="T49" fmla="*/ 1366 h 1892"/>
                <a:gd name="T50" fmla="*/ 11 w 2449"/>
                <a:gd name="T51" fmla="*/ 1393 h 1892"/>
                <a:gd name="T52" fmla="*/ 47 w 2449"/>
                <a:gd name="T53" fmla="*/ 1400 h 1892"/>
                <a:gd name="T54" fmla="*/ 36 w 2449"/>
                <a:gd name="T55" fmla="*/ 1425 h 1892"/>
                <a:gd name="T56" fmla="*/ 48 w 2449"/>
                <a:gd name="T57" fmla="*/ 1450 h 1892"/>
                <a:gd name="T58" fmla="*/ 86 w 2449"/>
                <a:gd name="T59" fmla="*/ 1455 h 1892"/>
                <a:gd name="T60" fmla="*/ 75 w 2449"/>
                <a:gd name="T61" fmla="*/ 1485 h 1892"/>
                <a:gd name="T62" fmla="*/ 91 w 2449"/>
                <a:gd name="T63" fmla="*/ 1513 h 1892"/>
                <a:gd name="T64" fmla="*/ 133 w 2449"/>
                <a:gd name="T65" fmla="*/ 1522 h 1892"/>
                <a:gd name="T66" fmla="*/ 124 w 2449"/>
                <a:gd name="T67" fmla="*/ 1562 h 1892"/>
                <a:gd name="T68" fmla="*/ 144 w 2449"/>
                <a:gd name="T69" fmla="*/ 1596 h 1892"/>
                <a:gd name="T70" fmla="*/ 196 w 2449"/>
                <a:gd name="T71" fmla="*/ 1612 h 1892"/>
                <a:gd name="T72" fmla="*/ 183 w 2449"/>
                <a:gd name="T73" fmla="*/ 1651 h 1892"/>
                <a:gd name="T74" fmla="*/ 200 w 2449"/>
                <a:gd name="T75" fmla="*/ 1686 h 1892"/>
                <a:gd name="T76" fmla="*/ 248 w 2449"/>
                <a:gd name="T77" fmla="*/ 1703 h 1892"/>
                <a:gd name="T78" fmla="*/ 238 w 2449"/>
                <a:gd name="T79" fmla="*/ 1734 h 1892"/>
                <a:gd name="T80" fmla="*/ 253 w 2449"/>
                <a:gd name="T81" fmla="*/ 1764 h 1892"/>
                <a:gd name="T82" fmla="*/ 293 w 2449"/>
                <a:gd name="T83" fmla="*/ 1773 h 1892"/>
                <a:gd name="T84" fmla="*/ 278 w 2449"/>
                <a:gd name="T85" fmla="*/ 1798 h 1892"/>
                <a:gd name="T86" fmla="*/ 291 w 2449"/>
                <a:gd name="T87" fmla="*/ 1826 h 1892"/>
                <a:gd name="T88" fmla="*/ 324 w 2449"/>
                <a:gd name="T89" fmla="*/ 1831 h 1892"/>
                <a:gd name="T90" fmla="*/ 314 w 2449"/>
                <a:gd name="T91" fmla="*/ 1856 h 1892"/>
                <a:gd name="T92" fmla="*/ 326 w 2449"/>
                <a:gd name="T93" fmla="*/ 1882 h 1892"/>
                <a:gd name="T94" fmla="*/ 369 w 2449"/>
                <a:gd name="T95" fmla="*/ 1884 h 1892"/>
                <a:gd name="T96" fmla="*/ 2247 w 2449"/>
                <a:gd name="T97" fmla="*/ 534 h 1892"/>
                <a:gd name="T98" fmla="*/ 2245 w 2449"/>
                <a:gd name="T99" fmla="*/ 503 h 18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49" h="1892">
                  <a:moveTo>
                    <a:pt x="2441" y="503"/>
                  </a:moveTo>
                  <a:lnTo>
                    <a:pt x="2434" y="495"/>
                  </a:lnTo>
                  <a:lnTo>
                    <a:pt x="2427" y="490"/>
                  </a:lnTo>
                  <a:lnTo>
                    <a:pt x="2418" y="488"/>
                  </a:lnTo>
                  <a:lnTo>
                    <a:pt x="2407" y="488"/>
                  </a:lnTo>
                  <a:lnTo>
                    <a:pt x="2397" y="490"/>
                  </a:lnTo>
                  <a:lnTo>
                    <a:pt x="2403" y="484"/>
                  </a:lnTo>
                  <a:lnTo>
                    <a:pt x="2405" y="476"/>
                  </a:lnTo>
                  <a:lnTo>
                    <a:pt x="2407" y="467"/>
                  </a:lnTo>
                  <a:lnTo>
                    <a:pt x="2405" y="457"/>
                  </a:lnTo>
                  <a:lnTo>
                    <a:pt x="2401" y="448"/>
                  </a:lnTo>
                  <a:lnTo>
                    <a:pt x="2395" y="442"/>
                  </a:lnTo>
                  <a:lnTo>
                    <a:pt x="2386" y="435"/>
                  </a:lnTo>
                  <a:lnTo>
                    <a:pt x="2376" y="433"/>
                  </a:lnTo>
                  <a:lnTo>
                    <a:pt x="2365" y="433"/>
                  </a:lnTo>
                  <a:lnTo>
                    <a:pt x="2356" y="437"/>
                  </a:lnTo>
                  <a:lnTo>
                    <a:pt x="2361" y="430"/>
                  </a:lnTo>
                  <a:lnTo>
                    <a:pt x="2365" y="419"/>
                  </a:lnTo>
                  <a:lnTo>
                    <a:pt x="2367" y="409"/>
                  </a:lnTo>
                  <a:lnTo>
                    <a:pt x="2365" y="398"/>
                  </a:lnTo>
                  <a:lnTo>
                    <a:pt x="2361" y="387"/>
                  </a:lnTo>
                  <a:lnTo>
                    <a:pt x="2353" y="379"/>
                  </a:lnTo>
                  <a:lnTo>
                    <a:pt x="2344" y="372"/>
                  </a:lnTo>
                  <a:lnTo>
                    <a:pt x="2333" y="368"/>
                  </a:lnTo>
                  <a:lnTo>
                    <a:pt x="2323" y="368"/>
                  </a:lnTo>
                  <a:lnTo>
                    <a:pt x="2310" y="370"/>
                  </a:lnTo>
                  <a:lnTo>
                    <a:pt x="2314" y="358"/>
                  </a:lnTo>
                  <a:lnTo>
                    <a:pt x="2319" y="343"/>
                  </a:lnTo>
                  <a:lnTo>
                    <a:pt x="2319" y="331"/>
                  </a:lnTo>
                  <a:lnTo>
                    <a:pt x="2314" y="317"/>
                  </a:lnTo>
                  <a:lnTo>
                    <a:pt x="2310" y="308"/>
                  </a:lnTo>
                  <a:lnTo>
                    <a:pt x="2300" y="297"/>
                  </a:lnTo>
                  <a:lnTo>
                    <a:pt x="2289" y="288"/>
                  </a:lnTo>
                  <a:lnTo>
                    <a:pt x="2277" y="284"/>
                  </a:lnTo>
                  <a:lnTo>
                    <a:pt x="2264"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43" y="206"/>
                  </a:lnTo>
                  <a:lnTo>
                    <a:pt x="2232" y="198"/>
                  </a:lnTo>
                  <a:lnTo>
                    <a:pt x="2220" y="193"/>
                  </a:lnTo>
                  <a:lnTo>
                    <a:pt x="2207" y="189"/>
                  </a:lnTo>
                  <a:lnTo>
                    <a:pt x="2194" y="189"/>
                  </a:lnTo>
                  <a:lnTo>
                    <a:pt x="2201" y="179"/>
                  </a:lnTo>
                  <a:lnTo>
                    <a:pt x="2203" y="168"/>
                  </a:lnTo>
                  <a:lnTo>
                    <a:pt x="2204" y="158"/>
                  </a:lnTo>
                  <a:lnTo>
                    <a:pt x="2203" y="147"/>
                  </a:lnTo>
                  <a:lnTo>
                    <a:pt x="2199" y="137"/>
                  </a:lnTo>
                  <a:lnTo>
                    <a:pt x="2190" y="128"/>
                  </a:lnTo>
                  <a:lnTo>
                    <a:pt x="2181" y="122"/>
                  </a:lnTo>
                  <a:lnTo>
                    <a:pt x="2171" y="119"/>
                  </a:lnTo>
                  <a:lnTo>
                    <a:pt x="2160" y="117"/>
                  </a:lnTo>
                  <a:lnTo>
                    <a:pt x="2150" y="119"/>
                  </a:lnTo>
                  <a:lnTo>
                    <a:pt x="2158" y="112"/>
                  </a:lnTo>
                  <a:lnTo>
                    <a:pt x="2163" y="103"/>
                  </a:lnTo>
                  <a:lnTo>
                    <a:pt x="2165" y="94"/>
                  </a:lnTo>
                  <a:lnTo>
                    <a:pt x="2163" y="84"/>
                  </a:lnTo>
                  <a:lnTo>
                    <a:pt x="2158" y="73"/>
                  </a:lnTo>
                  <a:lnTo>
                    <a:pt x="2153" y="67"/>
                  </a:lnTo>
                  <a:lnTo>
                    <a:pt x="2146" y="61"/>
                  </a:lnTo>
                  <a:lnTo>
                    <a:pt x="2137" y="59"/>
                  </a:lnTo>
                  <a:lnTo>
                    <a:pt x="2127" y="59"/>
                  </a:lnTo>
                  <a:lnTo>
                    <a:pt x="2119" y="61"/>
                  </a:lnTo>
                  <a:lnTo>
                    <a:pt x="2125" y="52"/>
                  </a:lnTo>
                  <a:lnTo>
                    <a:pt x="2128" y="44"/>
                  </a:lnTo>
                  <a:lnTo>
                    <a:pt x="2131" y="34"/>
                  </a:lnTo>
                  <a:lnTo>
                    <a:pt x="2131" y="25"/>
                  </a:lnTo>
                  <a:lnTo>
                    <a:pt x="2127" y="17"/>
                  </a:lnTo>
                  <a:lnTo>
                    <a:pt x="2119" y="8"/>
                  </a:lnTo>
                  <a:lnTo>
                    <a:pt x="2110" y="2"/>
                  </a:lnTo>
                  <a:lnTo>
                    <a:pt x="2100" y="0"/>
                  </a:lnTo>
                  <a:lnTo>
                    <a:pt x="2089" y="0"/>
                  </a:lnTo>
                  <a:lnTo>
                    <a:pt x="2079" y="6"/>
                  </a:lnTo>
                  <a:lnTo>
                    <a:pt x="15" y="1338"/>
                  </a:lnTo>
                  <a:lnTo>
                    <a:pt x="6" y="1347"/>
                  </a:lnTo>
                  <a:lnTo>
                    <a:pt x="2" y="1356"/>
                  </a:lnTo>
                  <a:lnTo>
                    <a:pt x="0" y="1366"/>
                  </a:lnTo>
                  <a:lnTo>
                    <a:pt x="0" y="1377"/>
                  </a:lnTo>
                  <a:lnTo>
                    <a:pt x="4" y="1387"/>
                  </a:lnTo>
                  <a:lnTo>
                    <a:pt x="11" y="1393"/>
                  </a:lnTo>
                  <a:lnTo>
                    <a:pt x="19" y="1400"/>
                  </a:lnTo>
                  <a:lnTo>
                    <a:pt x="27" y="1402"/>
                  </a:lnTo>
                  <a:lnTo>
                    <a:pt x="38" y="1402"/>
                  </a:lnTo>
                  <a:lnTo>
                    <a:pt x="47" y="1400"/>
                  </a:lnTo>
                  <a:lnTo>
                    <a:pt x="40" y="1409"/>
                  </a:lnTo>
                  <a:lnTo>
                    <a:pt x="38" y="1416"/>
                  </a:lnTo>
                  <a:lnTo>
                    <a:pt x="36" y="1425"/>
                  </a:lnTo>
                  <a:lnTo>
                    <a:pt x="38" y="1435"/>
                  </a:lnTo>
                  <a:lnTo>
                    <a:pt x="42" y="1444"/>
                  </a:lnTo>
                  <a:lnTo>
                    <a:pt x="48" y="1450"/>
                  </a:lnTo>
                  <a:lnTo>
                    <a:pt x="57" y="1457"/>
                  </a:lnTo>
                  <a:lnTo>
                    <a:pt x="68" y="1459"/>
                  </a:lnTo>
                  <a:lnTo>
                    <a:pt x="75" y="1457"/>
                  </a:lnTo>
                  <a:lnTo>
                    <a:pt x="86" y="1455"/>
                  </a:lnTo>
                  <a:lnTo>
                    <a:pt x="80" y="1463"/>
                  </a:lnTo>
                  <a:lnTo>
                    <a:pt x="75" y="1474"/>
                  </a:lnTo>
                  <a:lnTo>
                    <a:pt x="75" y="1485"/>
                  </a:lnTo>
                  <a:lnTo>
                    <a:pt x="78" y="1494"/>
                  </a:lnTo>
                  <a:lnTo>
                    <a:pt x="82" y="1505"/>
                  </a:lnTo>
                  <a:lnTo>
                    <a:pt x="91" y="1513"/>
                  </a:lnTo>
                  <a:lnTo>
                    <a:pt x="99" y="1520"/>
                  </a:lnTo>
                  <a:lnTo>
                    <a:pt x="110" y="1524"/>
                  </a:lnTo>
                  <a:lnTo>
                    <a:pt x="121" y="1524"/>
                  </a:lnTo>
                  <a:lnTo>
                    <a:pt x="133" y="1522"/>
                  </a:lnTo>
                  <a:lnTo>
                    <a:pt x="128" y="1534"/>
                  </a:lnTo>
                  <a:lnTo>
                    <a:pt x="124" y="1547"/>
                  </a:lnTo>
                  <a:lnTo>
                    <a:pt x="124" y="1562"/>
                  </a:lnTo>
                  <a:lnTo>
                    <a:pt x="128" y="1573"/>
                  </a:lnTo>
                  <a:lnTo>
                    <a:pt x="133" y="1585"/>
                  </a:lnTo>
                  <a:lnTo>
                    <a:pt x="144" y="1596"/>
                  </a:lnTo>
                  <a:lnTo>
                    <a:pt x="154" y="1604"/>
                  </a:lnTo>
                  <a:lnTo>
                    <a:pt x="167" y="1608"/>
                  </a:lnTo>
                  <a:lnTo>
                    <a:pt x="181" y="1612"/>
                  </a:lnTo>
                  <a:lnTo>
                    <a:pt x="196" y="1612"/>
                  </a:lnTo>
                  <a:lnTo>
                    <a:pt x="188" y="1625"/>
                  </a:lnTo>
                  <a:lnTo>
                    <a:pt x="183" y="1637"/>
                  </a:lnTo>
                  <a:lnTo>
                    <a:pt x="183" y="1651"/>
                  </a:lnTo>
                  <a:lnTo>
                    <a:pt x="185" y="1663"/>
                  </a:lnTo>
                  <a:lnTo>
                    <a:pt x="192" y="1676"/>
                  </a:lnTo>
                  <a:lnTo>
                    <a:pt x="200" y="1686"/>
                  </a:lnTo>
                  <a:lnTo>
                    <a:pt x="211" y="1695"/>
                  </a:lnTo>
                  <a:lnTo>
                    <a:pt x="222" y="1699"/>
                  </a:lnTo>
                  <a:lnTo>
                    <a:pt x="236" y="1703"/>
                  </a:lnTo>
                  <a:lnTo>
                    <a:pt x="248" y="1703"/>
                  </a:lnTo>
                  <a:lnTo>
                    <a:pt x="243" y="1713"/>
                  </a:lnTo>
                  <a:lnTo>
                    <a:pt x="240" y="1724"/>
                  </a:lnTo>
                  <a:lnTo>
                    <a:pt x="238" y="1734"/>
                  </a:lnTo>
                  <a:lnTo>
                    <a:pt x="240" y="1745"/>
                  </a:lnTo>
                  <a:lnTo>
                    <a:pt x="245" y="1755"/>
                  </a:lnTo>
                  <a:lnTo>
                    <a:pt x="253" y="1764"/>
                  </a:lnTo>
                  <a:lnTo>
                    <a:pt x="261" y="1771"/>
                  </a:lnTo>
                  <a:lnTo>
                    <a:pt x="272" y="1773"/>
                  </a:lnTo>
                  <a:lnTo>
                    <a:pt x="282" y="1775"/>
                  </a:lnTo>
                  <a:lnTo>
                    <a:pt x="293" y="1773"/>
                  </a:lnTo>
                  <a:lnTo>
                    <a:pt x="284" y="1778"/>
                  </a:lnTo>
                  <a:lnTo>
                    <a:pt x="280" y="1787"/>
                  </a:lnTo>
                  <a:lnTo>
                    <a:pt x="278" y="1798"/>
                  </a:lnTo>
                  <a:lnTo>
                    <a:pt x="280" y="1808"/>
                  </a:lnTo>
                  <a:lnTo>
                    <a:pt x="284" y="1819"/>
                  </a:lnTo>
                  <a:lnTo>
                    <a:pt x="291" y="1826"/>
                  </a:lnTo>
                  <a:lnTo>
                    <a:pt x="298" y="1831"/>
                  </a:lnTo>
                  <a:lnTo>
                    <a:pt x="308" y="1833"/>
                  </a:lnTo>
                  <a:lnTo>
                    <a:pt x="316" y="1833"/>
                  </a:lnTo>
                  <a:lnTo>
                    <a:pt x="324" y="1831"/>
                  </a:lnTo>
                  <a:lnTo>
                    <a:pt x="321" y="1840"/>
                  </a:lnTo>
                  <a:lnTo>
                    <a:pt x="316" y="1849"/>
                  </a:lnTo>
                  <a:lnTo>
                    <a:pt x="314" y="1856"/>
                  </a:lnTo>
                  <a:lnTo>
                    <a:pt x="316" y="1865"/>
                  </a:lnTo>
                  <a:lnTo>
                    <a:pt x="321" y="1874"/>
                  </a:lnTo>
                  <a:lnTo>
                    <a:pt x="326" y="1882"/>
                  </a:lnTo>
                  <a:lnTo>
                    <a:pt x="337" y="1888"/>
                  </a:lnTo>
                  <a:lnTo>
                    <a:pt x="346" y="1891"/>
                  </a:lnTo>
                  <a:lnTo>
                    <a:pt x="358" y="1888"/>
                  </a:lnTo>
                  <a:lnTo>
                    <a:pt x="369" y="1884"/>
                  </a:lnTo>
                  <a:lnTo>
                    <a:pt x="2430" y="550"/>
                  </a:lnTo>
                  <a:lnTo>
                    <a:pt x="2439" y="543"/>
                  </a:lnTo>
                  <a:lnTo>
                    <a:pt x="2443" y="534"/>
                  </a:lnTo>
                  <a:lnTo>
                    <a:pt x="2448" y="524"/>
                  </a:lnTo>
                  <a:lnTo>
                    <a:pt x="2445" y="513"/>
                  </a:lnTo>
                  <a:lnTo>
                    <a:pt x="2441" y="50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3" name="Freeform 1077"/>
            <p:cNvSpPr>
              <a:spLocks/>
            </p:cNvSpPr>
            <p:nvPr/>
          </p:nvSpPr>
          <p:spPr bwMode="auto">
            <a:xfrm>
              <a:off x="1512" y="1291"/>
              <a:ext cx="2447" cy="1892"/>
            </a:xfrm>
            <a:custGeom>
              <a:avLst/>
              <a:gdLst>
                <a:gd name="T0" fmla="*/ 2222 w 2449"/>
                <a:gd name="T1" fmla="*/ 488 h 1892"/>
                <a:gd name="T2" fmla="*/ 2207 w 2449"/>
                <a:gd name="T3" fmla="*/ 484 h 1892"/>
                <a:gd name="T4" fmla="*/ 2205 w 2449"/>
                <a:gd name="T5" fmla="*/ 448 h 1892"/>
                <a:gd name="T6" fmla="*/ 2180 w 2449"/>
                <a:gd name="T7" fmla="*/ 433 h 1892"/>
                <a:gd name="T8" fmla="*/ 2165 w 2449"/>
                <a:gd name="T9" fmla="*/ 430 h 1892"/>
                <a:gd name="T10" fmla="*/ 2165 w 2449"/>
                <a:gd name="T11" fmla="*/ 387 h 1892"/>
                <a:gd name="T12" fmla="*/ 2137 w 2449"/>
                <a:gd name="T13" fmla="*/ 368 h 1892"/>
                <a:gd name="T14" fmla="*/ 2118 w 2449"/>
                <a:gd name="T15" fmla="*/ 358 h 1892"/>
                <a:gd name="T16" fmla="*/ 2114 w 2449"/>
                <a:gd name="T17" fmla="*/ 308 h 1892"/>
                <a:gd name="T18" fmla="*/ 2081 w 2449"/>
                <a:gd name="T19" fmla="*/ 284 h 1892"/>
                <a:gd name="T20" fmla="*/ 2058 w 2449"/>
                <a:gd name="T21" fmla="*/ 278 h 1892"/>
                <a:gd name="T22" fmla="*/ 2063 w 2449"/>
                <a:gd name="T23" fmla="*/ 250 h 1892"/>
                <a:gd name="T24" fmla="*/ 2059 w 2449"/>
                <a:gd name="T25" fmla="*/ 223 h 1892"/>
                <a:gd name="T26" fmla="*/ 2036 w 2449"/>
                <a:gd name="T27" fmla="*/ 198 h 1892"/>
                <a:gd name="T28" fmla="*/ 1998 w 2449"/>
                <a:gd name="T29" fmla="*/ 189 h 1892"/>
                <a:gd name="T30" fmla="*/ 2007 w 2449"/>
                <a:gd name="T31" fmla="*/ 147 h 1892"/>
                <a:gd name="T32" fmla="*/ 1985 w 2449"/>
                <a:gd name="T33" fmla="*/ 122 h 1892"/>
                <a:gd name="T34" fmla="*/ 1954 w 2449"/>
                <a:gd name="T35" fmla="*/ 119 h 1892"/>
                <a:gd name="T36" fmla="*/ 1967 w 2449"/>
                <a:gd name="T37" fmla="*/ 84 h 1892"/>
                <a:gd name="T38" fmla="*/ 1950 w 2449"/>
                <a:gd name="T39" fmla="*/ 61 h 1892"/>
                <a:gd name="T40" fmla="*/ 1923 w 2449"/>
                <a:gd name="T41" fmla="*/ 61 h 1892"/>
                <a:gd name="T42" fmla="*/ 1935 w 2449"/>
                <a:gd name="T43" fmla="*/ 25 h 1892"/>
                <a:gd name="T44" fmla="*/ 1914 w 2449"/>
                <a:gd name="T45" fmla="*/ 2 h 1892"/>
                <a:gd name="T46" fmla="*/ 15 w 2449"/>
                <a:gd name="T47" fmla="*/ 1338 h 1892"/>
                <a:gd name="T48" fmla="*/ 0 w 2449"/>
                <a:gd name="T49" fmla="*/ 1366 h 1892"/>
                <a:gd name="T50" fmla="*/ 11 w 2449"/>
                <a:gd name="T51" fmla="*/ 1393 h 1892"/>
                <a:gd name="T52" fmla="*/ 47 w 2449"/>
                <a:gd name="T53" fmla="*/ 1400 h 1892"/>
                <a:gd name="T54" fmla="*/ 36 w 2449"/>
                <a:gd name="T55" fmla="*/ 1425 h 1892"/>
                <a:gd name="T56" fmla="*/ 48 w 2449"/>
                <a:gd name="T57" fmla="*/ 1450 h 1892"/>
                <a:gd name="T58" fmla="*/ 86 w 2449"/>
                <a:gd name="T59" fmla="*/ 1455 h 1892"/>
                <a:gd name="T60" fmla="*/ 75 w 2449"/>
                <a:gd name="T61" fmla="*/ 1485 h 1892"/>
                <a:gd name="T62" fmla="*/ 91 w 2449"/>
                <a:gd name="T63" fmla="*/ 1513 h 1892"/>
                <a:gd name="T64" fmla="*/ 133 w 2449"/>
                <a:gd name="T65" fmla="*/ 1522 h 1892"/>
                <a:gd name="T66" fmla="*/ 124 w 2449"/>
                <a:gd name="T67" fmla="*/ 1562 h 1892"/>
                <a:gd name="T68" fmla="*/ 144 w 2449"/>
                <a:gd name="T69" fmla="*/ 1596 h 1892"/>
                <a:gd name="T70" fmla="*/ 196 w 2449"/>
                <a:gd name="T71" fmla="*/ 1612 h 1892"/>
                <a:gd name="T72" fmla="*/ 183 w 2449"/>
                <a:gd name="T73" fmla="*/ 1651 h 1892"/>
                <a:gd name="T74" fmla="*/ 200 w 2449"/>
                <a:gd name="T75" fmla="*/ 1686 h 1892"/>
                <a:gd name="T76" fmla="*/ 248 w 2449"/>
                <a:gd name="T77" fmla="*/ 1703 h 1892"/>
                <a:gd name="T78" fmla="*/ 238 w 2449"/>
                <a:gd name="T79" fmla="*/ 1734 h 1892"/>
                <a:gd name="T80" fmla="*/ 253 w 2449"/>
                <a:gd name="T81" fmla="*/ 1764 h 1892"/>
                <a:gd name="T82" fmla="*/ 293 w 2449"/>
                <a:gd name="T83" fmla="*/ 1773 h 1892"/>
                <a:gd name="T84" fmla="*/ 278 w 2449"/>
                <a:gd name="T85" fmla="*/ 1798 h 1892"/>
                <a:gd name="T86" fmla="*/ 291 w 2449"/>
                <a:gd name="T87" fmla="*/ 1826 h 1892"/>
                <a:gd name="T88" fmla="*/ 324 w 2449"/>
                <a:gd name="T89" fmla="*/ 1831 h 1892"/>
                <a:gd name="T90" fmla="*/ 314 w 2449"/>
                <a:gd name="T91" fmla="*/ 1856 h 1892"/>
                <a:gd name="T92" fmla="*/ 326 w 2449"/>
                <a:gd name="T93" fmla="*/ 1882 h 1892"/>
                <a:gd name="T94" fmla="*/ 369 w 2449"/>
                <a:gd name="T95" fmla="*/ 1884 h 1892"/>
                <a:gd name="T96" fmla="*/ 2247 w 2449"/>
                <a:gd name="T97" fmla="*/ 534 h 1892"/>
                <a:gd name="T98" fmla="*/ 2245 w 2449"/>
                <a:gd name="T99" fmla="*/ 503 h 18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449" h="1892">
                  <a:moveTo>
                    <a:pt x="2441" y="503"/>
                  </a:moveTo>
                  <a:lnTo>
                    <a:pt x="2434" y="495"/>
                  </a:lnTo>
                  <a:lnTo>
                    <a:pt x="2427" y="490"/>
                  </a:lnTo>
                  <a:lnTo>
                    <a:pt x="2418" y="488"/>
                  </a:lnTo>
                  <a:lnTo>
                    <a:pt x="2407" y="488"/>
                  </a:lnTo>
                  <a:lnTo>
                    <a:pt x="2397" y="490"/>
                  </a:lnTo>
                  <a:lnTo>
                    <a:pt x="2403" y="484"/>
                  </a:lnTo>
                  <a:lnTo>
                    <a:pt x="2405" y="476"/>
                  </a:lnTo>
                  <a:lnTo>
                    <a:pt x="2407" y="467"/>
                  </a:lnTo>
                  <a:lnTo>
                    <a:pt x="2405" y="457"/>
                  </a:lnTo>
                  <a:lnTo>
                    <a:pt x="2401" y="448"/>
                  </a:lnTo>
                  <a:lnTo>
                    <a:pt x="2395" y="442"/>
                  </a:lnTo>
                  <a:lnTo>
                    <a:pt x="2386" y="435"/>
                  </a:lnTo>
                  <a:lnTo>
                    <a:pt x="2376" y="433"/>
                  </a:lnTo>
                  <a:lnTo>
                    <a:pt x="2365" y="433"/>
                  </a:lnTo>
                  <a:lnTo>
                    <a:pt x="2356" y="437"/>
                  </a:lnTo>
                  <a:lnTo>
                    <a:pt x="2361" y="430"/>
                  </a:lnTo>
                  <a:lnTo>
                    <a:pt x="2365" y="419"/>
                  </a:lnTo>
                  <a:lnTo>
                    <a:pt x="2367" y="409"/>
                  </a:lnTo>
                  <a:lnTo>
                    <a:pt x="2365" y="398"/>
                  </a:lnTo>
                  <a:lnTo>
                    <a:pt x="2361" y="387"/>
                  </a:lnTo>
                  <a:lnTo>
                    <a:pt x="2353" y="379"/>
                  </a:lnTo>
                  <a:lnTo>
                    <a:pt x="2344" y="372"/>
                  </a:lnTo>
                  <a:lnTo>
                    <a:pt x="2333" y="368"/>
                  </a:lnTo>
                  <a:lnTo>
                    <a:pt x="2323" y="368"/>
                  </a:lnTo>
                  <a:lnTo>
                    <a:pt x="2310" y="370"/>
                  </a:lnTo>
                  <a:lnTo>
                    <a:pt x="2314" y="358"/>
                  </a:lnTo>
                  <a:lnTo>
                    <a:pt x="2319" y="343"/>
                  </a:lnTo>
                  <a:lnTo>
                    <a:pt x="2319" y="331"/>
                  </a:lnTo>
                  <a:lnTo>
                    <a:pt x="2314" y="317"/>
                  </a:lnTo>
                  <a:lnTo>
                    <a:pt x="2310" y="308"/>
                  </a:lnTo>
                  <a:lnTo>
                    <a:pt x="2300" y="297"/>
                  </a:lnTo>
                  <a:lnTo>
                    <a:pt x="2289" y="288"/>
                  </a:lnTo>
                  <a:lnTo>
                    <a:pt x="2277" y="284"/>
                  </a:lnTo>
                  <a:lnTo>
                    <a:pt x="2264"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43" y="206"/>
                  </a:lnTo>
                  <a:lnTo>
                    <a:pt x="2232" y="198"/>
                  </a:lnTo>
                  <a:lnTo>
                    <a:pt x="2220" y="193"/>
                  </a:lnTo>
                  <a:lnTo>
                    <a:pt x="2207" y="189"/>
                  </a:lnTo>
                  <a:lnTo>
                    <a:pt x="2194" y="189"/>
                  </a:lnTo>
                  <a:lnTo>
                    <a:pt x="2201" y="179"/>
                  </a:lnTo>
                  <a:lnTo>
                    <a:pt x="2203" y="168"/>
                  </a:lnTo>
                  <a:lnTo>
                    <a:pt x="2204" y="158"/>
                  </a:lnTo>
                  <a:lnTo>
                    <a:pt x="2203" y="147"/>
                  </a:lnTo>
                  <a:lnTo>
                    <a:pt x="2199" y="137"/>
                  </a:lnTo>
                  <a:lnTo>
                    <a:pt x="2190" y="128"/>
                  </a:lnTo>
                  <a:lnTo>
                    <a:pt x="2181" y="122"/>
                  </a:lnTo>
                  <a:lnTo>
                    <a:pt x="2171" y="119"/>
                  </a:lnTo>
                  <a:lnTo>
                    <a:pt x="2160" y="117"/>
                  </a:lnTo>
                  <a:lnTo>
                    <a:pt x="2150" y="119"/>
                  </a:lnTo>
                  <a:lnTo>
                    <a:pt x="2158" y="112"/>
                  </a:lnTo>
                  <a:lnTo>
                    <a:pt x="2163" y="103"/>
                  </a:lnTo>
                  <a:lnTo>
                    <a:pt x="2165" y="94"/>
                  </a:lnTo>
                  <a:lnTo>
                    <a:pt x="2163" y="84"/>
                  </a:lnTo>
                  <a:lnTo>
                    <a:pt x="2158" y="73"/>
                  </a:lnTo>
                  <a:lnTo>
                    <a:pt x="2153" y="67"/>
                  </a:lnTo>
                  <a:lnTo>
                    <a:pt x="2146" y="61"/>
                  </a:lnTo>
                  <a:lnTo>
                    <a:pt x="2137" y="59"/>
                  </a:lnTo>
                  <a:lnTo>
                    <a:pt x="2127" y="59"/>
                  </a:lnTo>
                  <a:lnTo>
                    <a:pt x="2119" y="61"/>
                  </a:lnTo>
                  <a:lnTo>
                    <a:pt x="2125" y="52"/>
                  </a:lnTo>
                  <a:lnTo>
                    <a:pt x="2128" y="44"/>
                  </a:lnTo>
                  <a:lnTo>
                    <a:pt x="2131" y="34"/>
                  </a:lnTo>
                  <a:lnTo>
                    <a:pt x="2131" y="25"/>
                  </a:lnTo>
                  <a:lnTo>
                    <a:pt x="2127" y="17"/>
                  </a:lnTo>
                  <a:lnTo>
                    <a:pt x="2119" y="8"/>
                  </a:lnTo>
                  <a:lnTo>
                    <a:pt x="2110" y="2"/>
                  </a:lnTo>
                  <a:lnTo>
                    <a:pt x="2100" y="0"/>
                  </a:lnTo>
                  <a:lnTo>
                    <a:pt x="2089" y="0"/>
                  </a:lnTo>
                  <a:lnTo>
                    <a:pt x="2079" y="6"/>
                  </a:lnTo>
                  <a:lnTo>
                    <a:pt x="15" y="1338"/>
                  </a:lnTo>
                  <a:lnTo>
                    <a:pt x="6" y="1347"/>
                  </a:lnTo>
                  <a:lnTo>
                    <a:pt x="2" y="1356"/>
                  </a:lnTo>
                  <a:lnTo>
                    <a:pt x="0" y="1366"/>
                  </a:lnTo>
                  <a:lnTo>
                    <a:pt x="0" y="1377"/>
                  </a:lnTo>
                  <a:lnTo>
                    <a:pt x="4" y="1387"/>
                  </a:lnTo>
                  <a:lnTo>
                    <a:pt x="11" y="1393"/>
                  </a:lnTo>
                  <a:lnTo>
                    <a:pt x="19" y="1400"/>
                  </a:lnTo>
                  <a:lnTo>
                    <a:pt x="27" y="1402"/>
                  </a:lnTo>
                  <a:lnTo>
                    <a:pt x="38" y="1402"/>
                  </a:lnTo>
                  <a:lnTo>
                    <a:pt x="47" y="1400"/>
                  </a:lnTo>
                  <a:lnTo>
                    <a:pt x="40" y="1409"/>
                  </a:lnTo>
                  <a:lnTo>
                    <a:pt x="38" y="1416"/>
                  </a:lnTo>
                  <a:lnTo>
                    <a:pt x="36" y="1425"/>
                  </a:lnTo>
                  <a:lnTo>
                    <a:pt x="38" y="1435"/>
                  </a:lnTo>
                  <a:lnTo>
                    <a:pt x="42" y="1444"/>
                  </a:lnTo>
                  <a:lnTo>
                    <a:pt x="48" y="1450"/>
                  </a:lnTo>
                  <a:lnTo>
                    <a:pt x="57" y="1457"/>
                  </a:lnTo>
                  <a:lnTo>
                    <a:pt x="68" y="1459"/>
                  </a:lnTo>
                  <a:lnTo>
                    <a:pt x="75" y="1457"/>
                  </a:lnTo>
                  <a:lnTo>
                    <a:pt x="86" y="1455"/>
                  </a:lnTo>
                  <a:lnTo>
                    <a:pt x="80" y="1463"/>
                  </a:lnTo>
                  <a:lnTo>
                    <a:pt x="75" y="1474"/>
                  </a:lnTo>
                  <a:lnTo>
                    <a:pt x="75" y="1485"/>
                  </a:lnTo>
                  <a:lnTo>
                    <a:pt x="78" y="1494"/>
                  </a:lnTo>
                  <a:lnTo>
                    <a:pt x="82" y="1505"/>
                  </a:lnTo>
                  <a:lnTo>
                    <a:pt x="91" y="1513"/>
                  </a:lnTo>
                  <a:lnTo>
                    <a:pt x="99" y="1520"/>
                  </a:lnTo>
                  <a:lnTo>
                    <a:pt x="110" y="1524"/>
                  </a:lnTo>
                  <a:lnTo>
                    <a:pt x="121" y="1524"/>
                  </a:lnTo>
                  <a:lnTo>
                    <a:pt x="133" y="1522"/>
                  </a:lnTo>
                  <a:lnTo>
                    <a:pt x="128" y="1534"/>
                  </a:lnTo>
                  <a:lnTo>
                    <a:pt x="124" y="1547"/>
                  </a:lnTo>
                  <a:lnTo>
                    <a:pt x="124" y="1562"/>
                  </a:lnTo>
                  <a:lnTo>
                    <a:pt x="128" y="1573"/>
                  </a:lnTo>
                  <a:lnTo>
                    <a:pt x="133" y="1585"/>
                  </a:lnTo>
                  <a:lnTo>
                    <a:pt x="144" y="1596"/>
                  </a:lnTo>
                  <a:lnTo>
                    <a:pt x="154" y="1604"/>
                  </a:lnTo>
                  <a:lnTo>
                    <a:pt x="167" y="1608"/>
                  </a:lnTo>
                  <a:lnTo>
                    <a:pt x="181" y="1612"/>
                  </a:lnTo>
                  <a:lnTo>
                    <a:pt x="196" y="1612"/>
                  </a:lnTo>
                  <a:lnTo>
                    <a:pt x="188" y="1625"/>
                  </a:lnTo>
                  <a:lnTo>
                    <a:pt x="183" y="1637"/>
                  </a:lnTo>
                  <a:lnTo>
                    <a:pt x="183" y="1651"/>
                  </a:lnTo>
                  <a:lnTo>
                    <a:pt x="185" y="1663"/>
                  </a:lnTo>
                  <a:lnTo>
                    <a:pt x="192" y="1676"/>
                  </a:lnTo>
                  <a:lnTo>
                    <a:pt x="200" y="1686"/>
                  </a:lnTo>
                  <a:lnTo>
                    <a:pt x="211" y="1695"/>
                  </a:lnTo>
                  <a:lnTo>
                    <a:pt x="222" y="1699"/>
                  </a:lnTo>
                  <a:lnTo>
                    <a:pt x="236" y="1703"/>
                  </a:lnTo>
                  <a:lnTo>
                    <a:pt x="248" y="1703"/>
                  </a:lnTo>
                  <a:lnTo>
                    <a:pt x="243" y="1713"/>
                  </a:lnTo>
                  <a:lnTo>
                    <a:pt x="240" y="1724"/>
                  </a:lnTo>
                  <a:lnTo>
                    <a:pt x="238" y="1734"/>
                  </a:lnTo>
                  <a:lnTo>
                    <a:pt x="240" y="1745"/>
                  </a:lnTo>
                  <a:lnTo>
                    <a:pt x="245" y="1755"/>
                  </a:lnTo>
                  <a:lnTo>
                    <a:pt x="253" y="1764"/>
                  </a:lnTo>
                  <a:lnTo>
                    <a:pt x="261" y="1771"/>
                  </a:lnTo>
                  <a:lnTo>
                    <a:pt x="272" y="1773"/>
                  </a:lnTo>
                  <a:lnTo>
                    <a:pt x="282" y="1775"/>
                  </a:lnTo>
                  <a:lnTo>
                    <a:pt x="293" y="1773"/>
                  </a:lnTo>
                  <a:lnTo>
                    <a:pt x="284" y="1778"/>
                  </a:lnTo>
                  <a:lnTo>
                    <a:pt x="280" y="1787"/>
                  </a:lnTo>
                  <a:lnTo>
                    <a:pt x="278" y="1798"/>
                  </a:lnTo>
                  <a:lnTo>
                    <a:pt x="280" y="1808"/>
                  </a:lnTo>
                  <a:lnTo>
                    <a:pt x="284" y="1819"/>
                  </a:lnTo>
                  <a:lnTo>
                    <a:pt x="291" y="1826"/>
                  </a:lnTo>
                  <a:lnTo>
                    <a:pt x="298" y="1831"/>
                  </a:lnTo>
                  <a:lnTo>
                    <a:pt x="308" y="1833"/>
                  </a:lnTo>
                  <a:lnTo>
                    <a:pt x="316" y="1833"/>
                  </a:lnTo>
                  <a:lnTo>
                    <a:pt x="324" y="1831"/>
                  </a:lnTo>
                  <a:lnTo>
                    <a:pt x="321" y="1840"/>
                  </a:lnTo>
                  <a:lnTo>
                    <a:pt x="316" y="1849"/>
                  </a:lnTo>
                  <a:lnTo>
                    <a:pt x="314" y="1856"/>
                  </a:lnTo>
                  <a:lnTo>
                    <a:pt x="316" y="1865"/>
                  </a:lnTo>
                  <a:lnTo>
                    <a:pt x="321" y="1874"/>
                  </a:lnTo>
                  <a:lnTo>
                    <a:pt x="326" y="1882"/>
                  </a:lnTo>
                  <a:lnTo>
                    <a:pt x="337" y="1888"/>
                  </a:lnTo>
                  <a:lnTo>
                    <a:pt x="346" y="1891"/>
                  </a:lnTo>
                  <a:lnTo>
                    <a:pt x="358" y="1888"/>
                  </a:lnTo>
                  <a:lnTo>
                    <a:pt x="369" y="1884"/>
                  </a:lnTo>
                  <a:lnTo>
                    <a:pt x="2430" y="550"/>
                  </a:lnTo>
                  <a:lnTo>
                    <a:pt x="2439" y="543"/>
                  </a:lnTo>
                  <a:lnTo>
                    <a:pt x="2443" y="534"/>
                  </a:lnTo>
                  <a:lnTo>
                    <a:pt x="2448" y="524"/>
                  </a:lnTo>
                  <a:lnTo>
                    <a:pt x="2445" y="513"/>
                  </a:lnTo>
                  <a:lnTo>
                    <a:pt x="2441" y="50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 name="Freeform 1078"/>
            <p:cNvSpPr>
              <a:spLocks/>
            </p:cNvSpPr>
            <p:nvPr/>
          </p:nvSpPr>
          <p:spPr bwMode="auto">
            <a:xfrm>
              <a:off x="1570" y="1334"/>
              <a:ext cx="2267" cy="1700"/>
            </a:xfrm>
            <a:custGeom>
              <a:avLst/>
              <a:gdLst>
                <a:gd name="T0" fmla="*/ 2029 w 2267"/>
                <a:gd name="T1" fmla="*/ 0 h 1700"/>
                <a:gd name="T2" fmla="*/ 0 w 2267"/>
                <a:gd name="T3" fmla="*/ 1300 h 1700"/>
                <a:gd name="T4" fmla="*/ 236 w 2267"/>
                <a:gd name="T5" fmla="*/ 1699 h 1700"/>
                <a:gd name="T6" fmla="*/ 2266 w 2267"/>
                <a:gd name="T7" fmla="*/ 381 h 1700"/>
                <a:gd name="T8" fmla="*/ 2029 w 2267"/>
                <a:gd name="T9" fmla="*/ 0 h 1700"/>
                <a:gd name="T10" fmla="*/ 2029 w 2267"/>
                <a:gd name="T11" fmla="*/ 0 h 17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67" h="1700">
                  <a:moveTo>
                    <a:pt x="2029" y="0"/>
                  </a:moveTo>
                  <a:lnTo>
                    <a:pt x="0" y="1300"/>
                  </a:lnTo>
                  <a:lnTo>
                    <a:pt x="236" y="1699"/>
                  </a:lnTo>
                  <a:lnTo>
                    <a:pt x="2266" y="381"/>
                  </a:lnTo>
                  <a:lnTo>
                    <a:pt x="2029"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5" name="Freeform 1079"/>
            <p:cNvSpPr>
              <a:spLocks/>
            </p:cNvSpPr>
            <p:nvPr/>
          </p:nvSpPr>
          <p:spPr bwMode="auto">
            <a:xfrm>
              <a:off x="1575" y="1344"/>
              <a:ext cx="2249" cy="1676"/>
            </a:xfrm>
            <a:custGeom>
              <a:avLst/>
              <a:gdLst>
                <a:gd name="T0" fmla="*/ 1826 w 2251"/>
                <a:gd name="T1" fmla="*/ 0 h 1678"/>
                <a:gd name="T2" fmla="*/ 0 w 2251"/>
                <a:gd name="T3" fmla="*/ 1179 h 1678"/>
                <a:gd name="T4" fmla="*/ 227 w 2251"/>
                <a:gd name="T5" fmla="*/ 1481 h 1678"/>
                <a:gd name="T6" fmla="*/ 2054 w 2251"/>
                <a:gd name="T7" fmla="*/ 363 h 1678"/>
                <a:gd name="T8" fmla="*/ 1826 w 2251"/>
                <a:gd name="T9" fmla="*/ 0 h 1678"/>
                <a:gd name="T10" fmla="*/ 1826 w 2251"/>
                <a:gd name="T11" fmla="*/ 0 h 16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51" h="1678">
                  <a:moveTo>
                    <a:pt x="2022" y="0"/>
                  </a:moveTo>
                  <a:lnTo>
                    <a:pt x="0" y="1296"/>
                  </a:lnTo>
                  <a:lnTo>
                    <a:pt x="227" y="1677"/>
                  </a:lnTo>
                  <a:lnTo>
                    <a:pt x="2250" y="363"/>
                  </a:lnTo>
                  <a:lnTo>
                    <a:pt x="2022" y="0"/>
                  </a:lnTo>
                </a:path>
              </a:pathLst>
            </a:custGeom>
            <a:solidFill>
              <a:srgbClr val="FFDA16"/>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6" name="Freeform 1080"/>
            <p:cNvSpPr>
              <a:spLocks/>
            </p:cNvSpPr>
            <p:nvPr/>
          </p:nvSpPr>
          <p:spPr bwMode="auto">
            <a:xfrm>
              <a:off x="1575" y="1353"/>
              <a:ext cx="2239" cy="1657"/>
            </a:xfrm>
            <a:custGeom>
              <a:avLst/>
              <a:gdLst>
                <a:gd name="T0" fmla="*/ 2117 w 2238"/>
                <a:gd name="T1" fmla="*/ 0 h 1657"/>
                <a:gd name="T2" fmla="*/ 0 w 2238"/>
                <a:gd name="T3" fmla="*/ 1292 h 1657"/>
                <a:gd name="T4" fmla="*/ 218 w 2238"/>
                <a:gd name="T5" fmla="*/ 1656 h 1657"/>
                <a:gd name="T6" fmla="*/ 2335 w 2238"/>
                <a:gd name="T7" fmla="*/ 347 h 1657"/>
                <a:gd name="T8" fmla="*/ 2117 w 2238"/>
                <a:gd name="T9" fmla="*/ 0 h 1657"/>
                <a:gd name="T10" fmla="*/ 2117 w 2238"/>
                <a:gd name="T11" fmla="*/ 0 h 16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8" h="1657">
                  <a:moveTo>
                    <a:pt x="2019" y="0"/>
                  </a:moveTo>
                  <a:lnTo>
                    <a:pt x="0" y="1292"/>
                  </a:lnTo>
                  <a:lnTo>
                    <a:pt x="218" y="1656"/>
                  </a:lnTo>
                  <a:lnTo>
                    <a:pt x="2237" y="347"/>
                  </a:lnTo>
                  <a:lnTo>
                    <a:pt x="2019" y="0"/>
                  </a:lnTo>
                </a:path>
              </a:pathLst>
            </a:custGeom>
            <a:solidFill>
              <a:srgbClr val="FFDB1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7" name="Freeform 1081"/>
            <p:cNvSpPr>
              <a:spLocks/>
            </p:cNvSpPr>
            <p:nvPr/>
          </p:nvSpPr>
          <p:spPr bwMode="auto">
            <a:xfrm>
              <a:off x="1584" y="1358"/>
              <a:ext cx="2221" cy="1638"/>
            </a:xfrm>
            <a:custGeom>
              <a:avLst/>
              <a:gdLst>
                <a:gd name="T0" fmla="*/ 1916 w 2222"/>
                <a:gd name="T1" fmla="*/ 0 h 1639"/>
                <a:gd name="T2" fmla="*/ 0 w 2222"/>
                <a:gd name="T3" fmla="*/ 1193 h 1639"/>
                <a:gd name="T4" fmla="*/ 210 w 2222"/>
                <a:gd name="T5" fmla="*/ 1540 h 1639"/>
                <a:gd name="T6" fmla="*/ 2123 w 2222"/>
                <a:gd name="T7" fmla="*/ 333 h 1639"/>
                <a:gd name="T8" fmla="*/ 1916 w 2222"/>
                <a:gd name="T9" fmla="*/ 0 h 1639"/>
                <a:gd name="T10" fmla="*/ 1916 w 2222"/>
                <a:gd name="T11" fmla="*/ 0 h 16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2" h="1639">
                  <a:moveTo>
                    <a:pt x="2014" y="0"/>
                  </a:moveTo>
                  <a:lnTo>
                    <a:pt x="0" y="1291"/>
                  </a:lnTo>
                  <a:lnTo>
                    <a:pt x="210" y="1638"/>
                  </a:lnTo>
                  <a:lnTo>
                    <a:pt x="2221" y="333"/>
                  </a:lnTo>
                  <a:lnTo>
                    <a:pt x="2014" y="0"/>
                  </a:lnTo>
                </a:path>
              </a:pathLst>
            </a:custGeom>
            <a:solidFill>
              <a:srgbClr val="FFDD2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8" name="Freeform 1082"/>
            <p:cNvSpPr>
              <a:spLocks/>
            </p:cNvSpPr>
            <p:nvPr/>
          </p:nvSpPr>
          <p:spPr bwMode="auto">
            <a:xfrm>
              <a:off x="1584" y="1363"/>
              <a:ext cx="2211" cy="1618"/>
            </a:xfrm>
            <a:custGeom>
              <a:avLst/>
              <a:gdLst>
                <a:gd name="T0" fmla="*/ 2208 w 2209"/>
                <a:gd name="T1" fmla="*/ 0 h 1619"/>
                <a:gd name="T2" fmla="*/ 0 w 2209"/>
                <a:gd name="T3" fmla="*/ 1189 h 1619"/>
                <a:gd name="T4" fmla="*/ 202 w 2209"/>
                <a:gd name="T5" fmla="*/ 1520 h 1619"/>
                <a:gd name="T6" fmla="*/ 2404 w 2209"/>
                <a:gd name="T7" fmla="*/ 315 h 1619"/>
                <a:gd name="T8" fmla="*/ 2208 w 2209"/>
                <a:gd name="T9" fmla="*/ 0 h 1619"/>
                <a:gd name="T10" fmla="*/ 2208 w 2209"/>
                <a:gd name="T11" fmla="*/ 0 h 1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09" h="1619">
                  <a:moveTo>
                    <a:pt x="2012" y="0"/>
                  </a:moveTo>
                  <a:lnTo>
                    <a:pt x="0" y="1287"/>
                  </a:lnTo>
                  <a:lnTo>
                    <a:pt x="202" y="1618"/>
                  </a:lnTo>
                  <a:lnTo>
                    <a:pt x="2208" y="315"/>
                  </a:lnTo>
                  <a:lnTo>
                    <a:pt x="2012" y="0"/>
                  </a:lnTo>
                </a:path>
              </a:pathLst>
            </a:custGeom>
            <a:solidFill>
              <a:srgbClr val="FFDE2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59" name="Freeform 1083"/>
            <p:cNvSpPr>
              <a:spLocks/>
            </p:cNvSpPr>
            <p:nvPr/>
          </p:nvSpPr>
          <p:spPr bwMode="auto">
            <a:xfrm>
              <a:off x="1594" y="1377"/>
              <a:ext cx="2192" cy="1598"/>
            </a:xfrm>
            <a:custGeom>
              <a:avLst/>
              <a:gdLst>
                <a:gd name="T0" fmla="*/ 2099 w 2191"/>
                <a:gd name="T1" fmla="*/ 0 h 1597"/>
                <a:gd name="T2" fmla="*/ 0 w 2191"/>
                <a:gd name="T3" fmla="*/ 1379 h 1597"/>
                <a:gd name="T4" fmla="*/ 190 w 2191"/>
                <a:gd name="T5" fmla="*/ 1694 h 1597"/>
                <a:gd name="T6" fmla="*/ 2288 w 2191"/>
                <a:gd name="T7" fmla="*/ 299 h 1597"/>
                <a:gd name="T8" fmla="*/ 2099 w 2191"/>
                <a:gd name="T9" fmla="*/ 0 h 1597"/>
                <a:gd name="T10" fmla="*/ 2099 w 2191"/>
                <a:gd name="T11" fmla="*/ 0 h 15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91" h="1597">
                  <a:moveTo>
                    <a:pt x="2001" y="0"/>
                  </a:moveTo>
                  <a:lnTo>
                    <a:pt x="0" y="1281"/>
                  </a:lnTo>
                  <a:lnTo>
                    <a:pt x="190" y="1596"/>
                  </a:lnTo>
                  <a:lnTo>
                    <a:pt x="2190" y="299"/>
                  </a:lnTo>
                  <a:lnTo>
                    <a:pt x="2001" y="0"/>
                  </a:lnTo>
                </a:path>
              </a:pathLst>
            </a:custGeom>
            <a:solidFill>
              <a:srgbClr val="FFE0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0" name="Freeform 1084"/>
            <p:cNvSpPr>
              <a:spLocks/>
            </p:cNvSpPr>
            <p:nvPr/>
          </p:nvSpPr>
          <p:spPr bwMode="auto">
            <a:xfrm>
              <a:off x="1575" y="1363"/>
              <a:ext cx="2177" cy="1575"/>
            </a:xfrm>
            <a:custGeom>
              <a:avLst/>
              <a:gdLst>
                <a:gd name="T0" fmla="*/ 2095 w 2176"/>
                <a:gd name="T1" fmla="*/ 0 h 1575"/>
                <a:gd name="T2" fmla="*/ 0 w 2176"/>
                <a:gd name="T3" fmla="*/ 1277 h 1575"/>
                <a:gd name="T4" fmla="*/ 181 w 2176"/>
                <a:gd name="T5" fmla="*/ 1574 h 1575"/>
                <a:gd name="T6" fmla="*/ 2273 w 2176"/>
                <a:gd name="T7" fmla="*/ 282 h 1575"/>
                <a:gd name="T8" fmla="*/ 2095 w 2176"/>
                <a:gd name="T9" fmla="*/ 0 h 1575"/>
                <a:gd name="T10" fmla="*/ 2095 w 2176"/>
                <a:gd name="T11" fmla="*/ 0 h 15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76" h="1575">
                  <a:moveTo>
                    <a:pt x="1997" y="0"/>
                  </a:moveTo>
                  <a:lnTo>
                    <a:pt x="0" y="1277"/>
                  </a:lnTo>
                  <a:lnTo>
                    <a:pt x="181" y="1574"/>
                  </a:lnTo>
                  <a:lnTo>
                    <a:pt x="2175" y="282"/>
                  </a:lnTo>
                  <a:lnTo>
                    <a:pt x="1997" y="0"/>
                  </a:lnTo>
                </a:path>
              </a:pathLst>
            </a:custGeom>
            <a:solidFill>
              <a:srgbClr val="FFE13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1" name="Freeform 1085"/>
            <p:cNvSpPr>
              <a:spLocks/>
            </p:cNvSpPr>
            <p:nvPr/>
          </p:nvSpPr>
          <p:spPr bwMode="auto">
            <a:xfrm>
              <a:off x="1565" y="1351"/>
              <a:ext cx="2163" cy="1556"/>
            </a:xfrm>
            <a:custGeom>
              <a:avLst/>
              <a:gdLst>
                <a:gd name="T0" fmla="*/ 1994 w 2163"/>
                <a:gd name="T1" fmla="*/ 0 h 1557"/>
                <a:gd name="T2" fmla="*/ 0 w 2163"/>
                <a:gd name="T3" fmla="*/ 1177 h 1557"/>
                <a:gd name="T4" fmla="*/ 172 w 2163"/>
                <a:gd name="T5" fmla="*/ 1458 h 1557"/>
                <a:gd name="T6" fmla="*/ 2162 w 2163"/>
                <a:gd name="T7" fmla="*/ 269 h 1557"/>
                <a:gd name="T8" fmla="*/ 1994 w 2163"/>
                <a:gd name="T9" fmla="*/ 0 h 1557"/>
                <a:gd name="T10" fmla="*/ 1994 w 2163"/>
                <a:gd name="T11" fmla="*/ 0 h 15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3" h="1557">
                  <a:moveTo>
                    <a:pt x="1994" y="0"/>
                  </a:moveTo>
                  <a:lnTo>
                    <a:pt x="0" y="1275"/>
                  </a:lnTo>
                  <a:lnTo>
                    <a:pt x="172" y="1556"/>
                  </a:lnTo>
                  <a:lnTo>
                    <a:pt x="2162" y="269"/>
                  </a:lnTo>
                  <a:lnTo>
                    <a:pt x="1994" y="0"/>
                  </a:lnTo>
                </a:path>
              </a:pathLst>
            </a:custGeom>
            <a:solidFill>
              <a:srgbClr val="FFE24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2" name="Freeform 1086"/>
            <p:cNvSpPr>
              <a:spLocks/>
            </p:cNvSpPr>
            <p:nvPr/>
          </p:nvSpPr>
          <p:spPr bwMode="auto">
            <a:xfrm>
              <a:off x="1607" y="1388"/>
              <a:ext cx="2144" cy="1537"/>
            </a:xfrm>
            <a:custGeom>
              <a:avLst/>
              <a:gdLst>
                <a:gd name="T0" fmla="*/ 1889 w 2145"/>
                <a:gd name="T1" fmla="*/ 0 h 1535"/>
                <a:gd name="T2" fmla="*/ 0 w 2145"/>
                <a:gd name="T3" fmla="*/ 1467 h 1535"/>
                <a:gd name="T4" fmla="*/ 161 w 2145"/>
                <a:gd name="T5" fmla="*/ 1730 h 1535"/>
                <a:gd name="T6" fmla="*/ 2046 w 2145"/>
                <a:gd name="T7" fmla="*/ 251 h 1535"/>
                <a:gd name="T8" fmla="*/ 1889 w 2145"/>
                <a:gd name="T9" fmla="*/ 0 h 1535"/>
                <a:gd name="T10" fmla="*/ 1889 w 2145"/>
                <a:gd name="T11" fmla="*/ 0 h 15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5" h="1535">
                  <a:moveTo>
                    <a:pt x="1987" y="0"/>
                  </a:moveTo>
                  <a:lnTo>
                    <a:pt x="0" y="1271"/>
                  </a:lnTo>
                  <a:lnTo>
                    <a:pt x="161" y="1534"/>
                  </a:lnTo>
                  <a:lnTo>
                    <a:pt x="2144" y="251"/>
                  </a:lnTo>
                  <a:lnTo>
                    <a:pt x="1987" y="0"/>
                  </a:lnTo>
                </a:path>
              </a:pathLst>
            </a:custGeom>
            <a:solidFill>
              <a:srgbClr val="FFE44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3" name="Freeform 1087"/>
            <p:cNvSpPr>
              <a:spLocks/>
            </p:cNvSpPr>
            <p:nvPr/>
          </p:nvSpPr>
          <p:spPr bwMode="auto">
            <a:xfrm>
              <a:off x="1612" y="1408"/>
              <a:ext cx="2130" cy="1517"/>
            </a:xfrm>
            <a:custGeom>
              <a:avLst/>
              <a:gdLst>
                <a:gd name="T0" fmla="*/ 1981 w 2130"/>
                <a:gd name="T1" fmla="*/ 0 h 1516"/>
                <a:gd name="T2" fmla="*/ 0 w 2130"/>
                <a:gd name="T3" fmla="*/ 1363 h 1516"/>
                <a:gd name="T4" fmla="*/ 154 w 2130"/>
                <a:gd name="T5" fmla="*/ 1613 h 1516"/>
                <a:gd name="T6" fmla="*/ 2129 w 2130"/>
                <a:gd name="T7" fmla="*/ 236 h 1516"/>
                <a:gd name="T8" fmla="*/ 1981 w 2130"/>
                <a:gd name="T9" fmla="*/ 0 h 1516"/>
                <a:gd name="T10" fmla="*/ 1981 w 2130"/>
                <a:gd name="T11" fmla="*/ 0 h 1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0" h="1516">
                  <a:moveTo>
                    <a:pt x="1981" y="0"/>
                  </a:moveTo>
                  <a:lnTo>
                    <a:pt x="0" y="1265"/>
                  </a:lnTo>
                  <a:lnTo>
                    <a:pt x="154" y="1515"/>
                  </a:lnTo>
                  <a:lnTo>
                    <a:pt x="2129" y="236"/>
                  </a:lnTo>
                  <a:lnTo>
                    <a:pt x="1981" y="0"/>
                  </a:lnTo>
                </a:path>
              </a:pathLst>
            </a:custGeom>
            <a:solidFill>
              <a:srgbClr val="FFE55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4" name="Freeform 1088"/>
            <p:cNvSpPr>
              <a:spLocks/>
            </p:cNvSpPr>
            <p:nvPr/>
          </p:nvSpPr>
          <p:spPr bwMode="auto">
            <a:xfrm>
              <a:off x="1618" y="1416"/>
              <a:ext cx="2114" cy="1493"/>
            </a:xfrm>
            <a:custGeom>
              <a:avLst/>
              <a:gdLst>
                <a:gd name="T0" fmla="*/ 2072 w 2113"/>
                <a:gd name="T1" fmla="*/ 0 h 1496"/>
                <a:gd name="T2" fmla="*/ 0 w 2113"/>
                <a:gd name="T3" fmla="*/ 1060 h 1496"/>
                <a:gd name="T4" fmla="*/ 143 w 2113"/>
                <a:gd name="T5" fmla="*/ 1216 h 1496"/>
                <a:gd name="T6" fmla="*/ 2210 w 2113"/>
                <a:gd name="T7" fmla="*/ 218 h 1496"/>
                <a:gd name="T8" fmla="*/ 2072 w 2113"/>
                <a:gd name="T9" fmla="*/ 0 h 1496"/>
                <a:gd name="T10" fmla="*/ 2072 w 2113"/>
                <a:gd name="T11" fmla="*/ 0 h 14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3" h="1496">
                  <a:moveTo>
                    <a:pt x="1974" y="0"/>
                  </a:moveTo>
                  <a:lnTo>
                    <a:pt x="0" y="1261"/>
                  </a:lnTo>
                  <a:lnTo>
                    <a:pt x="143" y="1495"/>
                  </a:lnTo>
                  <a:lnTo>
                    <a:pt x="2112" y="218"/>
                  </a:lnTo>
                  <a:lnTo>
                    <a:pt x="1974" y="0"/>
                  </a:lnTo>
                </a:path>
              </a:pathLst>
            </a:custGeom>
            <a:solidFill>
              <a:srgbClr val="FFE75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5" name="Freeform 1089"/>
            <p:cNvSpPr>
              <a:spLocks/>
            </p:cNvSpPr>
            <p:nvPr/>
          </p:nvSpPr>
          <p:spPr bwMode="auto">
            <a:xfrm>
              <a:off x="1622" y="1425"/>
              <a:ext cx="2096" cy="1475"/>
            </a:xfrm>
            <a:custGeom>
              <a:avLst/>
              <a:gdLst>
                <a:gd name="T0" fmla="*/ 1774 w 2098"/>
                <a:gd name="T1" fmla="*/ 0 h 1475"/>
                <a:gd name="T2" fmla="*/ 0 w 2098"/>
                <a:gd name="T3" fmla="*/ 1256 h 1475"/>
                <a:gd name="T4" fmla="*/ 135 w 2098"/>
                <a:gd name="T5" fmla="*/ 1474 h 1475"/>
                <a:gd name="T6" fmla="*/ 1901 w 2098"/>
                <a:gd name="T7" fmla="*/ 202 h 1475"/>
                <a:gd name="T8" fmla="*/ 1774 w 2098"/>
                <a:gd name="T9" fmla="*/ 0 h 1475"/>
                <a:gd name="T10" fmla="*/ 1774 w 2098"/>
                <a:gd name="T11" fmla="*/ 0 h 14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8" h="1475">
                  <a:moveTo>
                    <a:pt x="1970" y="0"/>
                  </a:moveTo>
                  <a:lnTo>
                    <a:pt x="0" y="1256"/>
                  </a:lnTo>
                  <a:lnTo>
                    <a:pt x="135" y="1474"/>
                  </a:lnTo>
                  <a:lnTo>
                    <a:pt x="2097" y="202"/>
                  </a:lnTo>
                  <a:lnTo>
                    <a:pt x="1970" y="0"/>
                  </a:lnTo>
                </a:path>
              </a:pathLst>
            </a:custGeom>
            <a:solidFill>
              <a:srgbClr val="FFE85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6" name="Freeform 1090"/>
            <p:cNvSpPr>
              <a:spLocks/>
            </p:cNvSpPr>
            <p:nvPr/>
          </p:nvSpPr>
          <p:spPr bwMode="auto">
            <a:xfrm>
              <a:off x="1629" y="1433"/>
              <a:ext cx="2083" cy="1454"/>
            </a:xfrm>
            <a:custGeom>
              <a:avLst/>
              <a:gdLst>
                <a:gd name="T0" fmla="*/ 1965 w 2083"/>
                <a:gd name="T1" fmla="*/ 0 h 1454"/>
                <a:gd name="T2" fmla="*/ 0 w 2083"/>
                <a:gd name="T3" fmla="*/ 1252 h 1454"/>
                <a:gd name="T4" fmla="*/ 126 w 2083"/>
                <a:gd name="T5" fmla="*/ 1453 h 1454"/>
                <a:gd name="T6" fmla="*/ 2082 w 2083"/>
                <a:gd name="T7" fmla="*/ 185 h 1454"/>
                <a:gd name="T8" fmla="*/ 1965 w 2083"/>
                <a:gd name="T9" fmla="*/ 0 h 1454"/>
                <a:gd name="T10" fmla="*/ 1965 w 2083"/>
                <a:gd name="T11" fmla="*/ 0 h 14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83" h="1454">
                  <a:moveTo>
                    <a:pt x="1965" y="0"/>
                  </a:moveTo>
                  <a:lnTo>
                    <a:pt x="0" y="1252"/>
                  </a:lnTo>
                  <a:lnTo>
                    <a:pt x="126" y="1453"/>
                  </a:lnTo>
                  <a:lnTo>
                    <a:pt x="2082" y="185"/>
                  </a:lnTo>
                  <a:lnTo>
                    <a:pt x="1965" y="0"/>
                  </a:lnTo>
                </a:path>
              </a:pathLst>
            </a:custGeom>
            <a:solidFill>
              <a:srgbClr val="FFEA6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7" name="Freeform 1091"/>
            <p:cNvSpPr>
              <a:spLocks/>
            </p:cNvSpPr>
            <p:nvPr/>
          </p:nvSpPr>
          <p:spPr bwMode="auto">
            <a:xfrm>
              <a:off x="1632" y="1440"/>
              <a:ext cx="2067" cy="1435"/>
            </a:xfrm>
            <a:custGeom>
              <a:avLst/>
              <a:gdLst>
                <a:gd name="T0" fmla="*/ 1863 w 2068"/>
                <a:gd name="T1" fmla="*/ 0 h 1435"/>
                <a:gd name="T2" fmla="*/ 0 w 2068"/>
                <a:gd name="T3" fmla="*/ 1250 h 1435"/>
                <a:gd name="T4" fmla="*/ 115 w 2068"/>
                <a:gd name="T5" fmla="*/ 1434 h 1435"/>
                <a:gd name="T6" fmla="*/ 1969 w 2068"/>
                <a:gd name="T7" fmla="*/ 172 h 1435"/>
                <a:gd name="T8" fmla="*/ 1863 w 2068"/>
                <a:gd name="T9" fmla="*/ 0 h 1435"/>
                <a:gd name="T10" fmla="*/ 1863 w 2068"/>
                <a:gd name="T11" fmla="*/ 0 h 14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8" h="1435">
                  <a:moveTo>
                    <a:pt x="1961" y="0"/>
                  </a:moveTo>
                  <a:lnTo>
                    <a:pt x="0" y="1250"/>
                  </a:lnTo>
                  <a:lnTo>
                    <a:pt x="115" y="1434"/>
                  </a:lnTo>
                  <a:lnTo>
                    <a:pt x="2067" y="172"/>
                  </a:lnTo>
                  <a:lnTo>
                    <a:pt x="1961" y="0"/>
                  </a:lnTo>
                </a:path>
              </a:pathLst>
            </a:custGeom>
            <a:solidFill>
              <a:srgbClr val="FFEB6D"/>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8" name="Freeform 1092"/>
            <p:cNvSpPr>
              <a:spLocks/>
            </p:cNvSpPr>
            <p:nvPr/>
          </p:nvSpPr>
          <p:spPr bwMode="auto">
            <a:xfrm>
              <a:off x="1599" y="1407"/>
              <a:ext cx="2052" cy="1417"/>
            </a:xfrm>
            <a:custGeom>
              <a:avLst/>
              <a:gdLst>
                <a:gd name="T0" fmla="*/ 1955 w 2052"/>
                <a:gd name="T1" fmla="*/ 0 h 1415"/>
                <a:gd name="T2" fmla="*/ 0 w 2052"/>
                <a:gd name="T3" fmla="*/ 1443 h 1415"/>
                <a:gd name="T4" fmla="*/ 105 w 2052"/>
                <a:gd name="T5" fmla="*/ 1610 h 1415"/>
                <a:gd name="T6" fmla="*/ 2051 w 2052"/>
                <a:gd name="T7" fmla="*/ 155 h 1415"/>
                <a:gd name="T8" fmla="*/ 1955 w 2052"/>
                <a:gd name="T9" fmla="*/ 0 h 1415"/>
                <a:gd name="T10" fmla="*/ 1955 w 2052"/>
                <a:gd name="T11" fmla="*/ 0 h 14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52" h="1415">
                  <a:moveTo>
                    <a:pt x="1955" y="0"/>
                  </a:moveTo>
                  <a:lnTo>
                    <a:pt x="0" y="1247"/>
                  </a:lnTo>
                  <a:lnTo>
                    <a:pt x="105" y="1414"/>
                  </a:lnTo>
                  <a:lnTo>
                    <a:pt x="2051" y="155"/>
                  </a:lnTo>
                  <a:lnTo>
                    <a:pt x="1955" y="0"/>
                  </a:lnTo>
                </a:path>
              </a:pathLst>
            </a:custGeom>
            <a:solidFill>
              <a:srgbClr val="FFED74"/>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9" name="Freeform 1093"/>
            <p:cNvSpPr>
              <a:spLocks/>
            </p:cNvSpPr>
            <p:nvPr/>
          </p:nvSpPr>
          <p:spPr bwMode="auto">
            <a:xfrm>
              <a:off x="1632" y="1440"/>
              <a:ext cx="2038" cy="1392"/>
            </a:xfrm>
            <a:custGeom>
              <a:avLst/>
              <a:gdLst>
                <a:gd name="T0" fmla="*/ 2047 w 2037"/>
                <a:gd name="T1" fmla="*/ 0 h 1392"/>
                <a:gd name="T2" fmla="*/ 0 w 2037"/>
                <a:gd name="T3" fmla="*/ 1241 h 1392"/>
                <a:gd name="T4" fmla="*/ 96 w 2037"/>
                <a:gd name="T5" fmla="*/ 1391 h 1392"/>
                <a:gd name="T6" fmla="*/ 2134 w 2037"/>
                <a:gd name="T7" fmla="*/ 138 h 1392"/>
                <a:gd name="T8" fmla="*/ 2047 w 2037"/>
                <a:gd name="T9" fmla="*/ 0 h 1392"/>
                <a:gd name="T10" fmla="*/ 2047 w 2037"/>
                <a:gd name="T11" fmla="*/ 0 h 13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37" h="1392">
                  <a:moveTo>
                    <a:pt x="1949" y="0"/>
                  </a:moveTo>
                  <a:lnTo>
                    <a:pt x="0" y="1241"/>
                  </a:lnTo>
                  <a:lnTo>
                    <a:pt x="96" y="1391"/>
                  </a:lnTo>
                  <a:lnTo>
                    <a:pt x="2036" y="138"/>
                  </a:lnTo>
                  <a:lnTo>
                    <a:pt x="1949" y="0"/>
                  </a:lnTo>
                </a:path>
              </a:pathLst>
            </a:custGeom>
            <a:solidFill>
              <a:srgbClr val="FFEE7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0" name="Freeform 1094"/>
            <p:cNvSpPr>
              <a:spLocks/>
            </p:cNvSpPr>
            <p:nvPr/>
          </p:nvSpPr>
          <p:spPr bwMode="auto">
            <a:xfrm>
              <a:off x="1642" y="1464"/>
              <a:ext cx="2023" cy="1372"/>
            </a:xfrm>
            <a:custGeom>
              <a:avLst/>
              <a:gdLst>
                <a:gd name="T0" fmla="*/ 2043 w 2022"/>
                <a:gd name="T1" fmla="*/ 0 h 1371"/>
                <a:gd name="T2" fmla="*/ 0 w 2022"/>
                <a:gd name="T3" fmla="*/ 1336 h 1371"/>
                <a:gd name="T4" fmla="*/ 88 w 2022"/>
                <a:gd name="T5" fmla="*/ 1468 h 1371"/>
                <a:gd name="T6" fmla="*/ 2119 w 2022"/>
                <a:gd name="T7" fmla="*/ 122 h 1371"/>
                <a:gd name="T8" fmla="*/ 2043 w 2022"/>
                <a:gd name="T9" fmla="*/ 0 h 1371"/>
                <a:gd name="T10" fmla="*/ 2043 w 2022"/>
                <a:gd name="T11" fmla="*/ 0 h 13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22" h="1371">
                  <a:moveTo>
                    <a:pt x="1945" y="0"/>
                  </a:moveTo>
                  <a:lnTo>
                    <a:pt x="0" y="1238"/>
                  </a:lnTo>
                  <a:lnTo>
                    <a:pt x="88" y="1370"/>
                  </a:lnTo>
                  <a:lnTo>
                    <a:pt x="2021" y="122"/>
                  </a:lnTo>
                  <a:lnTo>
                    <a:pt x="1945" y="0"/>
                  </a:lnTo>
                </a:path>
              </a:pathLst>
            </a:custGeom>
            <a:solidFill>
              <a:srgbClr val="FFF08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1" name="Freeform 1095"/>
            <p:cNvSpPr>
              <a:spLocks/>
            </p:cNvSpPr>
            <p:nvPr/>
          </p:nvSpPr>
          <p:spPr bwMode="auto">
            <a:xfrm>
              <a:off x="1623" y="1440"/>
              <a:ext cx="2004" cy="1349"/>
            </a:xfrm>
            <a:custGeom>
              <a:avLst/>
              <a:gdLst>
                <a:gd name="T0" fmla="*/ 1840 w 2005"/>
                <a:gd name="T1" fmla="*/ 0 h 1350"/>
                <a:gd name="T2" fmla="*/ 0 w 2005"/>
                <a:gd name="T3" fmla="*/ 1134 h 1350"/>
                <a:gd name="T4" fmla="*/ 78 w 2005"/>
                <a:gd name="T5" fmla="*/ 1251 h 1350"/>
                <a:gd name="T6" fmla="*/ 1906 w 2005"/>
                <a:gd name="T7" fmla="*/ 106 h 1350"/>
                <a:gd name="T8" fmla="*/ 1840 w 2005"/>
                <a:gd name="T9" fmla="*/ 0 h 1350"/>
                <a:gd name="T10" fmla="*/ 1840 w 2005"/>
                <a:gd name="T11" fmla="*/ 0 h 1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5" h="1350">
                  <a:moveTo>
                    <a:pt x="1938" y="0"/>
                  </a:moveTo>
                  <a:lnTo>
                    <a:pt x="0" y="1232"/>
                  </a:lnTo>
                  <a:lnTo>
                    <a:pt x="78" y="1349"/>
                  </a:lnTo>
                  <a:lnTo>
                    <a:pt x="2004" y="106"/>
                  </a:lnTo>
                  <a:lnTo>
                    <a:pt x="1938" y="0"/>
                  </a:lnTo>
                </a:path>
              </a:pathLst>
            </a:custGeom>
            <a:solidFill>
              <a:srgbClr val="FFF18A"/>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2" name="Freeform 1096"/>
            <p:cNvSpPr>
              <a:spLocks/>
            </p:cNvSpPr>
            <p:nvPr/>
          </p:nvSpPr>
          <p:spPr bwMode="auto">
            <a:xfrm>
              <a:off x="1656" y="1464"/>
              <a:ext cx="1990" cy="1330"/>
            </a:xfrm>
            <a:custGeom>
              <a:avLst/>
              <a:gdLst>
                <a:gd name="T0" fmla="*/ 1933 w 1990"/>
                <a:gd name="T1" fmla="*/ 0 h 1330"/>
                <a:gd name="T2" fmla="*/ 0 w 1990"/>
                <a:gd name="T3" fmla="*/ 1229 h 1330"/>
                <a:gd name="T4" fmla="*/ 69 w 1990"/>
                <a:gd name="T5" fmla="*/ 1329 h 1330"/>
                <a:gd name="T6" fmla="*/ 1989 w 1990"/>
                <a:gd name="T7" fmla="*/ 91 h 1330"/>
                <a:gd name="T8" fmla="*/ 1933 w 1990"/>
                <a:gd name="T9" fmla="*/ 0 h 1330"/>
                <a:gd name="T10" fmla="*/ 1933 w 1990"/>
                <a:gd name="T11" fmla="*/ 0 h 13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90" h="1330">
                  <a:moveTo>
                    <a:pt x="1933" y="0"/>
                  </a:moveTo>
                  <a:lnTo>
                    <a:pt x="0" y="1229"/>
                  </a:lnTo>
                  <a:lnTo>
                    <a:pt x="69" y="1329"/>
                  </a:lnTo>
                  <a:lnTo>
                    <a:pt x="1989" y="91"/>
                  </a:lnTo>
                  <a:lnTo>
                    <a:pt x="1933" y="0"/>
                  </a:lnTo>
                </a:path>
              </a:pathLst>
            </a:custGeom>
            <a:solidFill>
              <a:srgbClr val="FFF291"/>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3" name="Freeform 1097"/>
            <p:cNvSpPr>
              <a:spLocks/>
            </p:cNvSpPr>
            <p:nvPr/>
          </p:nvSpPr>
          <p:spPr bwMode="auto">
            <a:xfrm>
              <a:off x="1656" y="1486"/>
              <a:ext cx="1976" cy="1311"/>
            </a:xfrm>
            <a:custGeom>
              <a:avLst/>
              <a:gdLst>
                <a:gd name="T0" fmla="*/ 1928 w 1976"/>
                <a:gd name="T1" fmla="*/ 0 h 1311"/>
                <a:gd name="T2" fmla="*/ 0 w 1976"/>
                <a:gd name="T3" fmla="*/ 1227 h 1311"/>
                <a:gd name="T4" fmla="*/ 61 w 1976"/>
                <a:gd name="T5" fmla="*/ 1310 h 1311"/>
                <a:gd name="T6" fmla="*/ 1975 w 1976"/>
                <a:gd name="T7" fmla="*/ 75 h 1311"/>
                <a:gd name="T8" fmla="*/ 1928 w 1976"/>
                <a:gd name="T9" fmla="*/ 0 h 1311"/>
                <a:gd name="T10" fmla="*/ 1928 w 1976"/>
                <a:gd name="T11" fmla="*/ 0 h 13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76" h="1311">
                  <a:moveTo>
                    <a:pt x="1928" y="0"/>
                  </a:moveTo>
                  <a:lnTo>
                    <a:pt x="0" y="1227"/>
                  </a:lnTo>
                  <a:lnTo>
                    <a:pt x="61" y="1310"/>
                  </a:lnTo>
                  <a:lnTo>
                    <a:pt x="1975" y="75"/>
                  </a:lnTo>
                  <a:lnTo>
                    <a:pt x="1928" y="0"/>
                  </a:lnTo>
                </a:path>
              </a:pathLst>
            </a:custGeom>
            <a:solidFill>
              <a:srgbClr val="FFF49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4" name="Freeform 1098"/>
            <p:cNvSpPr>
              <a:spLocks/>
            </p:cNvSpPr>
            <p:nvPr/>
          </p:nvSpPr>
          <p:spPr bwMode="auto">
            <a:xfrm>
              <a:off x="1665" y="1497"/>
              <a:ext cx="1961" cy="1287"/>
            </a:xfrm>
            <a:custGeom>
              <a:avLst/>
              <a:gdLst>
                <a:gd name="T0" fmla="*/ 1924 w 1961"/>
                <a:gd name="T1" fmla="*/ 0 h 1289"/>
                <a:gd name="T2" fmla="*/ 0 w 1961"/>
                <a:gd name="T3" fmla="*/ 1027 h 1289"/>
                <a:gd name="T4" fmla="*/ 52 w 1961"/>
                <a:gd name="T5" fmla="*/ 1092 h 1289"/>
                <a:gd name="T6" fmla="*/ 1960 w 1961"/>
                <a:gd name="T7" fmla="*/ 58 h 1289"/>
                <a:gd name="T8" fmla="*/ 1924 w 1961"/>
                <a:gd name="T9" fmla="*/ 0 h 1289"/>
                <a:gd name="T10" fmla="*/ 1924 w 1961"/>
                <a:gd name="T11" fmla="*/ 0 h 12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1" h="1289">
                  <a:moveTo>
                    <a:pt x="1924" y="0"/>
                  </a:moveTo>
                  <a:lnTo>
                    <a:pt x="0" y="1223"/>
                  </a:lnTo>
                  <a:lnTo>
                    <a:pt x="52" y="1288"/>
                  </a:lnTo>
                  <a:lnTo>
                    <a:pt x="1960" y="58"/>
                  </a:lnTo>
                  <a:lnTo>
                    <a:pt x="1924" y="0"/>
                  </a:lnTo>
                </a:path>
              </a:pathLst>
            </a:custGeom>
            <a:solidFill>
              <a:srgbClr val="FFF59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5" name="Freeform 1099"/>
            <p:cNvSpPr>
              <a:spLocks/>
            </p:cNvSpPr>
            <p:nvPr/>
          </p:nvSpPr>
          <p:spPr bwMode="auto">
            <a:xfrm>
              <a:off x="1671" y="1506"/>
              <a:ext cx="1946" cy="1269"/>
            </a:xfrm>
            <a:custGeom>
              <a:avLst/>
              <a:gdLst>
                <a:gd name="T0" fmla="*/ 2015 w 1945"/>
                <a:gd name="T1" fmla="*/ 0 h 1270"/>
                <a:gd name="T2" fmla="*/ 0 w 1945"/>
                <a:gd name="T3" fmla="*/ 1120 h 1270"/>
                <a:gd name="T4" fmla="*/ 41 w 1945"/>
                <a:gd name="T5" fmla="*/ 1171 h 1270"/>
                <a:gd name="T6" fmla="*/ 2042 w 1945"/>
                <a:gd name="T7" fmla="*/ 41 h 1270"/>
                <a:gd name="T8" fmla="*/ 2015 w 1945"/>
                <a:gd name="T9" fmla="*/ 0 h 1270"/>
                <a:gd name="T10" fmla="*/ 2015 w 1945"/>
                <a:gd name="T11" fmla="*/ 0 h 12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5" h="1270">
                  <a:moveTo>
                    <a:pt x="1917" y="0"/>
                  </a:moveTo>
                  <a:lnTo>
                    <a:pt x="0" y="1218"/>
                  </a:lnTo>
                  <a:lnTo>
                    <a:pt x="41" y="1269"/>
                  </a:lnTo>
                  <a:lnTo>
                    <a:pt x="1944" y="41"/>
                  </a:lnTo>
                  <a:lnTo>
                    <a:pt x="1917" y="0"/>
                  </a:lnTo>
                </a:path>
              </a:pathLst>
            </a:custGeom>
            <a:solidFill>
              <a:srgbClr val="FFF7A7"/>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76" name="Freeform 1100"/>
            <p:cNvSpPr>
              <a:spLocks/>
            </p:cNvSpPr>
            <p:nvPr/>
          </p:nvSpPr>
          <p:spPr bwMode="auto">
            <a:xfrm>
              <a:off x="1824" y="1781"/>
              <a:ext cx="2135" cy="1402"/>
            </a:xfrm>
            <a:custGeom>
              <a:avLst/>
              <a:gdLst>
                <a:gd name="T0" fmla="*/ 16 w 2134"/>
                <a:gd name="T1" fmla="*/ 1240 h 1403"/>
                <a:gd name="T2" fmla="*/ 8 w 2134"/>
                <a:gd name="T3" fmla="*/ 1249 h 1403"/>
                <a:gd name="T4" fmla="*/ 2 w 2134"/>
                <a:gd name="T5" fmla="*/ 1257 h 1403"/>
                <a:gd name="T6" fmla="*/ 0 w 2134"/>
                <a:gd name="T7" fmla="*/ 1267 h 1403"/>
                <a:gd name="T8" fmla="*/ 2 w 2134"/>
                <a:gd name="T9" fmla="*/ 1278 h 1403"/>
                <a:gd name="T10" fmla="*/ 6 w 2134"/>
                <a:gd name="T11" fmla="*/ 1287 h 1403"/>
                <a:gd name="T12" fmla="*/ 6 w 2134"/>
                <a:gd name="T13" fmla="*/ 1287 h 1403"/>
                <a:gd name="T14" fmla="*/ 12 w 2134"/>
                <a:gd name="T15" fmla="*/ 1295 h 1403"/>
                <a:gd name="T16" fmla="*/ 23 w 2134"/>
                <a:gd name="T17" fmla="*/ 1301 h 1403"/>
                <a:gd name="T18" fmla="*/ 31 w 2134"/>
                <a:gd name="T19" fmla="*/ 1304 h 1403"/>
                <a:gd name="T20" fmla="*/ 44 w 2134"/>
                <a:gd name="T21" fmla="*/ 1301 h 1403"/>
                <a:gd name="T22" fmla="*/ 55 w 2134"/>
                <a:gd name="T23" fmla="*/ 1297 h 1403"/>
                <a:gd name="T24" fmla="*/ 2213 w 2134"/>
                <a:gd name="T25" fmla="*/ 61 h 1403"/>
                <a:gd name="T26" fmla="*/ 2213 w 2134"/>
                <a:gd name="T27" fmla="*/ 61 h 1403"/>
                <a:gd name="T28" fmla="*/ 2222 w 2134"/>
                <a:gd name="T29" fmla="*/ 54 h 1403"/>
                <a:gd name="T30" fmla="*/ 2226 w 2134"/>
                <a:gd name="T31" fmla="*/ 46 h 1403"/>
                <a:gd name="T32" fmla="*/ 2231 w 2134"/>
                <a:gd name="T33" fmla="*/ 36 h 1403"/>
                <a:gd name="T34" fmla="*/ 2228 w 2134"/>
                <a:gd name="T35" fmla="*/ 25 h 1403"/>
                <a:gd name="T36" fmla="*/ 2224 w 2134"/>
                <a:gd name="T37" fmla="*/ 15 h 1403"/>
                <a:gd name="T38" fmla="*/ 2224 w 2134"/>
                <a:gd name="T39" fmla="*/ 15 h 1403"/>
                <a:gd name="T40" fmla="*/ 2217 w 2134"/>
                <a:gd name="T41" fmla="*/ 6 h 1403"/>
                <a:gd name="T42" fmla="*/ 2207 w 2134"/>
                <a:gd name="T43" fmla="*/ 2 h 1403"/>
                <a:gd name="T44" fmla="*/ 2196 w 2134"/>
                <a:gd name="T45" fmla="*/ 0 h 1403"/>
                <a:gd name="T46" fmla="*/ 2188 w 2134"/>
                <a:gd name="T47" fmla="*/ 0 h 1403"/>
                <a:gd name="T48" fmla="*/ 2178 w 2134"/>
                <a:gd name="T49" fmla="*/ 4 h 1403"/>
                <a:gd name="T50" fmla="*/ 16 w 2134"/>
                <a:gd name="T51" fmla="*/ 1240 h 1403"/>
                <a:gd name="T52" fmla="*/ 16 w 2134"/>
                <a:gd name="T53" fmla="*/ 1240 h 14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4" h="1403">
                  <a:moveTo>
                    <a:pt x="16" y="1338"/>
                  </a:moveTo>
                  <a:lnTo>
                    <a:pt x="8" y="1347"/>
                  </a:lnTo>
                  <a:lnTo>
                    <a:pt x="2" y="1355"/>
                  </a:lnTo>
                  <a:lnTo>
                    <a:pt x="0" y="1365"/>
                  </a:lnTo>
                  <a:lnTo>
                    <a:pt x="2" y="1376"/>
                  </a:lnTo>
                  <a:lnTo>
                    <a:pt x="6" y="1385"/>
                  </a:lnTo>
                  <a:lnTo>
                    <a:pt x="12" y="1393"/>
                  </a:lnTo>
                  <a:lnTo>
                    <a:pt x="23" y="1399"/>
                  </a:lnTo>
                  <a:lnTo>
                    <a:pt x="31" y="1402"/>
                  </a:lnTo>
                  <a:lnTo>
                    <a:pt x="44" y="1399"/>
                  </a:lnTo>
                  <a:lnTo>
                    <a:pt x="55" y="1395"/>
                  </a:lnTo>
                  <a:lnTo>
                    <a:pt x="2115" y="61"/>
                  </a:lnTo>
                  <a:lnTo>
                    <a:pt x="2124" y="54"/>
                  </a:lnTo>
                  <a:lnTo>
                    <a:pt x="2128" y="46"/>
                  </a:lnTo>
                  <a:lnTo>
                    <a:pt x="2133" y="36"/>
                  </a:lnTo>
                  <a:lnTo>
                    <a:pt x="2130" y="25"/>
                  </a:lnTo>
                  <a:lnTo>
                    <a:pt x="2126" y="15"/>
                  </a:lnTo>
                  <a:lnTo>
                    <a:pt x="2119" y="6"/>
                  </a:lnTo>
                  <a:lnTo>
                    <a:pt x="2109" y="2"/>
                  </a:lnTo>
                  <a:lnTo>
                    <a:pt x="2098" y="0"/>
                  </a:lnTo>
                  <a:lnTo>
                    <a:pt x="2090" y="0"/>
                  </a:lnTo>
                  <a:lnTo>
                    <a:pt x="2080" y="4"/>
                  </a:lnTo>
                  <a:lnTo>
                    <a:pt x="16" y="133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 name="Freeform 1101"/>
            <p:cNvSpPr>
              <a:spLocks/>
            </p:cNvSpPr>
            <p:nvPr/>
          </p:nvSpPr>
          <p:spPr bwMode="auto">
            <a:xfrm>
              <a:off x="1789" y="1727"/>
              <a:ext cx="2130" cy="1401"/>
            </a:xfrm>
            <a:custGeom>
              <a:avLst/>
              <a:gdLst>
                <a:gd name="T0" fmla="*/ 17 w 2130"/>
                <a:gd name="T1" fmla="*/ 1337 h 1401"/>
                <a:gd name="T2" fmla="*/ 8 w 2130"/>
                <a:gd name="T3" fmla="*/ 1345 h 1401"/>
                <a:gd name="T4" fmla="*/ 2 w 2130"/>
                <a:gd name="T5" fmla="*/ 1353 h 1401"/>
                <a:gd name="T6" fmla="*/ 0 w 2130"/>
                <a:gd name="T7" fmla="*/ 1364 h 1401"/>
                <a:gd name="T8" fmla="*/ 0 w 2130"/>
                <a:gd name="T9" fmla="*/ 1374 h 1401"/>
                <a:gd name="T10" fmla="*/ 6 w 2130"/>
                <a:gd name="T11" fmla="*/ 1385 h 1401"/>
                <a:gd name="T12" fmla="*/ 6 w 2130"/>
                <a:gd name="T13" fmla="*/ 1385 h 1401"/>
                <a:gd name="T14" fmla="*/ 13 w 2130"/>
                <a:gd name="T15" fmla="*/ 1393 h 1401"/>
                <a:gd name="T16" fmla="*/ 20 w 2130"/>
                <a:gd name="T17" fmla="*/ 1397 h 1401"/>
                <a:gd name="T18" fmla="*/ 31 w 2130"/>
                <a:gd name="T19" fmla="*/ 1400 h 1401"/>
                <a:gd name="T20" fmla="*/ 42 w 2130"/>
                <a:gd name="T21" fmla="*/ 1400 h 1401"/>
                <a:gd name="T22" fmla="*/ 52 w 2130"/>
                <a:gd name="T23" fmla="*/ 1395 h 1401"/>
                <a:gd name="T24" fmla="*/ 2114 w 2130"/>
                <a:gd name="T25" fmla="*/ 63 h 1401"/>
                <a:gd name="T26" fmla="*/ 2114 w 2130"/>
                <a:gd name="T27" fmla="*/ 63 h 1401"/>
                <a:gd name="T28" fmla="*/ 2123 w 2130"/>
                <a:gd name="T29" fmla="*/ 54 h 1401"/>
                <a:gd name="T30" fmla="*/ 2126 w 2130"/>
                <a:gd name="T31" fmla="*/ 47 h 1401"/>
                <a:gd name="T32" fmla="*/ 2129 w 2130"/>
                <a:gd name="T33" fmla="*/ 36 h 1401"/>
                <a:gd name="T34" fmla="*/ 2126 w 2130"/>
                <a:gd name="T35" fmla="*/ 25 h 1401"/>
                <a:gd name="T36" fmla="*/ 2123 w 2130"/>
                <a:gd name="T37" fmla="*/ 15 h 1401"/>
                <a:gd name="T38" fmla="*/ 2123 w 2130"/>
                <a:gd name="T39" fmla="*/ 15 h 1401"/>
                <a:gd name="T40" fmla="*/ 2116 w 2130"/>
                <a:gd name="T41" fmla="*/ 6 h 1401"/>
                <a:gd name="T42" fmla="*/ 2105 w 2130"/>
                <a:gd name="T43" fmla="*/ 2 h 1401"/>
                <a:gd name="T44" fmla="*/ 2098 w 2130"/>
                <a:gd name="T45" fmla="*/ 0 h 1401"/>
                <a:gd name="T46" fmla="*/ 2087 w 2130"/>
                <a:gd name="T47" fmla="*/ 0 h 1401"/>
                <a:gd name="T48" fmla="*/ 2077 w 2130"/>
                <a:gd name="T49" fmla="*/ 4 h 1401"/>
                <a:gd name="T50" fmla="*/ 17 w 2130"/>
                <a:gd name="T51" fmla="*/ 1337 h 1401"/>
                <a:gd name="T52" fmla="*/ 17 w 2130"/>
                <a:gd name="T53" fmla="*/ 1337 h 14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0" h="1401">
                  <a:moveTo>
                    <a:pt x="17" y="1337"/>
                  </a:moveTo>
                  <a:lnTo>
                    <a:pt x="8" y="1345"/>
                  </a:lnTo>
                  <a:lnTo>
                    <a:pt x="2" y="1353"/>
                  </a:lnTo>
                  <a:lnTo>
                    <a:pt x="0" y="1364"/>
                  </a:lnTo>
                  <a:lnTo>
                    <a:pt x="0" y="1374"/>
                  </a:lnTo>
                  <a:lnTo>
                    <a:pt x="6" y="1385"/>
                  </a:lnTo>
                  <a:lnTo>
                    <a:pt x="13" y="1393"/>
                  </a:lnTo>
                  <a:lnTo>
                    <a:pt x="20" y="1397"/>
                  </a:lnTo>
                  <a:lnTo>
                    <a:pt x="31" y="1400"/>
                  </a:lnTo>
                  <a:lnTo>
                    <a:pt x="42" y="1400"/>
                  </a:lnTo>
                  <a:lnTo>
                    <a:pt x="52" y="1395"/>
                  </a:lnTo>
                  <a:lnTo>
                    <a:pt x="2114" y="63"/>
                  </a:lnTo>
                  <a:lnTo>
                    <a:pt x="2123" y="54"/>
                  </a:lnTo>
                  <a:lnTo>
                    <a:pt x="2126" y="47"/>
                  </a:lnTo>
                  <a:lnTo>
                    <a:pt x="2129" y="36"/>
                  </a:lnTo>
                  <a:lnTo>
                    <a:pt x="2126" y="25"/>
                  </a:lnTo>
                  <a:lnTo>
                    <a:pt x="2123" y="15"/>
                  </a:lnTo>
                  <a:lnTo>
                    <a:pt x="2116" y="6"/>
                  </a:lnTo>
                  <a:lnTo>
                    <a:pt x="2105" y="2"/>
                  </a:lnTo>
                  <a:lnTo>
                    <a:pt x="2098" y="0"/>
                  </a:lnTo>
                  <a:lnTo>
                    <a:pt x="2087" y="0"/>
                  </a:lnTo>
                  <a:lnTo>
                    <a:pt x="2077" y="4"/>
                  </a:lnTo>
                  <a:lnTo>
                    <a:pt x="17" y="133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 name="Freeform 1102"/>
            <p:cNvSpPr>
              <a:spLocks/>
            </p:cNvSpPr>
            <p:nvPr/>
          </p:nvSpPr>
          <p:spPr bwMode="auto">
            <a:xfrm>
              <a:off x="1751" y="1661"/>
              <a:ext cx="2129" cy="1407"/>
            </a:xfrm>
            <a:custGeom>
              <a:avLst/>
              <a:gdLst>
                <a:gd name="T0" fmla="*/ 18 w 2129"/>
                <a:gd name="T1" fmla="*/ 1327 h 1407"/>
                <a:gd name="T2" fmla="*/ 8 w 2129"/>
                <a:gd name="T3" fmla="*/ 1335 h 1407"/>
                <a:gd name="T4" fmla="*/ 2 w 2129"/>
                <a:gd name="T5" fmla="*/ 1348 h 1407"/>
                <a:gd name="T6" fmla="*/ 0 w 2129"/>
                <a:gd name="T7" fmla="*/ 1360 h 1407"/>
                <a:gd name="T8" fmla="*/ 2 w 2129"/>
                <a:gd name="T9" fmla="*/ 1374 h 1407"/>
                <a:gd name="T10" fmla="*/ 6 w 2129"/>
                <a:gd name="T11" fmla="*/ 1386 h 1407"/>
                <a:gd name="T12" fmla="*/ 6 w 2129"/>
                <a:gd name="T13" fmla="*/ 1386 h 1407"/>
                <a:gd name="T14" fmla="*/ 14 w 2129"/>
                <a:gd name="T15" fmla="*/ 1397 h 1407"/>
                <a:gd name="T16" fmla="*/ 27 w 2129"/>
                <a:gd name="T17" fmla="*/ 1401 h 1407"/>
                <a:gd name="T18" fmla="*/ 39 w 2129"/>
                <a:gd name="T19" fmla="*/ 1406 h 1407"/>
                <a:gd name="T20" fmla="*/ 52 w 2129"/>
                <a:gd name="T21" fmla="*/ 1403 h 1407"/>
                <a:gd name="T22" fmla="*/ 64 w 2129"/>
                <a:gd name="T23" fmla="*/ 1397 h 1407"/>
                <a:gd name="T24" fmla="*/ 2109 w 2129"/>
                <a:gd name="T25" fmla="*/ 78 h 1407"/>
                <a:gd name="T26" fmla="*/ 2109 w 2129"/>
                <a:gd name="T27" fmla="*/ 78 h 1407"/>
                <a:gd name="T28" fmla="*/ 2117 w 2129"/>
                <a:gd name="T29" fmla="*/ 67 h 1407"/>
                <a:gd name="T30" fmla="*/ 2123 w 2129"/>
                <a:gd name="T31" fmla="*/ 57 h 1407"/>
                <a:gd name="T32" fmla="*/ 2128 w 2129"/>
                <a:gd name="T33" fmla="*/ 43 h 1407"/>
                <a:gd name="T34" fmla="*/ 2125 w 2129"/>
                <a:gd name="T35" fmla="*/ 31 h 1407"/>
                <a:gd name="T36" fmla="*/ 2121 w 2129"/>
                <a:gd name="T37" fmla="*/ 18 h 1407"/>
                <a:gd name="T38" fmla="*/ 2121 w 2129"/>
                <a:gd name="T39" fmla="*/ 18 h 1407"/>
                <a:gd name="T40" fmla="*/ 2111 w 2129"/>
                <a:gd name="T41" fmla="*/ 8 h 1407"/>
                <a:gd name="T42" fmla="*/ 2100 w 2129"/>
                <a:gd name="T43" fmla="*/ 2 h 1407"/>
                <a:gd name="T44" fmla="*/ 2088 w 2129"/>
                <a:gd name="T45" fmla="*/ 0 h 1407"/>
                <a:gd name="T46" fmla="*/ 2075 w 2129"/>
                <a:gd name="T47" fmla="*/ 2 h 1407"/>
                <a:gd name="T48" fmla="*/ 2063 w 2129"/>
                <a:gd name="T49" fmla="*/ 6 h 1407"/>
                <a:gd name="T50" fmla="*/ 18 w 2129"/>
                <a:gd name="T51" fmla="*/ 1327 h 1407"/>
                <a:gd name="T52" fmla="*/ 18 w 2129"/>
                <a:gd name="T53" fmla="*/ 1327 h 14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29" h="1407">
                  <a:moveTo>
                    <a:pt x="18" y="1327"/>
                  </a:moveTo>
                  <a:lnTo>
                    <a:pt x="8" y="1335"/>
                  </a:lnTo>
                  <a:lnTo>
                    <a:pt x="2" y="1348"/>
                  </a:lnTo>
                  <a:lnTo>
                    <a:pt x="0" y="1360"/>
                  </a:lnTo>
                  <a:lnTo>
                    <a:pt x="2" y="1374"/>
                  </a:lnTo>
                  <a:lnTo>
                    <a:pt x="6" y="1386"/>
                  </a:lnTo>
                  <a:lnTo>
                    <a:pt x="14" y="1397"/>
                  </a:lnTo>
                  <a:lnTo>
                    <a:pt x="27" y="1401"/>
                  </a:lnTo>
                  <a:lnTo>
                    <a:pt x="39" y="1406"/>
                  </a:lnTo>
                  <a:lnTo>
                    <a:pt x="52" y="1403"/>
                  </a:lnTo>
                  <a:lnTo>
                    <a:pt x="64" y="1397"/>
                  </a:lnTo>
                  <a:lnTo>
                    <a:pt x="2109" y="78"/>
                  </a:lnTo>
                  <a:lnTo>
                    <a:pt x="2117" y="67"/>
                  </a:lnTo>
                  <a:lnTo>
                    <a:pt x="2123" y="57"/>
                  </a:lnTo>
                  <a:lnTo>
                    <a:pt x="2128" y="43"/>
                  </a:lnTo>
                  <a:lnTo>
                    <a:pt x="2125" y="31"/>
                  </a:lnTo>
                  <a:lnTo>
                    <a:pt x="2121" y="18"/>
                  </a:lnTo>
                  <a:lnTo>
                    <a:pt x="2111" y="8"/>
                  </a:lnTo>
                  <a:lnTo>
                    <a:pt x="2100" y="2"/>
                  </a:lnTo>
                  <a:lnTo>
                    <a:pt x="2088" y="0"/>
                  </a:lnTo>
                  <a:lnTo>
                    <a:pt x="2075" y="2"/>
                  </a:lnTo>
                  <a:lnTo>
                    <a:pt x="2063" y="6"/>
                  </a:lnTo>
                  <a:lnTo>
                    <a:pt x="18" y="132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 name="Freeform 1103"/>
            <p:cNvSpPr>
              <a:spLocks/>
            </p:cNvSpPr>
            <p:nvPr/>
          </p:nvSpPr>
          <p:spPr bwMode="auto">
            <a:xfrm>
              <a:off x="1695" y="1574"/>
              <a:ext cx="2134" cy="1417"/>
            </a:xfrm>
            <a:custGeom>
              <a:avLst/>
              <a:gdLst>
                <a:gd name="T0" fmla="*/ 82 w 2136"/>
                <a:gd name="T1" fmla="*/ 1310 h 1418"/>
                <a:gd name="T2" fmla="*/ 73 w 2136"/>
                <a:gd name="T3" fmla="*/ 1312 h 1418"/>
                <a:gd name="T4" fmla="*/ 64 w 2136"/>
                <a:gd name="T5" fmla="*/ 1316 h 1418"/>
                <a:gd name="T6" fmla="*/ 57 w 2136"/>
                <a:gd name="T7" fmla="*/ 1316 h 1418"/>
                <a:gd name="T8" fmla="*/ 50 w 2136"/>
                <a:gd name="T9" fmla="*/ 1319 h 1418"/>
                <a:gd name="T10" fmla="*/ 41 w 2136"/>
                <a:gd name="T11" fmla="*/ 1316 h 1418"/>
                <a:gd name="T12" fmla="*/ 34 w 2136"/>
                <a:gd name="T13" fmla="*/ 1314 h 1418"/>
                <a:gd name="T14" fmla="*/ 25 w 2136"/>
                <a:gd name="T15" fmla="*/ 1310 h 1418"/>
                <a:gd name="T16" fmla="*/ 18 w 2136"/>
                <a:gd name="T17" fmla="*/ 1305 h 1418"/>
                <a:gd name="T18" fmla="*/ 13 w 2136"/>
                <a:gd name="T19" fmla="*/ 1299 h 1418"/>
                <a:gd name="T20" fmla="*/ 8 w 2136"/>
                <a:gd name="T21" fmla="*/ 1293 h 1418"/>
                <a:gd name="T22" fmla="*/ 8 w 2136"/>
                <a:gd name="T23" fmla="*/ 1293 h 1418"/>
                <a:gd name="T24" fmla="*/ 4 w 2136"/>
                <a:gd name="T25" fmla="*/ 1284 h 1418"/>
                <a:gd name="T26" fmla="*/ 2 w 2136"/>
                <a:gd name="T27" fmla="*/ 1278 h 1418"/>
                <a:gd name="T28" fmla="*/ 0 w 2136"/>
                <a:gd name="T29" fmla="*/ 1270 h 1418"/>
                <a:gd name="T30" fmla="*/ 0 w 2136"/>
                <a:gd name="T31" fmla="*/ 1261 h 1418"/>
                <a:gd name="T32" fmla="*/ 0 w 2136"/>
                <a:gd name="T33" fmla="*/ 1252 h 1418"/>
                <a:gd name="T34" fmla="*/ 4 w 2136"/>
                <a:gd name="T35" fmla="*/ 1247 h 1418"/>
                <a:gd name="T36" fmla="*/ 6 w 2136"/>
                <a:gd name="T37" fmla="*/ 1238 h 1418"/>
                <a:gd name="T38" fmla="*/ 13 w 2136"/>
                <a:gd name="T39" fmla="*/ 1232 h 1418"/>
                <a:gd name="T40" fmla="*/ 16 w 2136"/>
                <a:gd name="T41" fmla="*/ 1225 h 1418"/>
                <a:gd name="T42" fmla="*/ 25 w 2136"/>
                <a:gd name="T43" fmla="*/ 1222 h 1418"/>
                <a:gd name="T44" fmla="*/ 1856 w 2136"/>
                <a:gd name="T45" fmla="*/ 7 h 1418"/>
                <a:gd name="T46" fmla="*/ 1856 w 2136"/>
                <a:gd name="T47" fmla="*/ 7 h 1418"/>
                <a:gd name="T48" fmla="*/ 1865 w 2136"/>
                <a:gd name="T49" fmla="*/ 3 h 1418"/>
                <a:gd name="T50" fmla="*/ 1871 w 2136"/>
                <a:gd name="T51" fmla="*/ 0 h 1418"/>
                <a:gd name="T52" fmla="*/ 1879 w 2136"/>
                <a:gd name="T53" fmla="*/ 0 h 1418"/>
                <a:gd name="T54" fmla="*/ 1888 w 2136"/>
                <a:gd name="T55" fmla="*/ 0 h 1418"/>
                <a:gd name="T56" fmla="*/ 1897 w 2136"/>
                <a:gd name="T57" fmla="*/ 0 h 1418"/>
                <a:gd name="T58" fmla="*/ 1904 w 2136"/>
                <a:gd name="T59" fmla="*/ 2 h 1418"/>
                <a:gd name="T60" fmla="*/ 1911 w 2136"/>
                <a:gd name="T61" fmla="*/ 5 h 1418"/>
                <a:gd name="T62" fmla="*/ 1918 w 2136"/>
                <a:gd name="T63" fmla="*/ 9 h 1418"/>
                <a:gd name="T64" fmla="*/ 1924 w 2136"/>
                <a:gd name="T65" fmla="*/ 16 h 1418"/>
                <a:gd name="T66" fmla="*/ 1930 w 2136"/>
                <a:gd name="T67" fmla="*/ 23 h 1418"/>
                <a:gd name="T68" fmla="*/ 1930 w 2136"/>
                <a:gd name="T69" fmla="*/ 23 h 1418"/>
                <a:gd name="T70" fmla="*/ 1934 w 2136"/>
                <a:gd name="T71" fmla="*/ 28 h 1418"/>
                <a:gd name="T72" fmla="*/ 1936 w 2136"/>
                <a:gd name="T73" fmla="*/ 37 h 1418"/>
                <a:gd name="T74" fmla="*/ 1939 w 2136"/>
                <a:gd name="T75" fmla="*/ 46 h 1418"/>
                <a:gd name="T76" fmla="*/ 1939 w 2136"/>
                <a:gd name="T77" fmla="*/ 53 h 1418"/>
                <a:gd name="T78" fmla="*/ 1936 w 2136"/>
                <a:gd name="T79" fmla="*/ 62 h 1418"/>
                <a:gd name="T80" fmla="*/ 1934 w 2136"/>
                <a:gd name="T81" fmla="*/ 69 h 1418"/>
                <a:gd name="T82" fmla="*/ 1930 w 2136"/>
                <a:gd name="T83" fmla="*/ 77 h 1418"/>
                <a:gd name="T84" fmla="*/ 1925 w 2136"/>
                <a:gd name="T85" fmla="*/ 83 h 1418"/>
                <a:gd name="T86" fmla="*/ 1922 w 2136"/>
                <a:gd name="T87" fmla="*/ 90 h 1418"/>
                <a:gd name="T88" fmla="*/ 1913 w 2136"/>
                <a:gd name="T89" fmla="*/ 94 h 1418"/>
                <a:gd name="T90" fmla="*/ 82 w 2136"/>
                <a:gd name="T91" fmla="*/ 1310 h 1418"/>
                <a:gd name="T92" fmla="*/ 82 w 2136"/>
                <a:gd name="T93" fmla="*/ 1310 h 14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36" h="1418">
                  <a:moveTo>
                    <a:pt x="82" y="1408"/>
                  </a:moveTo>
                  <a:lnTo>
                    <a:pt x="73" y="1410"/>
                  </a:lnTo>
                  <a:lnTo>
                    <a:pt x="64" y="1414"/>
                  </a:lnTo>
                  <a:lnTo>
                    <a:pt x="57" y="1414"/>
                  </a:lnTo>
                  <a:lnTo>
                    <a:pt x="50" y="1417"/>
                  </a:lnTo>
                  <a:lnTo>
                    <a:pt x="41" y="1414"/>
                  </a:lnTo>
                  <a:lnTo>
                    <a:pt x="34" y="1412"/>
                  </a:lnTo>
                  <a:lnTo>
                    <a:pt x="25" y="1408"/>
                  </a:lnTo>
                  <a:lnTo>
                    <a:pt x="18" y="1403"/>
                  </a:lnTo>
                  <a:lnTo>
                    <a:pt x="13" y="1397"/>
                  </a:lnTo>
                  <a:lnTo>
                    <a:pt x="8" y="1391"/>
                  </a:lnTo>
                  <a:lnTo>
                    <a:pt x="4" y="1382"/>
                  </a:lnTo>
                  <a:lnTo>
                    <a:pt x="2" y="1376"/>
                  </a:lnTo>
                  <a:lnTo>
                    <a:pt x="0" y="1368"/>
                  </a:lnTo>
                  <a:lnTo>
                    <a:pt x="0" y="1359"/>
                  </a:lnTo>
                  <a:lnTo>
                    <a:pt x="0" y="1350"/>
                  </a:lnTo>
                  <a:lnTo>
                    <a:pt x="4" y="1345"/>
                  </a:lnTo>
                  <a:lnTo>
                    <a:pt x="6" y="1336"/>
                  </a:lnTo>
                  <a:lnTo>
                    <a:pt x="13" y="1330"/>
                  </a:lnTo>
                  <a:lnTo>
                    <a:pt x="16" y="1323"/>
                  </a:lnTo>
                  <a:lnTo>
                    <a:pt x="25" y="1320"/>
                  </a:lnTo>
                  <a:lnTo>
                    <a:pt x="2052" y="7"/>
                  </a:lnTo>
                  <a:lnTo>
                    <a:pt x="2061" y="3"/>
                  </a:lnTo>
                  <a:lnTo>
                    <a:pt x="2067" y="0"/>
                  </a:lnTo>
                  <a:lnTo>
                    <a:pt x="2075" y="0"/>
                  </a:lnTo>
                  <a:lnTo>
                    <a:pt x="2084" y="0"/>
                  </a:lnTo>
                  <a:lnTo>
                    <a:pt x="2093" y="0"/>
                  </a:lnTo>
                  <a:lnTo>
                    <a:pt x="2100" y="2"/>
                  </a:lnTo>
                  <a:lnTo>
                    <a:pt x="2107" y="5"/>
                  </a:lnTo>
                  <a:lnTo>
                    <a:pt x="2114" y="9"/>
                  </a:lnTo>
                  <a:lnTo>
                    <a:pt x="2120" y="16"/>
                  </a:lnTo>
                  <a:lnTo>
                    <a:pt x="2126" y="23"/>
                  </a:lnTo>
                  <a:lnTo>
                    <a:pt x="2130" y="28"/>
                  </a:lnTo>
                  <a:lnTo>
                    <a:pt x="2132" y="37"/>
                  </a:lnTo>
                  <a:lnTo>
                    <a:pt x="2135" y="46"/>
                  </a:lnTo>
                  <a:lnTo>
                    <a:pt x="2135" y="53"/>
                  </a:lnTo>
                  <a:lnTo>
                    <a:pt x="2132" y="62"/>
                  </a:lnTo>
                  <a:lnTo>
                    <a:pt x="2130" y="69"/>
                  </a:lnTo>
                  <a:lnTo>
                    <a:pt x="2126" y="77"/>
                  </a:lnTo>
                  <a:lnTo>
                    <a:pt x="2121" y="83"/>
                  </a:lnTo>
                  <a:lnTo>
                    <a:pt x="2118" y="90"/>
                  </a:lnTo>
                  <a:lnTo>
                    <a:pt x="2109" y="94"/>
                  </a:lnTo>
                  <a:lnTo>
                    <a:pt x="82" y="140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0" name="Freeform 1104"/>
            <p:cNvSpPr>
              <a:spLocks/>
            </p:cNvSpPr>
            <p:nvPr/>
          </p:nvSpPr>
          <p:spPr bwMode="auto">
            <a:xfrm>
              <a:off x="1511" y="1293"/>
              <a:ext cx="2130" cy="1403"/>
            </a:xfrm>
            <a:custGeom>
              <a:avLst/>
              <a:gdLst>
                <a:gd name="T0" fmla="*/ 52 w 2132"/>
                <a:gd name="T1" fmla="*/ 1397 h 1403"/>
                <a:gd name="T2" fmla="*/ 42 w 2132"/>
                <a:gd name="T3" fmla="*/ 1402 h 1403"/>
                <a:gd name="T4" fmla="*/ 31 w 2132"/>
                <a:gd name="T5" fmla="*/ 1402 h 1403"/>
                <a:gd name="T6" fmla="*/ 22 w 2132"/>
                <a:gd name="T7" fmla="*/ 1399 h 1403"/>
                <a:gd name="T8" fmla="*/ 13 w 2132"/>
                <a:gd name="T9" fmla="*/ 1395 h 1403"/>
                <a:gd name="T10" fmla="*/ 4 w 2132"/>
                <a:gd name="T11" fmla="*/ 1386 h 1403"/>
                <a:gd name="T12" fmla="*/ 4 w 2132"/>
                <a:gd name="T13" fmla="*/ 1386 h 1403"/>
                <a:gd name="T14" fmla="*/ 0 w 2132"/>
                <a:gd name="T15" fmla="*/ 1376 h 1403"/>
                <a:gd name="T16" fmla="*/ 0 w 2132"/>
                <a:gd name="T17" fmla="*/ 1365 h 1403"/>
                <a:gd name="T18" fmla="*/ 2 w 2132"/>
                <a:gd name="T19" fmla="*/ 1355 h 1403"/>
                <a:gd name="T20" fmla="*/ 6 w 2132"/>
                <a:gd name="T21" fmla="*/ 1347 h 1403"/>
                <a:gd name="T22" fmla="*/ 15 w 2132"/>
                <a:gd name="T23" fmla="*/ 1338 h 1403"/>
                <a:gd name="T24" fmla="*/ 1883 w 2132"/>
                <a:gd name="T25" fmla="*/ 6 h 1403"/>
                <a:gd name="T26" fmla="*/ 1883 w 2132"/>
                <a:gd name="T27" fmla="*/ 6 h 1403"/>
                <a:gd name="T28" fmla="*/ 1893 w 2132"/>
                <a:gd name="T29" fmla="*/ 0 h 1403"/>
                <a:gd name="T30" fmla="*/ 1904 w 2132"/>
                <a:gd name="T31" fmla="*/ 0 h 1403"/>
                <a:gd name="T32" fmla="*/ 1914 w 2132"/>
                <a:gd name="T33" fmla="*/ 2 h 1403"/>
                <a:gd name="T34" fmla="*/ 1922 w 2132"/>
                <a:gd name="T35" fmla="*/ 8 h 1403"/>
                <a:gd name="T36" fmla="*/ 1931 w 2132"/>
                <a:gd name="T37" fmla="*/ 17 h 1403"/>
                <a:gd name="T38" fmla="*/ 1931 w 2132"/>
                <a:gd name="T39" fmla="*/ 17 h 1403"/>
                <a:gd name="T40" fmla="*/ 1935 w 2132"/>
                <a:gd name="T41" fmla="*/ 25 h 1403"/>
                <a:gd name="T42" fmla="*/ 1935 w 2132"/>
                <a:gd name="T43" fmla="*/ 36 h 1403"/>
                <a:gd name="T44" fmla="*/ 1932 w 2132"/>
                <a:gd name="T45" fmla="*/ 46 h 1403"/>
                <a:gd name="T46" fmla="*/ 1927 w 2132"/>
                <a:gd name="T47" fmla="*/ 57 h 1403"/>
                <a:gd name="T48" fmla="*/ 1920 w 2132"/>
                <a:gd name="T49" fmla="*/ 63 h 1403"/>
                <a:gd name="T50" fmla="*/ 52 w 2132"/>
                <a:gd name="T51" fmla="*/ 1397 h 1403"/>
                <a:gd name="T52" fmla="*/ 52 w 2132"/>
                <a:gd name="T53" fmla="*/ 1397 h 14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2" h="1403">
                  <a:moveTo>
                    <a:pt x="52" y="1397"/>
                  </a:moveTo>
                  <a:lnTo>
                    <a:pt x="42" y="1402"/>
                  </a:lnTo>
                  <a:lnTo>
                    <a:pt x="31" y="1402"/>
                  </a:lnTo>
                  <a:lnTo>
                    <a:pt x="22" y="1399"/>
                  </a:lnTo>
                  <a:lnTo>
                    <a:pt x="13" y="1395"/>
                  </a:lnTo>
                  <a:lnTo>
                    <a:pt x="4" y="1386"/>
                  </a:lnTo>
                  <a:lnTo>
                    <a:pt x="0" y="1376"/>
                  </a:lnTo>
                  <a:lnTo>
                    <a:pt x="0" y="1365"/>
                  </a:lnTo>
                  <a:lnTo>
                    <a:pt x="2" y="1355"/>
                  </a:lnTo>
                  <a:lnTo>
                    <a:pt x="6" y="1347"/>
                  </a:lnTo>
                  <a:lnTo>
                    <a:pt x="15" y="1338"/>
                  </a:lnTo>
                  <a:lnTo>
                    <a:pt x="2079" y="6"/>
                  </a:lnTo>
                  <a:lnTo>
                    <a:pt x="2089" y="0"/>
                  </a:lnTo>
                  <a:lnTo>
                    <a:pt x="2100" y="0"/>
                  </a:lnTo>
                  <a:lnTo>
                    <a:pt x="2110" y="2"/>
                  </a:lnTo>
                  <a:lnTo>
                    <a:pt x="2118" y="8"/>
                  </a:lnTo>
                  <a:lnTo>
                    <a:pt x="2127" y="17"/>
                  </a:lnTo>
                  <a:lnTo>
                    <a:pt x="2131" y="25"/>
                  </a:lnTo>
                  <a:lnTo>
                    <a:pt x="2131" y="36"/>
                  </a:lnTo>
                  <a:lnTo>
                    <a:pt x="2128" y="46"/>
                  </a:lnTo>
                  <a:lnTo>
                    <a:pt x="2123" y="57"/>
                  </a:lnTo>
                  <a:lnTo>
                    <a:pt x="2116" y="63"/>
                  </a:lnTo>
                  <a:lnTo>
                    <a:pt x="52" y="139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 name="Freeform 1105"/>
            <p:cNvSpPr>
              <a:spLocks/>
            </p:cNvSpPr>
            <p:nvPr/>
          </p:nvSpPr>
          <p:spPr bwMode="auto">
            <a:xfrm>
              <a:off x="1508" y="1315"/>
              <a:ext cx="2129" cy="1403"/>
            </a:xfrm>
            <a:custGeom>
              <a:avLst/>
              <a:gdLst>
                <a:gd name="T0" fmla="*/ 52 w 2130"/>
                <a:gd name="T1" fmla="*/ 1589 h 1401"/>
                <a:gd name="T2" fmla="*/ 41 w 2130"/>
                <a:gd name="T3" fmla="*/ 1593 h 1401"/>
                <a:gd name="T4" fmla="*/ 31 w 2130"/>
                <a:gd name="T5" fmla="*/ 1596 h 1401"/>
                <a:gd name="T6" fmla="*/ 20 w 2130"/>
                <a:gd name="T7" fmla="*/ 1593 h 1401"/>
                <a:gd name="T8" fmla="*/ 12 w 2130"/>
                <a:gd name="T9" fmla="*/ 1589 h 1401"/>
                <a:gd name="T10" fmla="*/ 6 w 2130"/>
                <a:gd name="T11" fmla="*/ 1580 h 1401"/>
                <a:gd name="T12" fmla="*/ 6 w 2130"/>
                <a:gd name="T13" fmla="*/ 1580 h 1401"/>
                <a:gd name="T14" fmla="*/ 2 w 2130"/>
                <a:gd name="T15" fmla="*/ 1570 h 1401"/>
                <a:gd name="T16" fmla="*/ 0 w 2130"/>
                <a:gd name="T17" fmla="*/ 1559 h 1401"/>
                <a:gd name="T18" fmla="*/ 2 w 2130"/>
                <a:gd name="T19" fmla="*/ 1548 h 1401"/>
                <a:gd name="T20" fmla="*/ 6 w 2130"/>
                <a:gd name="T21" fmla="*/ 1541 h 1401"/>
                <a:gd name="T22" fmla="*/ 14 w 2130"/>
                <a:gd name="T23" fmla="*/ 1532 h 1401"/>
                <a:gd name="T24" fmla="*/ 1978 w 2130"/>
                <a:gd name="T25" fmla="*/ 4 h 1401"/>
                <a:gd name="T26" fmla="*/ 1978 w 2130"/>
                <a:gd name="T27" fmla="*/ 4 h 1401"/>
                <a:gd name="T28" fmla="*/ 1989 w 2130"/>
                <a:gd name="T29" fmla="*/ 0 h 1401"/>
                <a:gd name="T30" fmla="*/ 1996 w 2130"/>
                <a:gd name="T31" fmla="*/ 0 h 1401"/>
                <a:gd name="T32" fmla="*/ 2007 w 2130"/>
                <a:gd name="T33" fmla="*/ 2 h 1401"/>
                <a:gd name="T34" fmla="*/ 2018 w 2130"/>
                <a:gd name="T35" fmla="*/ 6 h 1401"/>
                <a:gd name="T36" fmla="*/ 2024 w 2130"/>
                <a:gd name="T37" fmla="*/ 14 h 1401"/>
                <a:gd name="T38" fmla="*/ 2024 w 2130"/>
                <a:gd name="T39" fmla="*/ 14 h 1401"/>
                <a:gd name="T40" fmla="*/ 2028 w 2130"/>
                <a:gd name="T41" fmla="*/ 25 h 1401"/>
                <a:gd name="T42" fmla="*/ 2031 w 2130"/>
                <a:gd name="T43" fmla="*/ 35 h 1401"/>
                <a:gd name="T44" fmla="*/ 2028 w 2130"/>
                <a:gd name="T45" fmla="*/ 46 h 1401"/>
                <a:gd name="T46" fmla="*/ 2022 w 2130"/>
                <a:gd name="T47" fmla="*/ 54 h 1401"/>
                <a:gd name="T48" fmla="*/ 2014 w 2130"/>
                <a:gd name="T49" fmla="*/ 60 h 1401"/>
                <a:gd name="T50" fmla="*/ 52 w 2130"/>
                <a:gd name="T51" fmla="*/ 1589 h 1401"/>
                <a:gd name="T52" fmla="*/ 52 w 2130"/>
                <a:gd name="T53" fmla="*/ 1589 h 14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30" h="1401">
                  <a:moveTo>
                    <a:pt x="52" y="1393"/>
                  </a:moveTo>
                  <a:lnTo>
                    <a:pt x="41" y="1397"/>
                  </a:lnTo>
                  <a:lnTo>
                    <a:pt x="31" y="1400"/>
                  </a:lnTo>
                  <a:lnTo>
                    <a:pt x="20" y="1397"/>
                  </a:lnTo>
                  <a:lnTo>
                    <a:pt x="12" y="1393"/>
                  </a:lnTo>
                  <a:lnTo>
                    <a:pt x="6" y="1384"/>
                  </a:lnTo>
                  <a:lnTo>
                    <a:pt x="2" y="1374"/>
                  </a:lnTo>
                  <a:lnTo>
                    <a:pt x="0" y="1363"/>
                  </a:lnTo>
                  <a:lnTo>
                    <a:pt x="2" y="1352"/>
                  </a:lnTo>
                  <a:lnTo>
                    <a:pt x="6" y="1345"/>
                  </a:lnTo>
                  <a:lnTo>
                    <a:pt x="14" y="1336"/>
                  </a:lnTo>
                  <a:lnTo>
                    <a:pt x="2076" y="4"/>
                  </a:lnTo>
                  <a:lnTo>
                    <a:pt x="2087" y="0"/>
                  </a:lnTo>
                  <a:lnTo>
                    <a:pt x="2094" y="0"/>
                  </a:lnTo>
                  <a:lnTo>
                    <a:pt x="2105" y="2"/>
                  </a:lnTo>
                  <a:lnTo>
                    <a:pt x="2116" y="6"/>
                  </a:lnTo>
                  <a:lnTo>
                    <a:pt x="2122" y="14"/>
                  </a:lnTo>
                  <a:lnTo>
                    <a:pt x="2126" y="25"/>
                  </a:lnTo>
                  <a:lnTo>
                    <a:pt x="2129" y="35"/>
                  </a:lnTo>
                  <a:lnTo>
                    <a:pt x="2126" y="46"/>
                  </a:lnTo>
                  <a:lnTo>
                    <a:pt x="2120" y="54"/>
                  </a:lnTo>
                  <a:lnTo>
                    <a:pt x="2112" y="60"/>
                  </a:lnTo>
                  <a:lnTo>
                    <a:pt x="52" y="139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 name="Freeform 1106"/>
            <p:cNvSpPr>
              <a:spLocks/>
            </p:cNvSpPr>
            <p:nvPr/>
          </p:nvSpPr>
          <p:spPr bwMode="auto">
            <a:xfrm>
              <a:off x="1551" y="1369"/>
              <a:ext cx="2129" cy="1407"/>
            </a:xfrm>
            <a:custGeom>
              <a:avLst/>
              <a:gdLst>
                <a:gd name="T0" fmla="*/ 65 w 2129"/>
                <a:gd name="T1" fmla="*/ 1302 h 1408"/>
                <a:gd name="T2" fmla="*/ 52 w 2129"/>
                <a:gd name="T3" fmla="*/ 1306 h 1408"/>
                <a:gd name="T4" fmla="*/ 40 w 2129"/>
                <a:gd name="T5" fmla="*/ 1309 h 1408"/>
                <a:gd name="T6" fmla="*/ 27 w 2129"/>
                <a:gd name="T7" fmla="*/ 1306 h 1408"/>
                <a:gd name="T8" fmla="*/ 17 w 2129"/>
                <a:gd name="T9" fmla="*/ 1300 h 1408"/>
                <a:gd name="T10" fmla="*/ 6 w 2129"/>
                <a:gd name="T11" fmla="*/ 1290 h 1408"/>
                <a:gd name="T12" fmla="*/ 6 w 2129"/>
                <a:gd name="T13" fmla="*/ 1290 h 1408"/>
                <a:gd name="T14" fmla="*/ 2 w 2129"/>
                <a:gd name="T15" fmla="*/ 1277 h 1408"/>
                <a:gd name="T16" fmla="*/ 0 w 2129"/>
                <a:gd name="T17" fmla="*/ 1264 h 1408"/>
                <a:gd name="T18" fmla="*/ 2 w 2129"/>
                <a:gd name="T19" fmla="*/ 1251 h 1408"/>
                <a:gd name="T20" fmla="*/ 10 w 2129"/>
                <a:gd name="T21" fmla="*/ 1241 h 1408"/>
                <a:gd name="T22" fmla="*/ 19 w 2129"/>
                <a:gd name="T23" fmla="*/ 1230 h 1408"/>
                <a:gd name="T24" fmla="*/ 2063 w 2129"/>
                <a:gd name="T25" fmla="*/ 6 h 1408"/>
                <a:gd name="T26" fmla="*/ 2063 w 2129"/>
                <a:gd name="T27" fmla="*/ 6 h 1408"/>
                <a:gd name="T28" fmla="*/ 2076 w 2129"/>
                <a:gd name="T29" fmla="*/ 2 h 1408"/>
                <a:gd name="T30" fmla="*/ 2088 w 2129"/>
                <a:gd name="T31" fmla="*/ 0 h 1408"/>
                <a:gd name="T32" fmla="*/ 2101 w 2129"/>
                <a:gd name="T33" fmla="*/ 2 h 1408"/>
                <a:gd name="T34" fmla="*/ 2113 w 2129"/>
                <a:gd name="T35" fmla="*/ 8 h 1408"/>
                <a:gd name="T36" fmla="*/ 2122 w 2129"/>
                <a:gd name="T37" fmla="*/ 19 h 1408"/>
                <a:gd name="T38" fmla="*/ 2122 w 2129"/>
                <a:gd name="T39" fmla="*/ 19 h 1408"/>
                <a:gd name="T40" fmla="*/ 2126 w 2129"/>
                <a:gd name="T41" fmla="*/ 31 h 1408"/>
                <a:gd name="T42" fmla="*/ 2128 w 2129"/>
                <a:gd name="T43" fmla="*/ 45 h 1408"/>
                <a:gd name="T44" fmla="*/ 2126 w 2129"/>
                <a:gd name="T45" fmla="*/ 57 h 1408"/>
                <a:gd name="T46" fmla="*/ 2118 w 2129"/>
                <a:gd name="T47" fmla="*/ 68 h 1408"/>
                <a:gd name="T48" fmla="*/ 2109 w 2129"/>
                <a:gd name="T49" fmla="*/ 78 h 1408"/>
                <a:gd name="T50" fmla="*/ 65 w 2129"/>
                <a:gd name="T51" fmla="*/ 1302 h 1408"/>
                <a:gd name="T52" fmla="*/ 65 w 2129"/>
                <a:gd name="T53" fmla="*/ 1302 h 1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29" h="1408">
                  <a:moveTo>
                    <a:pt x="65" y="1400"/>
                  </a:moveTo>
                  <a:lnTo>
                    <a:pt x="52" y="1404"/>
                  </a:lnTo>
                  <a:lnTo>
                    <a:pt x="40" y="1407"/>
                  </a:lnTo>
                  <a:lnTo>
                    <a:pt x="27" y="1404"/>
                  </a:lnTo>
                  <a:lnTo>
                    <a:pt x="17" y="1398"/>
                  </a:lnTo>
                  <a:lnTo>
                    <a:pt x="6" y="1388"/>
                  </a:lnTo>
                  <a:lnTo>
                    <a:pt x="2" y="1375"/>
                  </a:lnTo>
                  <a:lnTo>
                    <a:pt x="0" y="1362"/>
                  </a:lnTo>
                  <a:lnTo>
                    <a:pt x="2" y="1349"/>
                  </a:lnTo>
                  <a:lnTo>
                    <a:pt x="10" y="1339"/>
                  </a:lnTo>
                  <a:lnTo>
                    <a:pt x="19" y="1328"/>
                  </a:lnTo>
                  <a:lnTo>
                    <a:pt x="2063" y="6"/>
                  </a:lnTo>
                  <a:lnTo>
                    <a:pt x="2076" y="2"/>
                  </a:lnTo>
                  <a:lnTo>
                    <a:pt x="2088" y="0"/>
                  </a:lnTo>
                  <a:lnTo>
                    <a:pt x="2101" y="2"/>
                  </a:lnTo>
                  <a:lnTo>
                    <a:pt x="2113" y="8"/>
                  </a:lnTo>
                  <a:lnTo>
                    <a:pt x="2122" y="19"/>
                  </a:lnTo>
                  <a:lnTo>
                    <a:pt x="2126" y="31"/>
                  </a:lnTo>
                  <a:lnTo>
                    <a:pt x="2128" y="45"/>
                  </a:lnTo>
                  <a:lnTo>
                    <a:pt x="2126" y="57"/>
                  </a:lnTo>
                  <a:lnTo>
                    <a:pt x="2118" y="68"/>
                  </a:lnTo>
                  <a:lnTo>
                    <a:pt x="2109" y="78"/>
                  </a:lnTo>
                  <a:lnTo>
                    <a:pt x="65" y="140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3" name="Freeform 1107"/>
            <p:cNvSpPr>
              <a:spLocks/>
            </p:cNvSpPr>
            <p:nvPr/>
          </p:nvSpPr>
          <p:spPr bwMode="auto">
            <a:xfrm>
              <a:off x="1635" y="1483"/>
              <a:ext cx="2137" cy="1417"/>
            </a:xfrm>
            <a:custGeom>
              <a:avLst/>
              <a:gdLst>
                <a:gd name="T0" fmla="*/ 25 w 2136"/>
                <a:gd name="T1" fmla="*/ 1321 h 1417"/>
                <a:gd name="T2" fmla="*/ 17 w 2136"/>
                <a:gd name="T3" fmla="*/ 1325 h 1417"/>
                <a:gd name="T4" fmla="*/ 13 w 2136"/>
                <a:gd name="T5" fmla="*/ 1332 h 1417"/>
                <a:gd name="T6" fmla="*/ 8 w 2136"/>
                <a:gd name="T7" fmla="*/ 1339 h 1417"/>
                <a:gd name="T8" fmla="*/ 4 w 2136"/>
                <a:gd name="T9" fmla="*/ 1346 h 1417"/>
                <a:gd name="T10" fmla="*/ 2 w 2136"/>
                <a:gd name="T11" fmla="*/ 1353 h 1417"/>
                <a:gd name="T12" fmla="*/ 0 w 2136"/>
                <a:gd name="T13" fmla="*/ 1362 h 1417"/>
                <a:gd name="T14" fmla="*/ 0 w 2136"/>
                <a:gd name="T15" fmla="*/ 1369 h 1417"/>
                <a:gd name="T16" fmla="*/ 2 w 2136"/>
                <a:gd name="T17" fmla="*/ 1378 h 1417"/>
                <a:gd name="T18" fmla="*/ 4 w 2136"/>
                <a:gd name="T19" fmla="*/ 1385 h 1417"/>
                <a:gd name="T20" fmla="*/ 8 w 2136"/>
                <a:gd name="T21" fmla="*/ 1392 h 1417"/>
                <a:gd name="T22" fmla="*/ 8 w 2136"/>
                <a:gd name="T23" fmla="*/ 1392 h 1417"/>
                <a:gd name="T24" fmla="*/ 15 w 2136"/>
                <a:gd name="T25" fmla="*/ 1399 h 1417"/>
                <a:gd name="T26" fmla="*/ 21 w 2136"/>
                <a:gd name="T27" fmla="*/ 1406 h 1417"/>
                <a:gd name="T28" fmla="*/ 27 w 2136"/>
                <a:gd name="T29" fmla="*/ 1410 h 1417"/>
                <a:gd name="T30" fmla="*/ 34 w 2136"/>
                <a:gd name="T31" fmla="*/ 1414 h 1417"/>
                <a:gd name="T32" fmla="*/ 42 w 2136"/>
                <a:gd name="T33" fmla="*/ 1416 h 1417"/>
                <a:gd name="T34" fmla="*/ 50 w 2136"/>
                <a:gd name="T35" fmla="*/ 1416 h 1417"/>
                <a:gd name="T36" fmla="*/ 59 w 2136"/>
                <a:gd name="T37" fmla="*/ 1416 h 1417"/>
                <a:gd name="T38" fmla="*/ 68 w 2136"/>
                <a:gd name="T39" fmla="*/ 1416 h 1417"/>
                <a:gd name="T40" fmla="*/ 73 w 2136"/>
                <a:gd name="T41" fmla="*/ 1412 h 1417"/>
                <a:gd name="T42" fmla="*/ 82 w 2136"/>
                <a:gd name="T43" fmla="*/ 1408 h 1417"/>
                <a:gd name="T44" fmla="*/ 2207 w 2136"/>
                <a:gd name="T45" fmla="*/ 96 h 1417"/>
                <a:gd name="T46" fmla="*/ 2207 w 2136"/>
                <a:gd name="T47" fmla="*/ 96 h 1417"/>
                <a:gd name="T48" fmla="*/ 2216 w 2136"/>
                <a:gd name="T49" fmla="*/ 93 h 1417"/>
                <a:gd name="T50" fmla="*/ 2220 w 2136"/>
                <a:gd name="T51" fmla="*/ 86 h 1417"/>
                <a:gd name="T52" fmla="*/ 2225 w 2136"/>
                <a:gd name="T53" fmla="*/ 80 h 1417"/>
                <a:gd name="T54" fmla="*/ 2228 w 2136"/>
                <a:gd name="T55" fmla="*/ 71 h 1417"/>
                <a:gd name="T56" fmla="*/ 2230 w 2136"/>
                <a:gd name="T57" fmla="*/ 65 h 1417"/>
                <a:gd name="T58" fmla="*/ 2233 w 2136"/>
                <a:gd name="T59" fmla="*/ 57 h 1417"/>
                <a:gd name="T60" fmla="*/ 2233 w 2136"/>
                <a:gd name="T61" fmla="*/ 48 h 1417"/>
                <a:gd name="T62" fmla="*/ 2230 w 2136"/>
                <a:gd name="T63" fmla="*/ 40 h 1417"/>
                <a:gd name="T64" fmla="*/ 2228 w 2136"/>
                <a:gd name="T65" fmla="*/ 31 h 1417"/>
                <a:gd name="T66" fmla="*/ 2225 w 2136"/>
                <a:gd name="T67" fmla="*/ 25 h 1417"/>
                <a:gd name="T68" fmla="*/ 2225 w 2136"/>
                <a:gd name="T69" fmla="*/ 25 h 1417"/>
                <a:gd name="T70" fmla="*/ 2218 w 2136"/>
                <a:gd name="T71" fmla="*/ 19 h 1417"/>
                <a:gd name="T72" fmla="*/ 2212 w 2136"/>
                <a:gd name="T73" fmla="*/ 13 h 1417"/>
                <a:gd name="T74" fmla="*/ 2205 w 2136"/>
                <a:gd name="T75" fmla="*/ 8 h 1417"/>
                <a:gd name="T76" fmla="*/ 2200 w 2136"/>
                <a:gd name="T77" fmla="*/ 4 h 1417"/>
                <a:gd name="T78" fmla="*/ 2191 w 2136"/>
                <a:gd name="T79" fmla="*/ 2 h 1417"/>
                <a:gd name="T80" fmla="*/ 2182 w 2136"/>
                <a:gd name="T81" fmla="*/ 0 h 1417"/>
                <a:gd name="T82" fmla="*/ 2174 w 2136"/>
                <a:gd name="T83" fmla="*/ 2 h 1417"/>
                <a:gd name="T84" fmla="*/ 2168 w 2136"/>
                <a:gd name="T85" fmla="*/ 2 h 1417"/>
                <a:gd name="T86" fmla="*/ 2159 w 2136"/>
                <a:gd name="T87" fmla="*/ 6 h 1417"/>
                <a:gd name="T88" fmla="*/ 2151 w 2136"/>
                <a:gd name="T89" fmla="*/ 8 h 1417"/>
                <a:gd name="T90" fmla="*/ 25 w 2136"/>
                <a:gd name="T91" fmla="*/ 1321 h 1417"/>
                <a:gd name="T92" fmla="*/ 25 w 2136"/>
                <a:gd name="T93" fmla="*/ 1321 h 14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36" h="1417">
                  <a:moveTo>
                    <a:pt x="25" y="1321"/>
                  </a:moveTo>
                  <a:lnTo>
                    <a:pt x="17" y="1325"/>
                  </a:lnTo>
                  <a:lnTo>
                    <a:pt x="13" y="1332"/>
                  </a:lnTo>
                  <a:lnTo>
                    <a:pt x="8" y="1339"/>
                  </a:lnTo>
                  <a:lnTo>
                    <a:pt x="4" y="1346"/>
                  </a:lnTo>
                  <a:lnTo>
                    <a:pt x="2" y="1353"/>
                  </a:lnTo>
                  <a:lnTo>
                    <a:pt x="0" y="1362"/>
                  </a:lnTo>
                  <a:lnTo>
                    <a:pt x="0" y="1369"/>
                  </a:lnTo>
                  <a:lnTo>
                    <a:pt x="2" y="1378"/>
                  </a:lnTo>
                  <a:lnTo>
                    <a:pt x="4" y="1385"/>
                  </a:lnTo>
                  <a:lnTo>
                    <a:pt x="8" y="1392"/>
                  </a:lnTo>
                  <a:lnTo>
                    <a:pt x="15" y="1399"/>
                  </a:lnTo>
                  <a:lnTo>
                    <a:pt x="21" y="1406"/>
                  </a:lnTo>
                  <a:lnTo>
                    <a:pt x="27" y="1410"/>
                  </a:lnTo>
                  <a:lnTo>
                    <a:pt x="34" y="1414"/>
                  </a:lnTo>
                  <a:lnTo>
                    <a:pt x="42" y="1416"/>
                  </a:lnTo>
                  <a:lnTo>
                    <a:pt x="50" y="1416"/>
                  </a:lnTo>
                  <a:lnTo>
                    <a:pt x="59" y="1416"/>
                  </a:lnTo>
                  <a:lnTo>
                    <a:pt x="68" y="1416"/>
                  </a:lnTo>
                  <a:lnTo>
                    <a:pt x="73" y="1412"/>
                  </a:lnTo>
                  <a:lnTo>
                    <a:pt x="82" y="1408"/>
                  </a:lnTo>
                  <a:lnTo>
                    <a:pt x="2109" y="96"/>
                  </a:lnTo>
                  <a:lnTo>
                    <a:pt x="2118" y="93"/>
                  </a:lnTo>
                  <a:lnTo>
                    <a:pt x="2122" y="86"/>
                  </a:lnTo>
                  <a:lnTo>
                    <a:pt x="2127" y="80"/>
                  </a:lnTo>
                  <a:lnTo>
                    <a:pt x="2130" y="71"/>
                  </a:lnTo>
                  <a:lnTo>
                    <a:pt x="2132" y="65"/>
                  </a:lnTo>
                  <a:lnTo>
                    <a:pt x="2135" y="57"/>
                  </a:lnTo>
                  <a:lnTo>
                    <a:pt x="2135" y="48"/>
                  </a:lnTo>
                  <a:lnTo>
                    <a:pt x="2132" y="40"/>
                  </a:lnTo>
                  <a:lnTo>
                    <a:pt x="2130" y="31"/>
                  </a:lnTo>
                  <a:lnTo>
                    <a:pt x="2127" y="25"/>
                  </a:lnTo>
                  <a:lnTo>
                    <a:pt x="2120" y="19"/>
                  </a:lnTo>
                  <a:lnTo>
                    <a:pt x="2114" y="13"/>
                  </a:lnTo>
                  <a:lnTo>
                    <a:pt x="2107" y="8"/>
                  </a:lnTo>
                  <a:lnTo>
                    <a:pt x="2102" y="4"/>
                  </a:lnTo>
                  <a:lnTo>
                    <a:pt x="2093" y="2"/>
                  </a:lnTo>
                  <a:lnTo>
                    <a:pt x="2084" y="0"/>
                  </a:lnTo>
                  <a:lnTo>
                    <a:pt x="2076" y="2"/>
                  </a:lnTo>
                  <a:lnTo>
                    <a:pt x="2070" y="2"/>
                  </a:lnTo>
                  <a:lnTo>
                    <a:pt x="2061" y="6"/>
                  </a:lnTo>
                  <a:lnTo>
                    <a:pt x="2053" y="8"/>
                  </a:lnTo>
                  <a:lnTo>
                    <a:pt x="25" y="132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4" name="Freeform 1108"/>
            <p:cNvSpPr>
              <a:spLocks/>
            </p:cNvSpPr>
            <p:nvPr/>
          </p:nvSpPr>
          <p:spPr bwMode="auto">
            <a:xfrm>
              <a:off x="2622" y="1773"/>
              <a:ext cx="933" cy="337"/>
            </a:xfrm>
            <a:custGeom>
              <a:avLst/>
              <a:gdLst>
                <a:gd name="T0" fmla="*/ 932 w 933"/>
                <a:gd name="T1" fmla="*/ 169 h 338"/>
                <a:gd name="T2" fmla="*/ 813 w 933"/>
                <a:gd name="T3" fmla="*/ 239 h 338"/>
                <a:gd name="T4" fmla="*/ 0 w 933"/>
                <a:gd name="T5" fmla="*/ 75 h 338"/>
                <a:gd name="T6" fmla="*/ 122 w 933"/>
                <a:gd name="T7" fmla="*/ 0 h 338"/>
                <a:gd name="T8" fmla="*/ 932 w 933"/>
                <a:gd name="T9" fmla="*/ 169 h 338"/>
                <a:gd name="T10" fmla="*/ 932 w 933"/>
                <a:gd name="T11" fmla="*/ 169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3" h="338">
                  <a:moveTo>
                    <a:pt x="932" y="263"/>
                  </a:moveTo>
                  <a:lnTo>
                    <a:pt x="813" y="337"/>
                  </a:lnTo>
                  <a:lnTo>
                    <a:pt x="0" y="75"/>
                  </a:lnTo>
                  <a:lnTo>
                    <a:pt x="122" y="0"/>
                  </a:lnTo>
                  <a:lnTo>
                    <a:pt x="932" y="26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5" name="Freeform 1109"/>
            <p:cNvSpPr>
              <a:spLocks/>
            </p:cNvSpPr>
            <p:nvPr/>
          </p:nvSpPr>
          <p:spPr bwMode="auto">
            <a:xfrm>
              <a:off x="2622" y="1773"/>
              <a:ext cx="933" cy="337"/>
            </a:xfrm>
            <a:custGeom>
              <a:avLst/>
              <a:gdLst>
                <a:gd name="T0" fmla="*/ 932 w 933"/>
                <a:gd name="T1" fmla="*/ 169 h 338"/>
                <a:gd name="T2" fmla="*/ 813 w 933"/>
                <a:gd name="T3" fmla="*/ 239 h 338"/>
                <a:gd name="T4" fmla="*/ 0 w 933"/>
                <a:gd name="T5" fmla="*/ 75 h 338"/>
                <a:gd name="T6" fmla="*/ 122 w 933"/>
                <a:gd name="T7" fmla="*/ 0 h 338"/>
                <a:gd name="T8" fmla="*/ 932 w 933"/>
                <a:gd name="T9" fmla="*/ 169 h 338"/>
                <a:gd name="T10" fmla="*/ 932 w 933"/>
                <a:gd name="T11" fmla="*/ 169 h 3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3" h="338">
                  <a:moveTo>
                    <a:pt x="932" y="263"/>
                  </a:moveTo>
                  <a:lnTo>
                    <a:pt x="813" y="337"/>
                  </a:lnTo>
                  <a:lnTo>
                    <a:pt x="0" y="75"/>
                  </a:lnTo>
                  <a:lnTo>
                    <a:pt x="122" y="0"/>
                  </a:lnTo>
                  <a:lnTo>
                    <a:pt x="932" y="26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6" name="Freeform 1110"/>
            <p:cNvSpPr>
              <a:spLocks/>
            </p:cNvSpPr>
            <p:nvPr/>
          </p:nvSpPr>
          <p:spPr bwMode="auto">
            <a:xfrm>
              <a:off x="3007" y="1497"/>
              <a:ext cx="216" cy="922"/>
            </a:xfrm>
            <a:custGeom>
              <a:avLst/>
              <a:gdLst>
                <a:gd name="T0" fmla="*/ 520 w 214"/>
                <a:gd name="T1" fmla="*/ 0 h 925"/>
                <a:gd name="T2" fmla="*/ 225 w 214"/>
                <a:gd name="T3" fmla="*/ 75 h 925"/>
                <a:gd name="T4" fmla="*/ 0 w 214"/>
                <a:gd name="T5" fmla="*/ 676 h 925"/>
                <a:gd name="T6" fmla="*/ 278 w 214"/>
                <a:gd name="T7" fmla="*/ 624 h 925"/>
                <a:gd name="T8" fmla="*/ 520 w 214"/>
                <a:gd name="T9" fmla="*/ 0 h 925"/>
                <a:gd name="T10" fmla="*/ 520 w 214"/>
                <a:gd name="T11" fmla="*/ 0 h 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 h="925">
                  <a:moveTo>
                    <a:pt x="213" y="0"/>
                  </a:moveTo>
                  <a:lnTo>
                    <a:pt x="95" y="75"/>
                  </a:lnTo>
                  <a:lnTo>
                    <a:pt x="0" y="924"/>
                  </a:lnTo>
                  <a:lnTo>
                    <a:pt x="120" y="845"/>
                  </a:lnTo>
                  <a:lnTo>
                    <a:pt x="213"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7" name="Freeform 1111"/>
            <p:cNvSpPr>
              <a:spLocks/>
            </p:cNvSpPr>
            <p:nvPr/>
          </p:nvSpPr>
          <p:spPr bwMode="auto">
            <a:xfrm>
              <a:off x="3007" y="1497"/>
              <a:ext cx="216" cy="922"/>
            </a:xfrm>
            <a:custGeom>
              <a:avLst/>
              <a:gdLst>
                <a:gd name="T0" fmla="*/ 520 w 214"/>
                <a:gd name="T1" fmla="*/ 0 h 925"/>
                <a:gd name="T2" fmla="*/ 225 w 214"/>
                <a:gd name="T3" fmla="*/ 75 h 925"/>
                <a:gd name="T4" fmla="*/ 0 w 214"/>
                <a:gd name="T5" fmla="*/ 676 h 925"/>
                <a:gd name="T6" fmla="*/ 278 w 214"/>
                <a:gd name="T7" fmla="*/ 624 h 925"/>
                <a:gd name="T8" fmla="*/ 520 w 214"/>
                <a:gd name="T9" fmla="*/ 0 h 925"/>
                <a:gd name="T10" fmla="*/ 520 w 214"/>
                <a:gd name="T11" fmla="*/ 0 h 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 h="925">
                  <a:moveTo>
                    <a:pt x="213" y="0"/>
                  </a:moveTo>
                  <a:lnTo>
                    <a:pt x="95" y="75"/>
                  </a:lnTo>
                  <a:lnTo>
                    <a:pt x="0" y="924"/>
                  </a:lnTo>
                  <a:lnTo>
                    <a:pt x="120" y="845"/>
                  </a:lnTo>
                  <a:lnTo>
                    <a:pt x="213"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8" name="Freeform 1112"/>
            <p:cNvSpPr>
              <a:spLocks/>
            </p:cNvSpPr>
            <p:nvPr/>
          </p:nvSpPr>
          <p:spPr bwMode="auto">
            <a:xfrm>
              <a:off x="1897" y="2307"/>
              <a:ext cx="932" cy="340"/>
            </a:xfrm>
            <a:custGeom>
              <a:avLst/>
              <a:gdLst>
                <a:gd name="T0" fmla="*/ 1028 w 931"/>
                <a:gd name="T1" fmla="*/ 263 h 340"/>
                <a:gd name="T2" fmla="*/ 910 w 931"/>
                <a:gd name="T3" fmla="*/ 339 h 340"/>
                <a:gd name="T4" fmla="*/ 0 w 931"/>
                <a:gd name="T5" fmla="*/ 78 h 340"/>
                <a:gd name="T6" fmla="*/ 119 w 931"/>
                <a:gd name="T7" fmla="*/ 0 h 340"/>
                <a:gd name="T8" fmla="*/ 1028 w 931"/>
                <a:gd name="T9" fmla="*/ 263 h 340"/>
                <a:gd name="T10" fmla="*/ 1028 w 931"/>
                <a:gd name="T11" fmla="*/ 263 h 3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1" h="340">
                  <a:moveTo>
                    <a:pt x="930" y="263"/>
                  </a:moveTo>
                  <a:lnTo>
                    <a:pt x="812" y="339"/>
                  </a:lnTo>
                  <a:lnTo>
                    <a:pt x="0" y="78"/>
                  </a:lnTo>
                  <a:lnTo>
                    <a:pt x="119" y="0"/>
                  </a:lnTo>
                  <a:lnTo>
                    <a:pt x="930" y="26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89" name="Freeform 1113"/>
            <p:cNvSpPr>
              <a:spLocks/>
            </p:cNvSpPr>
            <p:nvPr/>
          </p:nvSpPr>
          <p:spPr bwMode="auto">
            <a:xfrm>
              <a:off x="1897" y="2307"/>
              <a:ext cx="932" cy="340"/>
            </a:xfrm>
            <a:custGeom>
              <a:avLst/>
              <a:gdLst>
                <a:gd name="T0" fmla="*/ 1028 w 931"/>
                <a:gd name="T1" fmla="*/ 263 h 340"/>
                <a:gd name="T2" fmla="*/ 910 w 931"/>
                <a:gd name="T3" fmla="*/ 339 h 340"/>
                <a:gd name="T4" fmla="*/ 0 w 931"/>
                <a:gd name="T5" fmla="*/ 78 h 340"/>
                <a:gd name="T6" fmla="*/ 119 w 931"/>
                <a:gd name="T7" fmla="*/ 0 h 340"/>
                <a:gd name="T8" fmla="*/ 1028 w 931"/>
                <a:gd name="T9" fmla="*/ 263 h 340"/>
                <a:gd name="T10" fmla="*/ 1028 w 931"/>
                <a:gd name="T11" fmla="*/ 263 h 3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1" h="340">
                  <a:moveTo>
                    <a:pt x="930" y="263"/>
                  </a:moveTo>
                  <a:lnTo>
                    <a:pt x="812" y="339"/>
                  </a:lnTo>
                  <a:lnTo>
                    <a:pt x="0" y="78"/>
                  </a:lnTo>
                  <a:lnTo>
                    <a:pt x="119" y="0"/>
                  </a:lnTo>
                  <a:lnTo>
                    <a:pt x="930" y="26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 name="Freeform 1114"/>
            <p:cNvSpPr>
              <a:spLocks/>
            </p:cNvSpPr>
            <p:nvPr/>
          </p:nvSpPr>
          <p:spPr bwMode="auto">
            <a:xfrm>
              <a:off x="2257" y="2015"/>
              <a:ext cx="212" cy="923"/>
            </a:xfrm>
            <a:custGeom>
              <a:avLst/>
              <a:gdLst>
                <a:gd name="T0" fmla="*/ 114 w 213"/>
                <a:gd name="T1" fmla="*/ 0 h 925"/>
                <a:gd name="T2" fmla="*/ 94 w 213"/>
                <a:gd name="T3" fmla="*/ 77 h 925"/>
                <a:gd name="T4" fmla="*/ 0 w 213"/>
                <a:gd name="T5" fmla="*/ 728 h 925"/>
                <a:gd name="T6" fmla="*/ 106 w 213"/>
                <a:gd name="T7" fmla="*/ 671 h 925"/>
                <a:gd name="T8" fmla="*/ 114 w 213"/>
                <a:gd name="T9" fmla="*/ 0 h 925"/>
                <a:gd name="T10" fmla="*/ 114 w 213"/>
                <a:gd name="T11" fmla="*/ 0 h 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925">
                  <a:moveTo>
                    <a:pt x="212" y="0"/>
                  </a:moveTo>
                  <a:lnTo>
                    <a:pt x="94" y="77"/>
                  </a:lnTo>
                  <a:lnTo>
                    <a:pt x="0" y="924"/>
                  </a:lnTo>
                  <a:lnTo>
                    <a:pt x="119" y="845"/>
                  </a:lnTo>
                  <a:lnTo>
                    <a:pt x="212"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1" name="Freeform 1115"/>
            <p:cNvSpPr>
              <a:spLocks/>
            </p:cNvSpPr>
            <p:nvPr/>
          </p:nvSpPr>
          <p:spPr bwMode="auto">
            <a:xfrm>
              <a:off x="2257" y="2015"/>
              <a:ext cx="212" cy="923"/>
            </a:xfrm>
            <a:custGeom>
              <a:avLst/>
              <a:gdLst>
                <a:gd name="T0" fmla="*/ 114 w 213"/>
                <a:gd name="T1" fmla="*/ 0 h 925"/>
                <a:gd name="T2" fmla="*/ 94 w 213"/>
                <a:gd name="T3" fmla="*/ 77 h 925"/>
                <a:gd name="T4" fmla="*/ 0 w 213"/>
                <a:gd name="T5" fmla="*/ 728 h 925"/>
                <a:gd name="T6" fmla="*/ 106 w 213"/>
                <a:gd name="T7" fmla="*/ 671 h 925"/>
                <a:gd name="T8" fmla="*/ 114 w 213"/>
                <a:gd name="T9" fmla="*/ 0 h 925"/>
                <a:gd name="T10" fmla="*/ 114 w 213"/>
                <a:gd name="T11" fmla="*/ 0 h 9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925">
                  <a:moveTo>
                    <a:pt x="212" y="0"/>
                  </a:moveTo>
                  <a:lnTo>
                    <a:pt x="94" y="77"/>
                  </a:lnTo>
                  <a:lnTo>
                    <a:pt x="0" y="924"/>
                  </a:lnTo>
                  <a:lnTo>
                    <a:pt x="119" y="845"/>
                  </a:lnTo>
                  <a:lnTo>
                    <a:pt x="212"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 name="Freeform 1116"/>
            <p:cNvSpPr>
              <a:spLocks/>
            </p:cNvSpPr>
            <p:nvPr/>
          </p:nvSpPr>
          <p:spPr bwMode="auto">
            <a:xfrm>
              <a:off x="1724" y="2429"/>
              <a:ext cx="456" cy="615"/>
            </a:xfrm>
            <a:custGeom>
              <a:avLst/>
              <a:gdLst>
                <a:gd name="T0" fmla="*/ 180 w 456"/>
                <a:gd name="T1" fmla="*/ 240 h 617"/>
                <a:gd name="T2" fmla="*/ 0 w 456"/>
                <a:gd name="T3" fmla="*/ 62 h 617"/>
                <a:gd name="T4" fmla="*/ 99 w 456"/>
                <a:gd name="T5" fmla="*/ 0 h 617"/>
                <a:gd name="T6" fmla="*/ 277 w 456"/>
                <a:gd name="T7" fmla="*/ 177 h 617"/>
                <a:gd name="T8" fmla="*/ 455 w 456"/>
                <a:gd name="T9" fmla="*/ 408 h 617"/>
                <a:gd name="T10" fmla="*/ 355 w 456"/>
                <a:gd name="T11" fmla="*/ 441 h 617"/>
                <a:gd name="T12" fmla="*/ 180 w 456"/>
                <a:gd name="T13" fmla="*/ 240 h 617"/>
                <a:gd name="T14" fmla="*/ 180 w 456"/>
                <a:gd name="T15" fmla="*/ 240 h 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6" h="617">
                  <a:moveTo>
                    <a:pt x="180" y="338"/>
                  </a:moveTo>
                  <a:lnTo>
                    <a:pt x="0" y="62"/>
                  </a:lnTo>
                  <a:lnTo>
                    <a:pt x="99" y="0"/>
                  </a:lnTo>
                  <a:lnTo>
                    <a:pt x="277" y="275"/>
                  </a:lnTo>
                  <a:lnTo>
                    <a:pt x="455" y="551"/>
                  </a:lnTo>
                  <a:lnTo>
                    <a:pt x="355" y="616"/>
                  </a:lnTo>
                  <a:lnTo>
                    <a:pt x="180" y="33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3" name="Freeform 1117"/>
            <p:cNvSpPr>
              <a:spLocks/>
            </p:cNvSpPr>
            <p:nvPr/>
          </p:nvSpPr>
          <p:spPr bwMode="auto">
            <a:xfrm>
              <a:off x="1724" y="2429"/>
              <a:ext cx="456" cy="615"/>
            </a:xfrm>
            <a:custGeom>
              <a:avLst/>
              <a:gdLst>
                <a:gd name="T0" fmla="*/ 180 w 456"/>
                <a:gd name="T1" fmla="*/ 240 h 617"/>
                <a:gd name="T2" fmla="*/ 0 w 456"/>
                <a:gd name="T3" fmla="*/ 62 h 617"/>
                <a:gd name="T4" fmla="*/ 99 w 456"/>
                <a:gd name="T5" fmla="*/ 0 h 617"/>
                <a:gd name="T6" fmla="*/ 277 w 456"/>
                <a:gd name="T7" fmla="*/ 177 h 617"/>
                <a:gd name="T8" fmla="*/ 455 w 456"/>
                <a:gd name="T9" fmla="*/ 408 h 617"/>
                <a:gd name="T10" fmla="*/ 355 w 456"/>
                <a:gd name="T11" fmla="*/ 441 h 617"/>
                <a:gd name="T12" fmla="*/ 180 w 456"/>
                <a:gd name="T13" fmla="*/ 240 h 617"/>
                <a:gd name="T14" fmla="*/ 180 w 456"/>
                <a:gd name="T15" fmla="*/ 240 h 6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6" h="617">
                  <a:moveTo>
                    <a:pt x="180" y="338"/>
                  </a:moveTo>
                  <a:lnTo>
                    <a:pt x="0" y="62"/>
                  </a:lnTo>
                  <a:lnTo>
                    <a:pt x="99" y="0"/>
                  </a:lnTo>
                  <a:lnTo>
                    <a:pt x="277" y="275"/>
                  </a:lnTo>
                  <a:lnTo>
                    <a:pt x="455" y="551"/>
                  </a:lnTo>
                  <a:lnTo>
                    <a:pt x="355" y="616"/>
                  </a:lnTo>
                  <a:lnTo>
                    <a:pt x="180" y="33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 name="Freeform 1118"/>
            <p:cNvSpPr>
              <a:spLocks/>
            </p:cNvSpPr>
            <p:nvPr/>
          </p:nvSpPr>
          <p:spPr bwMode="auto">
            <a:xfrm>
              <a:off x="3113" y="1488"/>
              <a:ext cx="192" cy="139"/>
            </a:xfrm>
            <a:custGeom>
              <a:avLst/>
              <a:gdLst>
                <a:gd name="T0" fmla="*/ 516 w 190"/>
                <a:gd name="T1" fmla="*/ 35 h 141"/>
                <a:gd name="T2" fmla="*/ 475 w 190"/>
                <a:gd name="T3" fmla="*/ 35 h 141"/>
                <a:gd name="T4" fmla="*/ 423 w 190"/>
                <a:gd name="T5" fmla="*/ 35 h 141"/>
                <a:gd name="T6" fmla="*/ 351 w 190"/>
                <a:gd name="T7" fmla="*/ 35 h 141"/>
                <a:gd name="T8" fmla="*/ 290 w 190"/>
                <a:gd name="T9" fmla="*/ 35 h 141"/>
                <a:gd name="T10" fmla="*/ 233 w 190"/>
                <a:gd name="T11" fmla="*/ 35 h 141"/>
                <a:gd name="T12" fmla="*/ 195 w 190"/>
                <a:gd name="T13" fmla="*/ 35 h 141"/>
                <a:gd name="T14" fmla="*/ 159 w 190"/>
                <a:gd name="T15" fmla="*/ 35 h 141"/>
                <a:gd name="T16" fmla="*/ 39 w 190"/>
                <a:gd name="T17" fmla="*/ 35 h 141"/>
                <a:gd name="T18" fmla="*/ 28 w 190"/>
                <a:gd name="T19" fmla="*/ 35 h 141"/>
                <a:gd name="T20" fmla="*/ 23 w 190"/>
                <a:gd name="T21" fmla="*/ 35 h 141"/>
                <a:gd name="T22" fmla="*/ 23 w 190"/>
                <a:gd name="T23" fmla="*/ 35 h 141"/>
                <a:gd name="T24" fmla="*/ 18 w 190"/>
                <a:gd name="T25" fmla="*/ 35 h 141"/>
                <a:gd name="T26" fmla="*/ 12 w 190"/>
                <a:gd name="T27" fmla="*/ 35 h 141"/>
                <a:gd name="T28" fmla="*/ 7 w 190"/>
                <a:gd name="T29" fmla="*/ 35 h 141"/>
                <a:gd name="T30" fmla="*/ 5 w 190"/>
                <a:gd name="T31" fmla="*/ 35 h 141"/>
                <a:gd name="T32" fmla="*/ 2 w 190"/>
                <a:gd name="T33" fmla="*/ 35 h 141"/>
                <a:gd name="T34" fmla="*/ 0 w 190"/>
                <a:gd name="T35" fmla="*/ 35 h 141"/>
                <a:gd name="T36" fmla="*/ 0 w 190"/>
                <a:gd name="T37" fmla="*/ 27 h 141"/>
                <a:gd name="T38" fmla="*/ 0 w 190"/>
                <a:gd name="T39" fmla="*/ 17 h 141"/>
                <a:gd name="T40" fmla="*/ 2 w 190"/>
                <a:gd name="T41" fmla="*/ 8 h 141"/>
                <a:gd name="T42" fmla="*/ 5 w 190"/>
                <a:gd name="T43" fmla="*/ 0 h 141"/>
                <a:gd name="T44" fmla="*/ 516 w 190"/>
                <a:gd name="T45" fmla="*/ 35 h 1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18" y="80"/>
                  </a:lnTo>
                  <a:lnTo>
                    <a:pt x="12" y="71"/>
                  </a:lnTo>
                  <a:lnTo>
                    <a:pt x="7" y="63"/>
                  </a:lnTo>
                  <a:lnTo>
                    <a:pt x="5" y="55"/>
                  </a:lnTo>
                  <a:lnTo>
                    <a:pt x="2" y="46"/>
                  </a:lnTo>
                  <a:lnTo>
                    <a:pt x="0" y="36"/>
                  </a:lnTo>
                  <a:lnTo>
                    <a:pt x="0" y="27"/>
                  </a:lnTo>
                  <a:lnTo>
                    <a:pt x="0" y="17"/>
                  </a:lnTo>
                  <a:lnTo>
                    <a:pt x="2" y="8"/>
                  </a:lnTo>
                  <a:lnTo>
                    <a:pt x="5" y="0"/>
                  </a:lnTo>
                  <a:lnTo>
                    <a:pt x="189" y="14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5" name="Freeform 1119"/>
            <p:cNvSpPr>
              <a:spLocks/>
            </p:cNvSpPr>
            <p:nvPr/>
          </p:nvSpPr>
          <p:spPr bwMode="auto">
            <a:xfrm>
              <a:off x="3113" y="1488"/>
              <a:ext cx="192" cy="139"/>
            </a:xfrm>
            <a:custGeom>
              <a:avLst/>
              <a:gdLst>
                <a:gd name="T0" fmla="*/ 516 w 190"/>
                <a:gd name="T1" fmla="*/ 35 h 141"/>
                <a:gd name="T2" fmla="*/ 475 w 190"/>
                <a:gd name="T3" fmla="*/ 35 h 141"/>
                <a:gd name="T4" fmla="*/ 423 w 190"/>
                <a:gd name="T5" fmla="*/ 35 h 141"/>
                <a:gd name="T6" fmla="*/ 351 w 190"/>
                <a:gd name="T7" fmla="*/ 35 h 141"/>
                <a:gd name="T8" fmla="*/ 290 w 190"/>
                <a:gd name="T9" fmla="*/ 35 h 141"/>
                <a:gd name="T10" fmla="*/ 233 w 190"/>
                <a:gd name="T11" fmla="*/ 35 h 141"/>
                <a:gd name="T12" fmla="*/ 195 w 190"/>
                <a:gd name="T13" fmla="*/ 35 h 141"/>
                <a:gd name="T14" fmla="*/ 159 w 190"/>
                <a:gd name="T15" fmla="*/ 35 h 141"/>
                <a:gd name="T16" fmla="*/ 39 w 190"/>
                <a:gd name="T17" fmla="*/ 35 h 141"/>
                <a:gd name="T18" fmla="*/ 28 w 190"/>
                <a:gd name="T19" fmla="*/ 35 h 141"/>
                <a:gd name="T20" fmla="*/ 23 w 190"/>
                <a:gd name="T21" fmla="*/ 35 h 141"/>
                <a:gd name="T22" fmla="*/ 23 w 190"/>
                <a:gd name="T23" fmla="*/ 35 h 141"/>
                <a:gd name="T24" fmla="*/ 18 w 190"/>
                <a:gd name="T25" fmla="*/ 35 h 141"/>
                <a:gd name="T26" fmla="*/ 12 w 190"/>
                <a:gd name="T27" fmla="*/ 35 h 141"/>
                <a:gd name="T28" fmla="*/ 7 w 190"/>
                <a:gd name="T29" fmla="*/ 35 h 141"/>
                <a:gd name="T30" fmla="*/ 5 w 190"/>
                <a:gd name="T31" fmla="*/ 35 h 141"/>
                <a:gd name="T32" fmla="*/ 2 w 190"/>
                <a:gd name="T33" fmla="*/ 35 h 141"/>
                <a:gd name="T34" fmla="*/ 0 w 190"/>
                <a:gd name="T35" fmla="*/ 35 h 141"/>
                <a:gd name="T36" fmla="*/ 0 w 190"/>
                <a:gd name="T37" fmla="*/ 27 h 141"/>
                <a:gd name="T38" fmla="*/ 0 w 190"/>
                <a:gd name="T39" fmla="*/ 17 h 141"/>
                <a:gd name="T40" fmla="*/ 2 w 190"/>
                <a:gd name="T41" fmla="*/ 8 h 141"/>
                <a:gd name="T42" fmla="*/ 5 w 190"/>
                <a:gd name="T43" fmla="*/ 0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18" y="80"/>
                  </a:lnTo>
                  <a:lnTo>
                    <a:pt x="12" y="71"/>
                  </a:lnTo>
                  <a:lnTo>
                    <a:pt x="7" y="63"/>
                  </a:lnTo>
                  <a:lnTo>
                    <a:pt x="5" y="55"/>
                  </a:lnTo>
                  <a:lnTo>
                    <a:pt x="2" y="46"/>
                  </a:lnTo>
                  <a:lnTo>
                    <a:pt x="0" y="36"/>
                  </a:lnTo>
                  <a:lnTo>
                    <a:pt x="0" y="27"/>
                  </a:lnTo>
                  <a:lnTo>
                    <a:pt x="0" y="17"/>
                  </a:lnTo>
                  <a:lnTo>
                    <a:pt x="2" y="8"/>
                  </a:lnTo>
                  <a:lnTo>
                    <a:pt x="5"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 name="Freeform 1120"/>
            <p:cNvSpPr>
              <a:spLocks/>
            </p:cNvSpPr>
            <p:nvPr/>
          </p:nvSpPr>
          <p:spPr bwMode="auto">
            <a:xfrm>
              <a:off x="3207" y="1580"/>
              <a:ext cx="167" cy="130"/>
            </a:xfrm>
            <a:custGeom>
              <a:avLst/>
              <a:gdLst>
                <a:gd name="T0" fmla="*/ 166 w 167"/>
                <a:gd name="T1" fmla="*/ 129 h 130"/>
                <a:gd name="T2" fmla="*/ 153 w 167"/>
                <a:gd name="T3" fmla="*/ 124 h 130"/>
                <a:gd name="T4" fmla="*/ 138 w 167"/>
                <a:gd name="T5" fmla="*/ 121 h 130"/>
                <a:gd name="T6" fmla="*/ 124 w 167"/>
                <a:gd name="T7" fmla="*/ 116 h 130"/>
                <a:gd name="T8" fmla="*/ 111 w 167"/>
                <a:gd name="T9" fmla="*/ 112 h 130"/>
                <a:gd name="T10" fmla="*/ 96 w 167"/>
                <a:gd name="T11" fmla="*/ 105 h 130"/>
                <a:gd name="T12" fmla="*/ 82 w 167"/>
                <a:gd name="T13" fmla="*/ 99 h 130"/>
                <a:gd name="T14" fmla="*/ 67 w 167"/>
                <a:gd name="T15" fmla="*/ 93 h 130"/>
                <a:gd name="T16" fmla="*/ 54 w 167"/>
                <a:gd name="T17" fmla="*/ 87 h 130"/>
                <a:gd name="T18" fmla="*/ 41 w 167"/>
                <a:gd name="T19" fmla="*/ 76 h 130"/>
                <a:gd name="T20" fmla="*/ 29 w 167"/>
                <a:gd name="T21" fmla="*/ 66 h 130"/>
                <a:gd name="T22" fmla="*/ 29 w 167"/>
                <a:gd name="T23" fmla="*/ 66 h 130"/>
                <a:gd name="T24" fmla="*/ 18 w 167"/>
                <a:gd name="T25" fmla="*/ 55 h 130"/>
                <a:gd name="T26" fmla="*/ 9 w 167"/>
                <a:gd name="T27" fmla="*/ 47 h 130"/>
                <a:gd name="T28" fmla="*/ 4 w 167"/>
                <a:gd name="T29" fmla="*/ 38 h 130"/>
                <a:gd name="T30" fmla="*/ 2 w 167"/>
                <a:gd name="T31" fmla="*/ 29 h 130"/>
                <a:gd name="T32" fmla="*/ 0 w 167"/>
                <a:gd name="T33" fmla="*/ 23 h 130"/>
                <a:gd name="T34" fmla="*/ 0 w 167"/>
                <a:gd name="T35" fmla="*/ 17 h 130"/>
                <a:gd name="T36" fmla="*/ 0 w 167"/>
                <a:gd name="T37" fmla="*/ 13 h 130"/>
                <a:gd name="T38" fmla="*/ 2 w 167"/>
                <a:gd name="T39" fmla="*/ 8 h 130"/>
                <a:gd name="T40" fmla="*/ 2 w 167"/>
                <a:gd name="T41" fmla="*/ 4 h 130"/>
                <a:gd name="T42" fmla="*/ 4 w 167"/>
                <a:gd name="T43" fmla="*/ 0 h 130"/>
                <a:gd name="T44" fmla="*/ 4 w 167"/>
                <a:gd name="T45" fmla="*/ 0 h 130"/>
                <a:gd name="T46" fmla="*/ 4 w 167"/>
                <a:gd name="T47" fmla="*/ 0 h 130"/>
                <a:gd name="T48" fmla="*/ 9 w 167"/>
                <a:gd name="T49" fmla="*/ 0 h 130"/>
                <a:gd name="T50" fmla="*/ 16 w 167"/>
                <a:gd name="T51" fmla="*/ 2 h 130"/>
                <a:gd name="T52" fmla="*/ 27 w 167"/>
                <a:gd name="T53" fmla="*/ 4 h 130"/>
                <a:gd name="T54" fmla="*/ 37 w 167"/>
                <a:gd name="T55" fmla="*/ 8 h 130"/>
                <a:gd name="T56" fmla="*/ 50 w 167"/>
                <a:gd name="T57" fmla="*/ 11 h 130"/>
                <a:gd name="T58" fmla="*/ 60 w 167"/>
                <a:gd name="T59" fmla="*/ 15 h 130"/>
                <a:gd name="T60" fmla="*/ 71 w 167"/>
                <a:gd name="T61" fmla="*/ 17 h 130"/>
                <a:gd name="T62" fmla="*/ 82 w 167"/>
                <a:gd name="T63" fmla="*/ 22 h 130"/>
                <a:gd name="T64" fmla="*/ 87 w 167"/>
                <a:gd name="T65" fmla="*/ 25 h 130"/>
                <a:gd name="T66" fmla="*/ 166 w 167"/>
                <a:gd name="T67" fmla="*/ 129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18" y="55"/>
                  </a:lnTo>
                  <a:lnTo>
                    <a:pt x="9" y="47"/>
                  </a:lnTo>
                  <a:lnTo>
                    <a:pt x="4" y="38"/>
                  </a:lnTo>
                  <a:lnTo>
                    <a:pt x="2" y="29"/>
                  </a:lnTo>
                  <a:lnTo>
                    <a:pt x="0" y="23"/>
                  </a:lnTo>
                  <a:lnTo>
                    <a:pt x="0" y="17"/>
                  </a:lnTo>
                  <a:lnTo>
                    <a:pt x="0" y="13"/>
                  </a:lnTo>
                  <a:lnTo>
                    <a:pt x="2" y="8"/>
                  </a:lnTo>
                  <a:lnTo>
                    <a:pt x="2" y="4"/>
                  </a:lnTo>
                  <a:lnTo>
                    <a:pt x="4" y="0"/>
                  </a:lnTo>
                  <a:lnTo>
                    <a:pt x="9" y="0"/>
                  </a:lnTo>
                  <a:lnTo>
                    <a:pt x="16" y="2"/>
                  </a:lnTo>
                  <a:lnTo>
                    <a:pt x="27" y="4"/>
                  </a:lnTo>
                  <a:lnTo>
                    <a:pt x="37" y="8"/>
                  </a:lnTo>
                  <a:lnTo>
                    <a:pt x="50" y="11"/>
                  </a:lnTo>
                  <a:lnTo>
                    <a:pt x="60" y="15"/>
                  </a:lnTo>
                  <a:lnTo>
                    <a:pt x="71" y="17"/>
                  </a:lnTo>
                  <a:lnTo>
                    <a:pt x="82" y="22"/>
                  </a:lnTo>
                  <a:lnTo>
                    <a:pt x="87" y="25"/>
                  </a:lnTo>
                  <a:lnTo>
                    <a:pt x="166" y="12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7" name="Freeform 1121"/>
            <p:cNvSpPr>
              <a:spLocks/>
            </p:cNvSpPr>
            <p:nvPr/>
          </p:nvSpPr>
          <p:spPr bwMode="auto">
            <a:xfrm>
              <a:off x="3207" y="1580"/>
              <a:ext cx="167" cy="130"/>
            </a:xfrm>
            <a:custGeom>
              <a:avLst/>
              <a:gdLst>
                <a:gd name="T0" fmla="*/ 166 w 167"/>
                <a:gd name="T1" fmla="*/ 129 h 130"/>
                <a:gd name="T2" fmla="*/ 153 w 167"/>
                <a:gd name="T3" fmla="*/ 124 h 130"/>
                <a:gd name="T4" fmla="*/ 138 w 167"/>
                <a:gd name="T5" fmla="*/ 121 h 130"/>
                <a:gd name="T6" fmla="*/ 124 w 167"/>
                <a:gd name="T7" fmla="*/ 116 h 130"/>
                <a:gd name="T8" fmla="*/ 111 w 167"/>
                <a:gd name="T9" fmla="*/ 112 h 130"/>
                <a:gd name="T10" fmla="*/ 96 w 167"/>
                <a:gd name="T11" fmla="*/ 105 h 130"/>
                <a:gd name="T12" fmla="*/ 82 w 167"/>
                <a:gd name="T13" fmla="*/ 99 h 130"/>
                <a:gd name="T14" fmla="*/ 67 w 167"/>
                <a:gd name="T15" fmla="*/ 93 h 130"/>
                <a:gd name="T16" fmla="*/ 54 w 167"/>
                <a:gd name="T17" fmla="*/ 87 h 130"/>
                <a:gd name="T18" fmla="*/ 41 w 167"/>
                <a:gd name="T19" fmla="*/ 76 h 130"/>
                <a:gd name="T20" fmla="*/ 29 w 167"/>
                <a:gd name="T21" fmla="*/ 66 h 130"/>
                <a:gd name="T22" fmla="*/ 29 w 167"/>
                <a:gd name="T23" fmla="*/ 66 h 130"/>
                <a:gd name="T24" fmla="*/ 18 w 167"/>
                <a:gd name="T25" fmla="*/ 55 h 130"/>
                <a:gd name="T26" fmla="*/ 9 w 167"/>
                <a:gd name="T27" fmla="*/ 47 h 130"/>
                <a:gd name="T28" fmla="*/ 4 w 167"/>
                <a:gd name="T29" fmla="*/ 38 h 130"/>
                <a:gd name="T30" fmla="*/ 2 w 167"/>
                <a:gd name="T31" fmla="*/ 29 h 130"/>
                <a:gd name="T32" fmla="*/ 0 w 167"/>
                <a:gd name="T33" fmla="*/ 23 h 130"/>
                <a:gd name="T34" fmla="*/ 0 w 167"/>
                <a:gd name="T35" fmla="*/ 17 h 130"/>
                <a:gd name="T36" fmla="*/ 0 w 167"/>
                <a:gd name="T37" fmla="*/ 13 h 130"/>
                <a:gd name="T38" fmla="*/ 2 w 167"/>
                <a:gd name="T39" fmla="*/ 8 h 130"/>
                <a:gd name="T40" fmla="*/ 2 w 167"/>
                <a:gd name="T41" fmla="*/ 4 h 130"/>
                <a:gd name="T42" fmla="*/ 4 w 167"/>
                <a:gd name="T43" fmla="*/ 0 h 130"/>
                <a:gd name="T44" fmla="*/ 4 w 167"/>
                <a:gd name="T45" fmla="*/ 0 h 130"/>
                <a:gd name="T46" fmla="*/ 4 w 167"/>
                <a:gd name="T47" fmla="*/ 0 h 130"/>
                <a:gd name="T48" fmla="*/ 9 w 167"/>
                <a:gd name="T49" fmla="*/ 0 h 130"/>
                <a:gd name="T50" fmla="*/ 16 w 167"/>
                <a:gd name="T51" fmla="*/ 2 h 130"/>
                <a:gd name="T52" fmla="*/ 27 w 167"/>
                <a:gd name="T53" fmla="*/ 4 h 130"/>
                <a:gd name="T54" fmla="*/ 37 w 167"/>
                <a:gd name="T55" fmla="*/ 8 h 130"/>
                <a:gd name="T56" fmla="*/ 50 w 167"/>
                <a:gd name="T57" fmla="*/ 11 h 130"/>
                <a:gd name="T58" fmla="*/ 60 w 167"/>
                <a:gd name="T59" fmla="*/ 15 h 130"/>
                <a:gd name="T60" fmla="*/ 71 w 167"/>
                <a:gd name="T61" fmla="*/ 17 h 130"/>
                <a:gd name="T62" fmla="*/ 82 w 167"/>
                <a:gd name="T63" fmla="*/ 22 h 130"/>
                <a:gd name="T64" fmla="*/ 87 w 167"/>
                <a:gd name="T65" fmla="*/ 25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18" y="55"/>
                  </a:lnTo>
                  <a:lnTo>
                    <a:pt x="9" y="47"/>
                  </a:lnTo>
                  <a:lnTo>
                    <a:pt x="4" y="38"/>
                  </a:lnTo>
                  <a:lnTo>
                    <a:pt x="2" y="29"/>
                  </a:lnTo>
                  <a:lnTo>
                    <a:pt x="0" y="23"/>
                  </a:lnTo>
                  <a:lnTo>
                    <a:pt x="0" y="17"/>
                  </a:lnTo>
                  <a:lnTo>
                    <a:pt x="0" y="13"/>
                  </a:lnTo>
                  <a:lnTo>
                    <a:pt x="2" y="8"/>
                  </a:lnTo>
                  <a:lnTo>
                    <a:pt x="2" y="4"/>
                  </a:lnTo>
                  <a:lnTo>
                    <a:pt x="4" y="0"/>
                  </a:lnTo>
                  <a:lnTo>
                    <a:pt x="9" y="0"/>
                  </a:lnTo>
                  <a:lnTo>
                    <a:pt x="16" y="2"/>
                  </a:lnTo>
                  <a:lnTo>
                    <a:pt x="27" y="4"/>
                  </a:lnTo>
                  <a:lnTo>
                    <a:pt x="37" y="8"/>
                  </a:lnTo>
                  <a:lnTo>
                    <a:pt x="50" y="11"/>
                  </a:lnTo>
                  <a:lnTo>
                    <a:pt x="60" y="15"/>
                  </a:lnTo>
                  <a:lnTo>
                    <a:pt x="71" y="17"/>
                  </a:lnTo>
                  <a:lnTo>
                    <a:pt x="82" y="22"/>
                  </a:lnTo>
                  <a:lnTo>
                    <a:pt x="87"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 name="Freeform 1122"/>
            <p:cNvSpPr>
              <a:spLocks/>
            </p:cNvSpPr>
            <p:nvPr/>
          </p:nvSpPr>
          <p:spPr bwMode="auto">
            <a:xfrm>
              <a:off x="3286" y="1678"/>
              <a:ext cx="129" cy="95"/>
            </a:xfrm>
            <a:custGeom>
              <a:avLst/>
              <a:gdLst>
                <a:gd name="T0" fmla="*/ 32 w 131"/>
                <a:gd name="T1" fmla="*/ 94 h 95"/>
                <a:gd name="T2" fmla="*/ 32 w 131"/>
                <a:gd name="T3" fmla="*/ 87 h 95"/>
                <a:gd name="T4" fmla="*/ 32 w 131"/>
                <a:gd name="T5" fmla="*/ 80 h 95"/>
                <a:gd name="T6" fmla="*/ 32 w 131"/>
                <a:gd name="T7" fmla="*/ 76 h 95"/>
                <a:gd name="T8" fmla="*/ 32 w 131"/>
                <a:gd name="T9" fmla="*/ 70 h 95"/>
                <a:gd name="T10" fmla="*/ 32 w 131"/>
                <a:gd name="T11" fmla="*/ 64 h 95"/>
                <a:gd name="T12" fmla="*/ 32 w 131"/>
                <a:gd name="T13" fmla="*/ 57 h 95"/>
                <a:gd name="T14" fmla="*/ 30 w 131"/>
                <a:gd name="T15" fmla="*/ 47 h 95"/>
                <a:gd name="T16" fmla="*/ 18 w 131"/>
                <a:gd name="T17" fmla="*/ 36 h 95"/>
                <a:gd name="T18" fmla="*/ 7 w 131"/>
                <a:gd name="T19" fmla="*/ 24 h 95"/>
                <a:gd name="T20" fmla="*/ 0 w 131"/>
                <a:gd name="T21" fmla="*/ 11 h 95"/>
                <a:gd name="T22" fmla="*/ 0 w 131"/>
                <a:gd name="T23" fmla="*/ 11 h 95"/>
                <a:gd name="T24" fmla="*/ 2 w 131"/>
                <a:gd name="T25" fmla="*/ 11 h 95"/>
                <a:gd name="T26" fmla="*/ 3 w 131"/>
                <a:gd name="T27" fmla="*/ 8 h 95"/>
                <a:gd name="T28" fmla="*/ 7 w 131"/>
                <a:gd name="T29" fmla="*/ 6 h 95"/>
                <a:gd name="T30" fmla="*/ 14 w 131"/>
                <a:gd name="T31" fmla="*/ 4 h 95"/>
                <a:gd name="T32" fmla="*/ 23 w 131"/>
                <a:gd name="T33" fmla="*/ 2 h 95"/>
                <a:gd name="T34" fmla="*/ 30 w 131"/>
                <a:gd name="T35" fmla="*/ 2 h 95"/>
                <a:gd name="T36" fmla="*/ 32 w 131"/>
                <a:gd name="T37" fmla="*/ 0 h 95"/>
                <a:gd name="T38" fmla="*/ 32 w 131"/>
                <a:gd name="T39" fmla="*/ 0 h 95"/>
                <a:gd name="T40" fmla="*/ 32 w 131"/>
                <a:gd name="T41" fmla="*/ 2 h 95"/>
                <a:gd name="T42" fmla="*/ 32 w 131"/>
                <a:gd name="T43" fmla="*/ 6 h 95"/>
                <a:gd name="T44" fmla="*/ 32 w 131"/>
                <a:gd name="T45" fmla="*/ 9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2" y="11"/>
                  </a:lnTo>
                  <a:lnTo>
                    <a:pt x="3" y="8"/>
                  </a:lnTo>
                  <a:lnTo>
                    <a:pt x="7" y="6"/>
                  </a:lnTo>
                  <a:lnTo>
                    <a:pt x="14" y="4"/>
                  </a:lnTo>
                  <a:lnTo>
                    <a:pt x="23" y="2"/>
                  </a:lnTo>
                  <a:lnTo>
                    <a:pt x="30" y="2"/>
                  </a:lnTo>
                  <a:lnTo>
                    <a:pt x="41" y="0"/>
                  </a:lnTo>
                  <a:lnTo>
                    <a:pt x="53" y="0"/>
                  </a:lnTo>
                  <a:lnTo>
                    <a:pt x="65" y="2"/>
                  </a:lnTo>
                  <a:lnTo>
                    <a:pt x="78" y="6"/>
                  </a:lnTo>
                  <a:lnTo>
                    <a:pt x="130" y="94"/>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9" name="Freeform 1123"/>
            <p:cNvSpPr>
              <a:spLocks/>
            </p:cNvSpPr>
            <p:nvPr/>
          </p:nvSpPr>
          <p:spPr bwMode="auto">
            <a:xfrm>
              <a:off x="3286" y="1678"/>
              <a:ext cx="129" cy="95"/>
            </a:xfrm>
            <a:custGeom>
              <a:avLst/>
              <a:gdLst>
                <a:gd name="T0" fmla="*/ 32 w 131"/>
                <a:gd name="T1" fmla="*/ 94 h 95"/>
                <a:gd name="T2" fmla="*/ 32 w 131"/>
                <a:gd name="T3" fmla="*/ 87 h 95"/>
                <a:gd name="T4" fmla="*/ 32 w 131"/>
                <a:gd name="T5" fmla="*/ 80 h 95"/>
                <a:gd name="T6" fmla="*/ 32 w 131"/>
                <a:gd name="T7" fmla="*/ 76 h 95"/>
                <a:gd name="T8" fmla="*/ 32 w 131"/>
                <a:gd name="T9" fmla="*/ 70 h 95"/>
                <a:gd name="T10" fmla="*/ 32 w 131"/>
                <a:gd name="T11" fmla="*/ 64 h 95"/>
                <a:gd name="T12" fmla="*/ 32 w 131"/>
                <a:gd name="T13" fmla="*/ 57 h 95"/>
                <a:gd name="T14" fmla="*/ 30 w 131"/>
                <a:gd name="T15" fmla="*/ 47 h 95"/>
                <a:gd name="T16" fmla="*/ 18 w 131"/>
                <a:gd name="T17" fmla="*/ 36 h 95"/>
                <a:gd name="T18" fmla="*/ 7 w 131"/>
                <a:gd name="T19" fmla="*/ 24 h 95"/>
                <a:gd name="T20" fmla="*/ 0 w 131"/>
                <a:gd name="T21" fmla="*/ 11 h 95"/>
                <a:gd name="T22" fmla="*/ 0 w 131"/>
                <a:gd name="T23" fmla="*/ 11 h 95"/>
                <a:gd name="T24" fmla="*/ 2 w 131"/>
                <a:gd name="T25" fmla="*/ 11 h 95"/>
                <a:gd name="T26" fmla="*/ 3 w 131"/>
                <a:gd name="T27" fmla="*/ 8 h 95"/>
                <a:gd name="T28" fmla="*/ 7 w 131"/>
                <a:gd name="T29" fmla="*/ 6 h 95"/>
                <a:gd name="T30" fmla="*/ 14 w 131"/>
                <a:gd name="T31" fmla="*/ 4 h 95"/>
                <a:gd name="T32" fmla="*/ 23 w 131"/>
                <a:gd name="T33" fmla="*/ 2 h 95"/>
                <a:gd name="T34" fmla="*/ 30 w 131"/>
                <a:gd name="T35" fmla="*/ 2 h 95"/>
                <a:gd name="T36" fmla="*/ 32 w 131"/>
                <a:gd name="T37" fmla="*/ 0 h 95"/>
                <a:gd name="T38" fmla="*/ 32 w 131"/>
                <a:gd name="T39" fmla="*/ 0 h 95"/>
                <a:gd name="T40" fmla="*/ 32 w 131"/>
                <a:gd name="T41" fmla="*/ 2 h 95"/>
                <a:gd name="T42" fmla="*/ 32 w 131"/>
                <a:gd name="T43" fmla="*/ 6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2" y="11"/>
                  </a:lnTo>
                  <a:lnTo>
                    <a:pt x="3" y="8"/>
                  </a:lnTo>
                  <a:lnTo>
                    <a:pt x="7" y="6"/>
                  </a:lnTo>
                  <a:lnTo>
                    <a:pt x="14" y="4"/>
                  </a:lnTo>
                  <a:lnTo>
                    <a:pt x="23" y="2"/>
                  </a:lnTo>
                  <a:lnTo>
                    <a:pt x="30" y="2"/>
                  </a:lnTo>
                  <a:lnTo>
                    <a:pt x="41" y="0"/>
                  </a:lnTo>
                  <a:lnTo>
                    <a:pt x="53" y="0"/>
                  </a:lnTo>
                  <a:lnTo>
                    <a:pt x="65" y="2"/>
                  </a:lnTo>
                  <a:lnTo>
                    <a:pt x="78" y="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 name="Freeform 1124"/>
            <p:cNvSpPr>
              <a:spLocks/>
            </p:cNvSpPr>
            <p:nvPr/>
          </p:nvSpPr>
          <p:spPr bwMode="auto">
            <a:xfrm>
              <a:off x="3334" y="1752"/>
              <a:ext cx="163" cy="134"/>
            </a:xfrm>
            <a:custGeom>
              <a:avLst/>
              <a:gdLst>
                <a:gd name="T0" fmla="*/ 45 w 165"/>
                <a:gd name="T1" fmla="*/ 133 h 134"/>
                <a:gd name="T2" fmla="*/ 41 w 165"/>
                <a:gd name="T3" fmla="*/ 128 h 134"/>
                <a:gd name="T4" fmla="*/ 41 w 165"/>
                <a:gd name="T5" fmla="*/ 124 h 134"/>
                <a:gd name="T6" fmla="*/ 41 w 165"/>
                <a:gd name="T7" fmla="*/ 119 h 134"/>
                <a:gd name="T8" fmla="*/ 41 w 165"/>
                <a:gd name="T9" fmla="*/ 114 h 134"/>
                <a:gd name="T10" fmla="*/ 41 w 165"/>
                <a:gd name="T11" fmla="*/ 107 h 134"/>
                <a:gd name="T12" fmla="*/ 41 w 165"/>
                <a:gd name="T13" fmla="*/ 101 h 134"/>
                <a:gd name="T14" fmla="*/ 41 w 165"/>
                <a:gd name="T15" fmla="*/ 93 h 134"/>
                <a:gd name="T16" fmla="*/ 41 w 165"/>
                <a:gd name="T17" fmla="*/ 84 h 134"/>
                <a:gd name="T18" fmla="*/ 41 w 165"/>
                <a:gd name="T19" fmla="*/ 75 h 134"/>
                <a:gd name="T20" fmla="*/ 41 w 165"/>
                <a:gd name="T21" fmla="*/ 63 h 134"/>
                <a:gd name="T22" fmla="*/ 41 w 165"/>
                <a:gd name="T23" fmla="*/ 63 h 134"/>
                <a:gd name="T24" fmla="*/ 31 w 165"/>
                <a:gd name="T25" fmla="*/ 45 h 134"/>
                <a:gd name="T26" fmla="*/ 23 w 165"/>
                <a:gd name="T27" fmla="*/ 27 h 134"/>
                <a:gd name="T28" fmla="*/ 14 w 165"/>
                <a:gd name="T29" fmla="*/ 17 h 134"/>
                <a:gd name="T30" fmla="*/ 6 w 165"/>
                <a:gd name="T31" fmla="*/ 6 h 134"/>
                <a:gd name="T32" fmla="*/ 0 w 165"/>
                <a:gd name="T33" fmla="*/ 0 h 134"/>
                <a:gd name="T34" fmla="*/ 0 w 165"/>
                <a:gd name="T35" fmla="*/ 0 h 134"/>
                <a:gd name="T36" fmla="*/ 2 w 165"/>
                <a:gd name="T37" fmla="*/ 0 h 134"/>
                <a:gd name="T38" fmla="*/ 6 w 165"/>
                <a:gd name="T39" fmla="*/ 0 h 134"/>
                <a:gd name="T40" fmla="*/ 14 w 165"/>
                <a:gd name="T41" fmla="*/ 0 h 134"/>
                <a:gd name="T42" fmla="*/ 27 w 165"/>
                <a:gd name="T43" fmla="*/ 0 h 134"/>
                <a:gd name="T44" fmla="*/ 39 w 165"/>
                <a:gd name="T45" fmla="*/ 0 h 134"/>
                <a:gd name="T46" fmla="*/ 41 w 165"/>
                <a:gd name="T47" fmla="*/ 0 h 134"/>
                <a:gd name="T48" fmla="*/ 41 w 165"/>
                <a:gd name="T49" fmla="*/ 2 h 134"/>
                <a:gd name="T50" fmla="*/ 41 w 165"/>
                <a:gd name="T51" fmla="*/ 4 h 134"/>
                <a:gd name="T52" fmla="*/ 41 w 165"/>
                <a:gd name="T53" fmla="*/ 8 h 134"/>
                <a:gd name="T54" fmla="*/ 41 w 165"/>
                <a:gd name="T55" fmla="*/ 13 h 134"/>
                <a:gd name="T56" fmla="*/ 45 w 165"/>
                <a:gd name="T57" fmla="*/ 133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31" y="45"/>
                  </a:lnTo>
                  <a:lnTo>
                    <a:pt x="23" y="27"/>
                  </a:lnTo>
                  <a:lnTo>
                    <a:pt x="14" y="17"/>
                  </a:lnTo>
                  <a:lnTo>
                    <a:pt x="6" y="6"/>
                  </a:lnTo>
                  <a:lnTo>
                    <a:pt x="0" y="0"/>
                  </a:lnTo>
                  <a:lnTo>
                    <a:pt x="2" y="0"/>
                  </a:lnTo>
                  <a:lnTo>
                    <a:pt x="6" y="0"/>
                  </a:lnTo>
                  <a:lnTo>
                    <a:pt x="14" y="0"/>
                  </a:lnTo>
                  <a:lnTo>
                    <a:pt x="27" y="0"/>
                  </a:lnTo>
                  <a:lnTo>
                    <a:pt x="39" y="0"/>
                  </a:lnTo>
                  <a:lnTo>
                    <a:pt x="52" y="0"/>
                  </a:lnTo>
                  <a:lnTo>
                    <a:pt x="67" y="2"/>
                  </a:lnTo>
                  <a:lnTo>
                    <a:pt x="81" y="4"/>
                  </a:lnTo>
                  <a:lnTo>
                    <a:pt x="94" y="8"/>
                  </a:lnTo>
                  <a:lnTo>
                    <a:pt x="106" y="13"/>
                  </a:lnTo>
                  <a:lnTo>
                    <a:pt x="164" y="133"/>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1" name="Freeform 1125"/>
            <p:cNvSpPr>
              <a:spLocks/>
            </p:cNvSpPr>
            <p:nvPr/>
          </p:nvSpPr>
          <p:spPr bwMode="auto">
            <a:xfrm>
              <a:off x="3334" y="1752"/>
              <a:ext cx="163" cy="134"/>
            </a:xfrm>
            <a:custGeom>
              <a:avLst/>
              <a:gdLst>
                <a:gd name="T0" fmla="*/ 45 w 165"/>
                <a:gd name="T1" fmla="*/ 133 h 134"/>
                <a:gd name="T2" fmla="*/ 41 w 165"/>
                <a:gd name="T3" fmla="*/ 128 h 134"/>
                <a:gd name="T4" fmla="*/ 41 w 165"/>
                <a:gd name="T5" fmla="*/ 124 h 134"/>
                <a:gd name="T6" fmla="*/ 41 w 165"/>
                <a:gd name="T7" fmla="*/ 119 h 134"/>
                <a:gd name="T8" fmla="*/ 41 w 165"/>
                <a:gd name="T9" fmla="*/ 114 h 134"/>
                <a:gd name="T10" fmla="*/ 41 w 165"/>
                <a:gd name="T11" fmla="*/ 107 h 134"/>
                <a:gd name="T12" fmla="*/ 41 w 165"/>
                <a:gd name="T13" fmla="*/ 101 h 134"/>
                <a:gd name="T14" fmla="*/ 41 w 165"/>
                <a:gd name="T15" fmla="*/ 93 h 134"/>
                <a:gd name="T16" fmla="*/ 41 w 165"/>
                <a:gd name="T17" fmla="*/ 84 h 134"/>
                <a:gd name="T18" fmla="*/ 41 w 165"/>
                <a:gd name="T19" fmla="*/ 75 h 134"/>
                <a:gd name="T20" fmla="*/ 41 w 165"/>
                <a:gd name="T21" fmla="*/ 63 h 134"/>
                <a:gd name="T22" fmla="*/ 41 w 165"/>
                <a:gd name="T23" fmla="*/ 63 h 134"/>
                <a:gd name="T24" fmla="*/ 31 w 165"/>
                <a:gd name="T25" fmla="*/ 45 h 134"/>
                <a:gd name="T26" fmla="*/ 23 w 165"/>
                <a:gd name="T27" fmla="*/ 27 h 134"/>
                <a:gd name="T28" fmla="*/ 14 w 165"/>
                <a:gd name="T29" fmla="*/ 17 h 134"/>
                <a:gd name="T30" fmla="*/ 6 w 165"/>
                <a:gd name="T31" fmla="*/ 6 h 134"/>
                <a:gd name="T32" fmla="*/ 0 w 165"/>
                <a:gd name="T33" fmla="*/ 0 h 134"/>
                <a:gd name="T34" fmla="*/ 0 w 165"/>
                <a:gd name="T35" fmla="*/ 0 h 134"/>
                <a:gd name="T36" fmla="*/ 2 w 165"/>
                <a:gd name="T37" fmla="*/ 0 h 134"/>
                <a:gd name="T38" fmla="*/ 6 w 165"/>
                <a:gd name="T39" fmla="*/ 0 h 134"/>
                <a:gd name="T40" fmla="*/ 14 w 165"/>
                <a:gd name="T41" fmla="*/ 0 h 134"/>
                <a:gd name="T42" fmla="*/ 27 w 165"/>
                <a:gd name="T43" fmla="*/ 0 h 134"/>
                <a:gd name="T44" fmla="*/ 39 w 165"/>
                <a:gd name="T45" fmla="*/ 0 h 134"/>
                <a:gd name="T46" fmla="*/ 41 w 165"/>
                <a:gd name="T47" fmla="*/ 0 h 134"/>
                <a:gd name="T48" fmla="*/ 41 w 165"/>
                <a:gd name="T49" fmla="*/ 2 h 134"/>
                <a:gd name="T50" fmla="*/ 41 w 165"/>
                <a:gd name="T51" fmla="*/ 4 h 134"/>
                <a:gd name="T52" fmla="*/ 41 w 165"/>
                <a:gd name="T53" fmla="*/ 8 h 134"/>
                <a:gd name="T54" fmla="*/ 41 w 165"/>
                <a:gd name="T55" fmla="*/ 13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31" y="45"/>
                  </a:lnTo>
                  <a:lnTo>
                    <a:pt x="23" y="27"/>
                  </a:lnTo>
                  <a:lnTo>
                    <a:pt x="14" y="17"/>
                  </a:lnTo>
                  <a:lnTo>
                    <a:pt x="6" y="6"/>
                  </a:lnTo>
                  <a:lnTo>
                    <a:pt x="0" y="0"/>
                  </a:lnTo>
                  <a:lnTo>
                    <a:pt x="2" y="0"/>
                  </a:lnTo>
                  <a:lnTo>
                    <a:pt x="6" y="0"/>
                  </a:lnTo>
                  <a:lnTo>
                    <a:pt x="14" y="0"/>
                  </a:lnTo>
                  <a:lnTo>
                    <a:pt x="27" y="0"/>
                  </a:lnTo>
                  <a:lnTo>
                    <a:pt x="39" y="0"/>
                  </a:lnTo>
                  <a:lnTo>
                    <a:pt x="52" y="0"/>
                  </a:lnTo>
                  <a:lnTo>
                    <a:pt x="67" y="2"/>
                  </a:lnTo>
                  <a:lnTo>
                    <a:pt x="81" y="4"/>
                  </a:lnTo>
                  <a:lnTo>
                    <a:pt x="94" y="8"/>
                  </a:lnTo>
                  <a:lnTo>
                    <a:pt x="106" y="1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 name="Freeform 1126"/>
            <p:cNvSpPr>
              <a:spLocks/>
            </p:cNvSpPr>
            <p:nvPr/>
          </p:nvSpPr>
          <p:spPr bwMode="auto">
            <a:xfrm>
              <a:off x="3387" y="1829"/>
              <a:ext cx="144" cy="139"/>
            </a:xfrm>
            <a:custGeom>
              <a:avLst/>
              <a:gdLst>
                <a:gd name="T0" fmla="*/ 36 w 146"/>
                <a:gd name="T1" fmla="*/ 35 h 141"/>
                <a:gd name="T2" fmla="*/ 36 w 146"/>
                <a:gd name="T3" fmla="*/ 35 h 141"/>
                <a:gd name="T4" fmla="*/ 36 w 146"/>
                <a:gd name="T5" fmla="*/ 35 h 141"/>
                <a:gd name="T6" fmla="*/ 36 w 146"/>
                <a:gd name="T7" fmla="*/ 35 h 141"/>
                <a:gd name="T8" fmla="*/ 36 w 146"/>
                <a:gd name="T9" fmla="*/ 35 h 141"/>
                <a:gd name="T10" fmla="*/ 36 w 146"/>
                <a:gd name="T11" fmla="*/ 35 h 141"/>
                <a:gd name="T12" fmla="*/ 36 w 146"/>
                <a:gd name="T13" fmla="*/ 35 h 141"/>
                <a:gd name="T14" fmla="*/ 36 w 146"/>
                <a:gd name="T15" fmla="*/ 35 h 141"/>
                <a:gd name="T16" fmla="*/ 36 w 146"/>
                <a:gd name="T17" fmla="*/ 35 h 141"/>
                <a:gd name="T18" fmla="*/ 25 w 146"/>
                <a:gd name="T19" fmla="*/ 35 h 141"/>
                <a:gd name="T20" fmla="*/ 17 w 146"/>
                <a:gd name="T21" fmla="*/ 35 h 141"/>
                <a:gd name="T22" fmla="*/ 17 w 146"/>
                <a:gd name="T23" fmla="*/ 35 h 141"/>
                <a:gd name="T24" fmla="*/ 4 w 146"/>
                <a:gd name="T25" fmla="*/ 33 h 141"/>
                <a:gd name="T26" fmla="*/ 0 w 146"/>
                <a:gd name="T27" fmla="*/ 18 h 141"/>
                <a:gd name="T28" fmla="*/ 0 w 146"/>
                <a:gd name="T29" fmla="*/ 8 h 141"/>
                <a:gd name="T30" fmla="*/ 0 w 146"/>
                <a:gd name="T31" fmla="*/ 2 h 141"/>
                <a:gd name="T32" fmla="*/ 2 w 146"/>
                <a:gd name="T33" fmla="*/ 0 h 141"/>
                <a:gd name="T34" fmla="*/ 2 w 146"/>
                <a:gd name="T35" fmla="*/ 0 h 141"/>
                <a:gd name="T36" fmla="*/ 11 w 146"/>
                <a:gd name="T37" fmla="*/ 2 h 141"/>
                <a:gd name="T38" fmla="*/ 19 w 146"/>
                <a:gd name="T39" fmla="*/ 2 h 141"/>
                <a:gd name="T40" fmla="*/ 27 w 146"/>
                <a:gd name="T41" fmla="*/ 2 h 141"/>
                <a:gd name="T42" fmla="*/ 36 w 146"/>
                <a:gd name="T43" fmla="*/ 4 h 141"/>
                <a:gd name="T44" fmla="*/ 36 w 146"/>
                <a:gd name="T45" fmla="*/ 6 h 141"/>
                <a:gd name="T46" fmla="*/ 36 w 146"/>
                <a:gd name="T47" fmla="*/ 8 h 141"/>
                <a:gd name="T48" fmla="*/ 36 w 146"/>
                <a:gd name="T49" fmla="*/ 10 h 141"/>
                <a:gd name="T50" fmla="*/ 36 w 146"/>
                <a:gd name="T51" fmla="*/ 13 h 141"/>
                <a:gd name="T52" fmla="*/ 36 w 146"/>
                <a:gd name="T53" fmla="*/ 16 h 141"/>
                <a:gd name="T54" fmla="*/ 36 w 146"/>
                <a:gd name="T55" fmla="*/ 22 h 141"/>
                <a:gd name="T56" fmla="*/ 36 w 146"/>
                <a:gd name="T57" fmla="*/ 35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4" y="33"/>
                  </a:lnTo>
                  <a:lnTo>
                    <a:pt x="0" y="18"/>
                  </a:lnTo>
                  <a:lnTo>
                    <a:pt x="0" y="8"/>
                  </a:lnTo>
                  <a:lnTo>
                    <a:pt x="0" y="2"/>
                  </a:lnTo>
                  <a:lnTo>
                    <a:pt x="2" y="0"/>
                  </a:lnTo>
                  <a:lnTo>
                    <a:pt x="11" y="2"/>
                  </a:lnTo>
                  <a:lnTo>
                    <a:pt x="19" y="2"/>
                  </a:lnTo>
                  <a:lnTo>
                    <a:pt x="27" y="2"/>
                  </a:lnTo>
                  <a:lnTo>
                    <a:pt x="36" y="4"/>
                  </a:lnTo>
                  <a:lnTo>
                    <a:pt x="46" y="6"/>
                  </a:lnTo>
                  <a:lnTo>
                    <a:pt x="55" y="8"/>
                  </a:lnTo>
                  <a:lnTo>
                    <a:pt x="66" y="10"/>
                  </a:lnTo>
                  <a:lnTo>
                    <a:pt x="74" y="13"/>
                  </a:lnTo>
                  <a:lnTo>
                    <a:pt x="83" y="16"/>
                  </a:lnTo>
                  <a:lnTo>
                    <a:pt x="91" y="22"/>
                  </a:lnTo>
                  <a:lnTo>
                    <a:pt x="145" y="14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 name="Freeform 1127"/>
            <p:cNvSpPr>
              <a:spLocks/>
            </p:cNvSpPr>
            <p:nvPr/>
          </p:nvSpPr>
          <p:spPr bwMode="auto">
            <a:xfrm>
              <a:off x="3387" y="1829"/>
              <a:ext cx="144" cy="139"/>
            </a:xfrm>
            <a:custGeom>
              <a:avLst/>
              <a:gdLst>
                <a:gd name="T0" fmla="*/ 36 w 146"/>
                <a:gd name="T1" fmla="*/ 35 h 141"/>
                <a:gd name="T2" fmla="*/ 36 w 146"/>
                <a:gd name="T3" fmla="*/ 35 h 141"/>
                <a:gd name="T4" fmla="*/ 36 w 146"/>
                <a:gd name="T5" fmla="*/ 35 h 141"/>
                <a:gd name="T6" fmla="*/ 36 w 146"/>
                <a:gd name="T7" fmla="*/ 35 h 141"/>
                <a:gd name="T8" fmla="*/ 36 w 146"/>
                <a:gd name="T9" fmla="*/ 35 h 141"/>
                <a:gd name="T10" fmla="*/ 36 w 146"/>
                <a:gd name="T11" fmla="*/ 35 h 141"/>
                <a:gd name="T12" fmla="*/ 36 w 146"/>
                <a:gd name="T13" fmla="*/ 35 h 141"/>
                <a:gd name="T14" fmla="*/ 36 w 146"/>
                <a:gd name="T15" fmla="*/ 35 h 141"/>
                <a:gd name="T16" fmla="*/ 36 w 146"/>
                <a:gd name="T17" fmla="*/ 35 h 141"/>
                <a:gd name="T18" fmla="*/ 25 w 146"/>
                <a:gd name="T19" fmla="*/ 35 h 141"/>
                <a:gd name="T20" fmla="*/ 17 w 146"/>
                <a:gd name="T21" fmla="*/ 35 h 141"/>
                <a:gd name="T22" fmla="*/ 17 w 146"/>
                <a:gd name="T23" fmla="*/ 35 h 141"/>
                <a:gd name="T24" fmla="*/ 4 w 146"/>
                <a:gd name="T25" fmla="*/ 33 h 141"/>
                <a:gd name="T26" fmla="*/ 0 w 146"/>
                <a:gd name="T27" fmla="*/ 18 h 141"/>
                <a:gd name="T28" fmla="*/ 0 w 146"/>
                <a:gd name="T29" fmla="*/ 8 h 141"/>
                <a:gd name="T30" fmla="*/ 0 w 146"/>
                <a:gd name="T31" fmla="*/ 2 h 141"/>
                <a:gd name="T32" fmla="*/ 2 w 146"/>
                <a:gd name="T33" fmla="*/ 0 h 141"/>
                <a:gd name="T34" fmla="*/ 2 w 146"/>
                <a:gd name="T35" fmla="*/ 0 h 141"/>
                <a:gd name="T36" fmla="*/ 11 w 146"/>
                <a:gd name="T37" fmla="*/ 2 h 141"/>
                <a:gd name="T38" fmla="*/ 19 w 146"/>
                <a:gd name="T39" fmla="*/ 2 h 141"/>
                <a:gd name="T40" fmla="*/ 27 w 146"/>
                <a:gd name="T41" fmla="*/ 2 h 141"/>
                <a:gd name="T42" fmla="*/ 36 w 146"/>
                <a:gd name="T43" fmla="*/ 4 h 141"/>
                <a:gd name="T44" fmla="*/ 36 w 146"/>
                <a:gd name="T45" fmla="*/ 6 h 141"/>
                <a:gd name="T46" fmla="*/ 36 w 146"/>
                <a:gd name="T47" fmla="*/ 8 h 141"/>
                <a:gd name="T48" fmla="*/ 36 w 146"/>
                <a:gd name="T49" fmla="*/ 10 h 141"/>
                <a:gd name="T50" fmla="*/ 36 w 146"/>
                <a:gd name="T51" fmla="*/ 13 h 141"/>
                <a:gd name="T52" fmla="*/ 36 w 146"/>
                <a:gd name="T53" fmla="*/ 16 h 141"/>
                <a:gd name="T54" fmla="*/ 36 w 146"/>
                <a:gd name="T55" fmla="*/ 22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4" y="33"/>
                  </a:lnTo>
                  <a:lnTo>
                    <a:pt x="0" y="18"/>
                  </a:lnTo>
                  <a:lnTo>
                    <a:pt x="0" y="8"/>
                  </a:lnTo>
                  <a:lnTo>
                    <a:pt x="0" y="2"/>
                  </a:lnTo>
                  <a:lnTo>
                    <a:pt x="2" y="0"/>
                  </a:lnTo>
                  <a:lnTo>
                    <a:pt x="11" y="2"/>
                  </a:lnTo>
                  <a:lnTo>
                    <a:pt x="19" y="2"/>
                  </a:lnTo>
                  <a:lnTo>
                    <a:pt x="27" y="2"/>
                  </a:lnTo>
                  <a:lnTo>
                    <a:pt x="36" y="4"/>
                  </a:lnTo>
                  <a:lnTo>
                    <a:pt x="46" y="6"/>
                  </a:lnTo>
                  <a:lnTo>
                    <a:pt x="55" y="8"/>
                  </a:lnTo>
                  <a:lnTo>
                    <a:pt x="66" y="10"/>
                  </a:lnTo>
                  <a:lnTo>
                    <a:pt x="74" y="13"/>
                  </a:lnTo>
                  <a:lnTo>
                    <a:pt x="83" y="16"/>
                  </a:lnTo>
                  <a:lnTo>
                    <a:pt x="91" y="2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 name="Freeform 1128"/>
            <p:cNvSpPr>
              <a:spLocks/>
            </p:cNvSpPr>
            <p:nvPr/>
          </p:nvSpPr>
          <p:spPr bwMode="auto">
            <a:xfrm>
              <a:off x="3463" y="1975"/>
              <a:ext cx="92" cy="143"/>
            </a:xfrm>
            <a:custGeom>
              <a:avLst/>
              <a:gdLst>
                <a:gd name="T0" fmla="*/ 91 w 92"/>
                <a:gd name="T1" fmla="*/ 142 h 143"/>
                <a:gd name="T2" fmla="*/ 82 w 92"/>
                <a:gd name="T3" fmla="*/ 133 h 143"/>
                <a:gd name="T4" fmla="*/ 72 w 92"/>
                <a:gd name="T5" fmla="*/ 124 h 143"/>
                <a:gd name="T6" fmla="*/ 61 w 92"/>
                <a:gd name="T7" fmla="*/ 116 h 143"/>
                <a:gd name="T8" fmla="*/ 52 w 92"/>
                <a:gd name="T9" fmla="*/ 105 h 143"/>
                <a:gd name="T10" fmla="*/ 40 w 92"/>
                <a:gd name="T11" fmla="*/ 94 h 143"/>
                <a:gd name="T12" fmla="*/ 31 w 92"/>
                <a:gd name="T13" fmla="*/ 80 h 143"/>
                <a:gd name="T14" fmla="*/ 21 w 92"/>
                <a:gd name="T15" fmla="*/ 66 h 143"/>
                <a:gd name="T16" fmla="*/ 13 w 92"/>
                <a:gd name="T17" fmla="*/ 46 h 143"/>
                <a:gd name="T18" fmla="*/ 6 w 92"/>
                <a:gd name="T19" fmla="*/ 25 h 143"/>
                <a:gd name="T20" fmla="*/ 0 w 92"/>
                <a:gd name="T21" fmla="*/ 0 h 143"/>
                <a:gd name="T22" fmla="*/ 0 w 92"/>
                <a:gd name="T23" fmla="*/ 0 h 143"/>
                <a:gd name="T24" fmla="*/ 2 w 92"/>
                <a:gd name="T25" fmla="*/ 0 h 143"/>
                <a:gd name="T26" fmla="*/ 6 w 92"/>
                <a:gd name="T27" fmla="*/ 0 h 143"/>
                <a:gd name="T28" fmla="*/ 13 w 92"/>
                <a:gd name="T29" fmla="*/ 2 h 143"/>
                <a:gd name="T30" fmla="*/ 24 w 92"/>
                <a:gd name="T31" fmla="*/ 2 h 143"/>
                <a:gd name="T32" fmla="*/ 31 w 92"/>
                <a:gd name="T33" fmla="*/ 4 h 143"/>
                <a:gd name="T34" fmla="*/ 42 w 92"/>
                <a:gd name="T35" fmla="*/ 6 h 143"/>
                <a:gd name="T36" fmla="*/ 52 w 92"/>
                <a:gd name="T37" fmla="*/ 11 h 143"/>
                <a:gd name="T38" fmla="*/ 63 w 92"/>
                <a:gd name="T39" fmla="*/ 15 h 143"/>
                <a:gd name="T40" fmla="*/ 74 w 92"/>
                <a:gd name="T41" fmla="*/ 19 h 143"/>
                <a:gd name="T42" fmla="*/ 82 w 92"/>
                <a:gd name="T43" fmla="*/ 25 h 143"/>
                <a:gd name="T44" fmla="*/ 91 w 92"/>
                <a:gd name="T45" fmla="*/ 142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2" y="0"/>
                  </a:lnTo>
                  <a:lnTo>
                    <a:pt x="6" y="0"/>
                  </a:lnTo>
                  <a:lnTo>
                    <a:pt x="13" y="2"/>
                  </a:lnTo>
                  <a:lnTo>
                    <a:pt x="24" y="2"/>
                  </a:lnTo>
                  <a:lnTo>
                    <a:pt x="31" y="4"/>
                  </a:lnTo>
                  <a:lnTo>
                    <a:pt x="42" y="6"/>
                  </a:lnTo>
                  <a:lnTo>
                    <a:pt x="52" y="11"/>
                  </a:lnTo>
                  <a:lnTo>
                    <a:pt x="63" y="15"/>
                  </a:lnTo>
                  <a:lnTo>
                    <a:pt x="74" y="19"/>
                  </a:lnTo>
                  <a:lnTo>
                    <a:pt x="82" y="25"/>
                  </a:lnTo>
                  <a:lnTo>
                    <a:pt x="91" y="14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5" name="Freeform 1129"/>
            <p:cNvSpPr>
              <a:spLocks/>
            </p:cNvSpPr>
            <p:nvPr/>
          </p:nvSpPr>
          <p:spPr bwMode="auto">
            <a:xfrm>
              <a:off x="3463" y="1975"/>
              <a:ext cx="92" cy="143"/>
            </a:xfrm>
            <a:custGeom>
              <a:avLst/>
              <a:gdLst>
                <a:gd name="T0" fmla="*/ 91 w 92"/>
                <a:gd name="T1" fmla="*/ 142 h 143"/>
                <a:gd name="T2" fmla="*/ 82 w 92"/>
                <a:gd name="T3" fmla="*/ 133 h 143"/>
                <a:gd name="T4" fmla="*/ 72 w 92"/>
                <a:gd name="T5" fmla="*/ 124 h 143"/>
                <a:gd name="T6" fmla="*/ 61 w 92"/>
                <a:gd name="T7" fmla="*/ 116 h 143"/>
                <a:gd name="T8" fmla="*/ 52 w 92"/>
                <a:gd name="T9" fmla="*/ 105 h 143"/>
                <a:gd name="T10" fmla="*/ 40 w 92"/>
                <a:gd name="T11" fmla="*/ 94 h 143"/>
                <a:gd name="T12" fmla="*/ 31 w 92"/>
                <a:gd name="T13" fmla="*/ 80 h 143"/>
                <a:gd name="T14" fmla="*/ 21 w 92"/>
                <a:gd name="T15" fmla="*/ 66 h 143"/>
                <a:gd name="T16" fmla="*/ 13 w 92"/>
                <a:gd name="T17" fmla="*/ 46 h 143"/>
                <a:gd name="T18" fmla="*/ 6 w 92"/>
                <a:gd name="T19" fmla="*/ 25 h 143"/>
                <a:gd name="T20" fmla="*/ 0 w 92"/>
                <a:gd name="T21" fmla="*/ 0 h 143"/>
                <a:gd name="T22" fmla="*/ 0 w 92"/>
                <a:gd name="T23" fmla="*/ 0 h 143"/>
                <a:gd name="T24" fmla="*/ 2 w 92"/>
                <a:gd name="T25" fmla="*/ 0 h 143"/>
                <a:gd name="T26" fmla="*/ 6 w 92"/>
                <a:gd name="T27" fmla="*/ 0 h 143"/>
                <a:gd name="T28" fmla="*/ 13 w 92"/>
                <a:gd name="T29" fmla="*/ 2 h 143"/>
                <a:gd name="T30" fmla="*/ 24 w 92"/>
                <a:gd name="T31" fmla="*/ 2 h 143"/>
                <a:gd name="T32" fmla="*/ 31 w 92"/>
                <a:gd name="T33" fmla="*/ 4 h 143"/>
                <a:gd name="T34" fmla="*/ 42 w 92"/>
                <a:gd name="T35" fmla="*/ 6 h 143"/>
                <a:gd name="T36" fmla="*/ 52 w 92"/>
                <a:gd name="T37" fmla="*/ 11 h 143"/>
                <a:gd name="T38" fmla="*/ 63 w 92"/>
                <a:gd name="T39" fmla="*/ 15 h 143"/>
                <a:gd name="T40" fmla="*/ 74 w 92"/>
                <a:gd name="T41" fmla="*/ 19 h 143"/>
                <a:gd name="T42" fmla="*/ 82 w 92"/>
                <a:gd name="T43" fmla="*/ 25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2" y="0"/>
                  </a:lnTo>
                  <a:lnTo>
                    <a:pt x="6" y="0"/>
                  </a:lnTo>
                  <a:lnTo>
                    <a:pt x="13" y="2"/>
                  </a:lnTo>
                  <a:lnTo>
                    <a:pt x="24" y="2"/>
                  </a:lnTo>
                  <a:lnTo>
                    <a:pt x="31" y="4"/>
                  </a:lnTo>
                  <a:lnTo>
                    <a:pt x="42" y="6"/>
                  </a:lnTo>
                  <a:lnTo>
                    <a:pt x="52" y="11"/>
                  </a:lnTo>
                  <a:lnTo>
                    <a:pt x="63" y="15"/>
                  </a:lnTo>
                  <a:lnTo>
                    <a:pt x="74" y="19"/>
                  </a:lnTo>
                  <a:lnTo>
                    <a:pt x="82"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6" name="Freeform 1130"/>
            <p:cNvSpPr>
              <a:spLocks/>
            </p:cNvSpPr>
            <p:nvPr/>
          </p:nvSpPr>
          <p:spPr bwMode="auto">
            <a:xfrm>
              <a:off x="3488" y="2088"/>
              <a:ext cx="90" cy="197"/>
            </a:xfrm>
            <a:custGeom>
              <a:avLst/>
              <a:gdLst>
                <a:gd name="T0" fmla="*/ 224 w 89"/>
                <a:gd name="T1" fmla="*/ 196 h 197"/>
                <a:gd name="T2" fmla="*/ 208 w 89"/>
                <a:gd name="T3" fmla="*/ 182 h 197"/>
                <a:gd name="T4" fmla="*/ 186 w 89"/>
                <a:gd name="T5" fmla="*/ 166 h 197"/>
                <a:gd name="T6" fmla="*/ 168 w 89"/>
                <a:gd name="T7" fmla="*/ 149 h 197"/>
                <a:gd name="T8" fmla="*/ 41 w 89"/>
                <a:gd name="T9" fmla="*/ 129 h 197"/>
                <a:gd name="T10" fmla="*/ 30 w 89"/>
                <a:gd name="T11" fmla="*/ 109 h 197"/>
                <a:gd name="T12" fmla="*/ 20 w 89"/>
                <a:gd name="T13" fmla="*/ 88 h 197"/>
                <a:gd name="T14" fmla="*/ 12 w 89"/>
                <a:gd name="T15" fmla="*/ 64 h 197"/>
                <a:gd name="T16" fmla="*/ 5 w 89"/>
                <a:gd name="T17" fmla="*/ 44 h 197"/>
                <a:gd name="T18" fmla="*/ 1 w 89"/>
                <a:gd name="T19" fmla="*/ 20 h 197"/>
                <a:gd name="T20" fmla="*/ 0 w 89"/>
                <a:gd name="T21" fmla="*/ 2 h 197"/>
                <a:gd name="T22" fmla="*/ 0 w 89"/>
                <a:gd name="T23" fmla="*/ 2 h 197"/>
                <a:gd name="T24" fmla="*/ 1 w 89"/>
                <a:gd name="T25" fmla="*/ 0 h 197"/>
                <a:gd name="T26" fmla="*/ 3 w 89"/>
                <a:gd name="T27" fmla="*/ 0 h 197"/>
                <a:gd name="T28" fmla="*/ 12 w 89"/>
                <a:gd name="T29" fmla="*/ 0 h 197"/>
                <a:gd name="T30" fmla="*/ 20 w 89"/>
                <a:gd name="T31" fmla="*/ 0 h 197"/>
                <a:gd name="T32" fmla="*/ 28 w 89"/>
                <a:gd name="T33" fmla="*/ 0 h 197"/>
                <a:gd name="T34" fmla="*/ 41 w 89"/>
                <a:gd name="T35" fmla="*/ 2 h 197"/>
                <a:gd name="T36" fmla="*/ 164 w 89"/>
                <a:gd name="T37" fmla="*/ 5 h 197"/>
                <a:gd name="T38" fmla="*/ 190 w 89"/>
                <a:gd name="T39" fmla="*/ 12 h 197"/>
                <a:gd name="T40" fmla="*/ 216 w 89"/>
                <a:gd name="T41" fmla="*/ 20 h 197"/>
                <a:gd name="T42" fmla="*/ 245 w 89"/>
                <a:gd name="T43" fmla="*/ 33 h 197"/>
                <a:gd name="T44" fmla="*/ 224 w 89"/>
                <a:gd name="T45" fmla="*/ 19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1" y="0"/>
                  </a:lnTo>
                  <a:lnTo>
                    <a:pt x="3" y="0"/>
                  </a:lnTo>
                  <a:lnTo>
                    <a:pt x="12" y="0"/>
                  </a:lnTo>
                  <a:lnTo>
                    <a:pt x="20" y="0"/>
                  </a:lnTo>
                  <a:lnTo>
                    <a:pt x="28" y="0"/>
                  </a:lnTo>
                  <a:lnTo>
                    <a:pt x="41" y="2"/>
                  </a:lnTo>
                  <a:lnTo>
                    <a:pt x="51" y="5"/>
                  </a:lnTo>
                  <a:lnTo>
                    <a:pt x="64" y="12"/>
                  </a:lnTo>
                  <a:lnTo>
                    <a:pt x="77" y="20"/>
                  </a:lnTo>
                  <a:lnTo>
                    <a:pt x="88" y="33"/>
                  </a:lnTo>
                  <a:lnTo>
                    <a:pt x="81" y="196"/>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7" name="Freeform 1131"/>
            <p:cNvSpPr>
              <a:spLocks/>
            </p:cNvSpPr>
            <p:nvPr/>
          </p:nvSpPr>
          <p:spPr bwMode="auto">
            <a:xfrm>
              <a:off x="3488" y="2088"/>
              <a:ext cx="90" cy="197"/>
            </a:xfrm>
            <a:custGeom>
              <a:avLst/>
              <a:gdLst>
                <a:gd name="T0" fmla="*/ 224 w 89"/>
                <a:gd name="T1" fmla="*/ 196 h 197"/>
                <a:gd name="T2" fmla="*/ 208 w 89"/>
                <a:gd name="T3" fmla="*/ 182 h 197"/>
                <a:gd name="T4" fmla="*/ 186 w 89"/>
                <a:gd name="T5" fmla="*/ 166 h 197"/>
                <a:gd name="T6" fmla="*/ 168 w 89"/>
                <a:gd name="T7" fmla="*/ 149 h 197"/>
                <a:gd name="T8" fmla="*/ 41 w 89"/>
                <a:gd name="T9" fmla="*/ 129 h 197"/>
                <a:gd name="T10" fmla="*/ 30 w 89"/>
                <a:gd name="T11" fmla="*/ 109 h 197"/>
                <a:gd name="T12" fmla="*/ 20 w 89"/>
                <a:gd name="T13" fmla="*/ 88 h 197"/>
                <a:gd name="T14" fmla="*/ 12 w 89"/>
                <a:gd name="T15" fmla="*/ 64 h 197"/>
                <a:gd name="T16" fmla="*/ 5 w 89"/>
                <a:gd name="T17" fmla="*/ 44 h 197"/>
                <a:gd name="T18" fmla="*/ 1 w 89"/>
                <a:gd name="T19" fmla="*/ 20 h 197"/>
                <a:gd name="T20" fmla="*/ 0 w 89"/>
                <a:gd name="T21" fmla="*/ 2 h 197"/>
                <a:gd name="T22" fmla="*/ 0 w 89"/>
                <a:gd name="T23" fmla="*/ 2 h 197"/>
                <a:gd name="T24" fmla="*/ 1 w 89"/>
                <a:gd name="T25" fmla="*/ 0 h 197"/>
                <a:gd name="T26" fmla="*/ 3 w 89"/>
                <a:gd name="T27" fmla="*/ 0 h 197"/>
                <a:gd name="T28" fmla="*/ 12 w 89"/>
                <a:gd name="T29" fmla="*/ 0 h 197"/>
                <a:gd name="T30" fmla="*/ 20 w 89"/>
                <a:gd name="T31" fmla="*/ 0 h 197"/>
                <a:gd name="T32" fmla="*/ 28 w 89"/>
                <a:gd name="T33" fmla="*/ 0 h 197"/>
                <a:gd name="T34" fmla="*/ 41 w 89"/>
                <a:gd name="T35" fmla="*/ 2 h 197"/>
                <a:gd name="T36" fmla="*/ 164 w 89"/>
                <a:gd name="T37" fmla="*/ 5 h 197"/>
                <a:gd name="T38" fmla="*/ 190 w 89"/>
                <a:gd name="T39" fmla="*/ 12 h 197"/>
                <a:gd name="T40" fmla="*/ 216 w 89"/>
                <a:gd name="T41" fmla="*/ 20 h 197"/>
                <a:gd name="T42" fmla="*/ 245 w 89"/>
                <a:gd name="T43" fmla="*/ 33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1" y="0"/>
                  </a:lnTo>
                  <a:lnTo>
                    <a:pt x="3" y="0"/>
                  </a:lnTo>
                  <a:lnTo>
                    <a:pt x="12" y="0"/>
                  </a:lnTo>
                  <a:lnTo>
                    <a:pt x="20" y="0"/>
                  </a:lnTo>
                  <a:lnTo>
                    <a:pt x="28" y="0"/>
                  </a:lnTo>
                  <a:lnTo>
                    <a:pt x="41" y="2"/>
                  </a:lnTo>
                  <a:lnTo>
                    <a:pt x="51" y="5"/>
                  </a:lnTo>
                  <a:lnTo>
                    <a:pt x="64" y="12"/>
                  </a:lnTo>
                  <a:lnTo>
                    <a:pt x="77" y="20"/>
                  </a:lnTo>
                  <a:lnTo>
                    <a:pt x="88" y="3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8" name="Freeform 1132"/>
            <p:cNvSpPr>
              <a:spLocks/>
            </p:cNvSpPr>
            <p:nvPr/>
          </p:nvSpPr>
          <p:spPr bwMode="auto">
            <a:xfrm>
              <a:off x="3140" y="1507"/>
              <a:ext cx="194" cy="139"/>
            </a:xfrm>
            <a:custGeom>
              <a:avLst/>
              <a:gdLst>
                <a:gd name="T0" fmla="*/ 193 w 194"/>
                <a:gd name="T1" fmla="*/ 263 h 138"/>
                <a:gd name="T2" fmla="*/ 174 w 194"/>
                <a:gd name="T3" fmla="*/ 263 h 138"/>
                <a:gd name="T4" fmla="*/ 154 w 194"/>
                <a:gd name="T5" fmla="*/ 253 h 138"/>
                <a:gd name="T6" fmla="*/ 133 w 194"/>
                <a:gd name="T7" fmla="*/ 245 h 138"/>
                <a:gd name="T8" fmla="*/ 112 w 194"/>
                <a:gd name="T9" fmla="*/ 235 h 138"/>
                <a:gd name="T10" fmla="*/ 93 w 194"/>
                <a:gd name="T11" fmla="*/ 225 h 138"/>
                <a:gd name="T12" fmla="*/ 73 w 194"/>
                <a:gd name="T13" fmla="*/ 211 h 138"/>
                <a:gd name="T14" fmla="*/ 57 w 194"/>
                <a:gd name="T15" fmla="*/ 203 h 138"/>
                <a:gd name="T16" fmla="*/ 43 w 194"/>
                <a:gd name="T17" fmla="*/ 196 h 138"/>
                <a:gd name="T18" fmla="*/ 31 w 194"/>
                <a:gd name="T19" fmla="*/ 191 h 138"/>
                <a:gd name="T20" fmla="*/ 23 w 194"/>
                <a:gd name="T21" fmla="*/ 182 h 138"/>
                <a:gd name="T22" fmla="*/ 23 w 194"/>
                <a:gd name="T23" fmla="*/ 182 h 138"/>
                <a:gd name="T24" fmla="*/ 19 w 194"/>
                <a:gd name="T25" fmla="*/ 175 h 138"/>
                <a:gd name="T26" fmla="*/ 15 w 194"/>
                <a:gd name="T27" fmla="*/ 168 h 138"/>
                <a:gd name="T28" fmla="*/ 11 w 194"/>
                <a:gd name="T29" fmla="*/ 61 h 138"/>
                <a:gd name="T30" fmla="*/ 6 w 194"/>
                <a:gd name="T31" fmla="*/ 52 h 138"/>
                <a:gd name="T32" fmla="*/ 4 w 194"/>
                <a:gd name="T33" fmla="*/ 44 h 138"/>
                <a:gd name="T34" fmla="*/ 2 w 194"/>
                <a:gd name="T35" fmla="*/ 33 h 138"/>
                <a:gd name="T36" fmla="*/ 0 w 194"/>
                <a:gd name="T37" fmla="*/ 25 h 138"/>
                <a:gd name="T38" fmla="*/ 2 w 194"/>
                <a:gd name="T39" fmla="*/ 17 h 138"/>
                <a:gd name="T40" fmla="*/ 4 w 194"/>
                <a:gd name="T41" fmla="*/ 6 h 138"/>
                <a:gd name="T42" fmla="*/ 8 w 194"/>
                <a:gd name="T43" fmla="*/ 0 h 138"/>
                <a:gd name="T44" fmla="*/ 193 w 194"/>
                <a:gd name="T45" fmla="*/ 263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19" y="77"/>
                  </a:lnTo>
                  <a:lnTo>
                    <a:pt x="15" y="70"/>
                  </a:lnTo>
                  <a:lnTo>
                    <a:pt x="11" y="61"/>
                  </a:lnTo>
                  <a:lnTo>
                    <a:pt x="6" y="52"/>
                  </a:lnTo>
                  <a:lnTo>
                    <a:pt x="4" y="44"/>
                  </a:lnTo>
                  <a:lnTo>
                    <a:pt x="2" y="33"/>
                  </a:lnTo>
                  <a:lnTo>
                    <a:pt x="0" y="25"/>
                  </a:lnTo>
                  <a:lnTo>
                    <a:pt x="2" y="17"/>
                  </a:lnTo>
                  <a:lnTo>
                    <a:pt x="4" y="6"/>
                  </a:lnTo>
                  <a:lnTo>
                    <a:pt x="8" y="0"/>
                  </a:lnTo>
                  <a:lnTo>
                    <a:pt x="193" y="13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9" name="Freeform 1133"/>
            <p:cNvSpPr>
              <a:spLocks/>
            </p:cNvSpPr>
            <p:nvPr/>
          </p:nvSpPr>
          <p:spPr bwMode="auto">
            <a:xfrm>
              <a:off x="3140" y="1507"/>
              <a:ext cx="194" cy="139"/>
            </a:xfrm>
            <a:custGeom>
              <a:avLst/>
              <a:gdLst>
                <a:gd name="T0" fmla="*/ 193 w 194"/>
                <a:gd name="T1" fmla="*/ 263 h 138"/>
                <a:gd name="T2" fmla="*/ 174 w 194"/>
                <a:gd name="T3" fmla="*/ 263 h 138"/>
                <a:gd name="T4" fmla="*/ 154 w 194"/>
                <a:gd name="T5" fmla="*/ 253 h 138"/>
                <a:gd name="T6" fmla="*/ 133 w 194"/>
                <a:gd name="T7" fmla="*/ 245 h 138"/>
                <a:gd name="T8" fmla="*/ 112 w 194"/>
                <a:gd name="T9" fmla="*/ 235 h 138"/>
                <a:gd name="T10" fmla="*/ 93 w 194"/>
                <a:gd name="T11" fmla="*/ 225 h 138"/>
                <a:gd name="T12" fmla="*/ 73 w 194"/>
                <a:gd name="T13" fmla="*/ 211 h 138"/>
                <a:gd name="T14" fmla="*/ 57 w 194"/>
                <a:gd name="T15" fmla="*/ 203 h 138"/>
                <a:gd name="T16" fmla="*/ 43 w 194"/>
                <a:gd name="T17" fmla="*/ 196 h 138"/>
                <a:gd name="T18" fmla="*/ 31 w 194"/>
                <a:gd name="T19" fmla="*/ 191 h 138"/>
                <a:gd name="T20" fmla="*/ 23 w 194"/>
                <a:gd name="T21" fmla="*/ 182 h 138"/>
                <a:gd name="T22" fmla="*/ 23 w 194"/>
                <a:gd name="T23" fmla="*/ 182 h 138"/>
                <a:gd name="T24" fmla="*/ 19 w 194"/>
                <a:gd name="T25" fmla="*/ 175 h 138"/>
                <a:gd name="T26" fmla="*/ 15 w 194"/>
                <a:gd name="T27" fmla="*/ 168 h 138"/>
                <a:gd name="T28" fmla="*/ 11 w 194"/>
                <a:gd name="T29" fmla="*/ 61 h 138"/>
                <a:gd name="T30" fmla="*/ 6 w 194"/>
                <a:gd name="T31" fmla="*/ 52 h 138"/>
                <a:gd name="T32" fmla="*/ 4 w 194"/>
                <a:gd name="T33" fmla="*/ 44 h 138"/>
                <a:gd name="T34" fmla="*/ 2 w 194"/>
                <a:gd name="T35" fmla="*/ 33 h 138"/>
                <a:gd name="T36" fmla="*/ 0 w 194"/>
                <a:gd name="T37" fmla="*/ 25 h 138"/>
                <a:gd name="T38" fmla="*/ 2 w 194"/>
                <a:gd name="T39" fmla="*/ 17 h 138"/>
                <a:gd name="T40" fmla="*/ 4 w 194"/>
                <a:gd name="T41" fmla="*/ 6 h 138"/>
                <a:gd name="T42" fmla="*/ 8 w 194"/>
                <a:gd name="T43" fmla="*/ 0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19" y="77"/>
                  </a:lnTo>
                  <a:lnTo>
                    <a:pt x="15" y="70"/>
                  </a:lnTo>
                  <a:lnTo>
                    <a:pt x="11" y="61"/>
                  </a:lnTo>
                  <a:lnTo>
                    <a:pt x="6" y="52"/>
                  </a:lnTo>
                  <a:lnTo>
                    <a:pt x="4" y="44"/>
                  </a:lnTo>
                  <a:lnTo>
                    <a:pt x="2" y="33"/>
                  </a:lnTo>
                  <a:lnTo>
                    <a:pt x="0" y="25"/>
                  </a:lnTo>
                  <a:lnTo>
                    <a:pt x="2" y="17"/>
                  </a:lnTo>
                  <a:lnTo>
                    <a:pt x="4" y="6"/>
                  </a:lnTo>
                  <a:lnTo>
                    <a:pt x="8"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 name="Freeform 1134"/>
            <p:cNvSpPr>
              <a:spLocks/>
            </p:cNvSpPr>
            <p:nvPr/>
          </p:nvSpPr>
          <p:spPr bwMode="auto">
            <a:xfrm>
              <a:off x="3190" y="1530"/>
              <a:ext cx="168" cy="130"/>
            </a:xfrm>
            <a:custGeom>
              <a:avLst/>
              <a:gdLst>
                <a:gd name="T0" fmla="*/ 277 w 167"/>
                <a:gd name="T1" fmla="*/ 65 h 131"/>
                <a:gd name="T2" fmla="*/ 251 w 167"/>
                <a:gd name="T3" fmla="*/ 65 h 131"/>
                <a:gd name="T4" fmla="*/ 236 w 167"/>
                <a:gd name="T5" fmla="*/ 65 h 131"/>
                <a:gd name="T6" fmla="*/ 222 w 167"/>
                <a:gd name="T7" fmla="*/ 65 h 131"/>
                <a:gd name="T8" fmla="*/ 206 w 167"/>
                <a:gd name="T9" fmla="*/ 65 h 131"/>
                <a:gd name="T10" fmla="*/ 194 w 167"/>
                <a:gd name="T11" fmla="*/ 65 h 131"/>
                <a:gd name="T12" fmla="*/ 81 w 167"/>
                <a:gd name="T13" fmla="*/ 65 h 131"/>
                <a:gd name="T14" fmla="*/ 67 w 167"/>
                <a:gd name="T15" fmla="*/ 65 h 131"/>
                <a:gd name="T16" fmla="*/ 53 w 167"/>
                <a:gd name="T17" fmla="*/ 65 h 131"/>
                <a:gd name="T18" fmla="*/ 41 w 167"/>
                <a:gd name="T19" fmla="*/ 65 h 131"/>
                <a:gd name="T20" fmla="*/ 28 w 167"/>
                <a:gd name="T21" fmla="*/ 65 h 131"/>
                <a:gd name="T22" fmla="*/ 28 w 167"/>
                <a:gd name="T23" fmla="*/ 65 h 131"/>
                <a:gd name="T24" fmla="*/ 16 w 167"/>
                <a:gd name="T25" fmla="*/ 56 h 131"/>
                <a:gd name="T26" fmla="*/ 9 w 167"/>
                <a:gd name="T27" fmla="*/ 46 h 131"/>
                <a:gd name="T28" fmla="*/ 3 w 167"/>
                <a:gd name="T29" fmla="*/ 37 h 131"/>
                <a:gd name="T30" fmla="*/ 2 w 167"/>
                <a:gd name="T31" fmla="*/ 30 h 131"/>
                <a:gd name="T32" fmla="*/ 0 w 167"/>
                <a:gd name="T33" fmla="*/ 25 h 131"/>
                <a:gd name="T34" fmla="*/ 0 w 167"/>
                <a:gd name="T35" fmla="*/ 18 h 131"/>
                <a:gd name="T36" fmla="*/ 0 w 167"/>
                <a:gd name="T37" fmla="*/ 12 h 131"/>
                <a:gd name="T38" fmla="*/ 2 w 167"/>
                <a:gd name="T39" fmla="*/ 7 h 131"/>
                <a:gd name="T40" fmla="*/ 2 w 167"/>
                <a:gd name="T41" fmla="*/ 4 h 131"/>
                <a:gd name="T42" fmla="*/ 2 w 167"/>
                <a:gd name="T43" fmla="*/ 0 h 131"/>
                <a:gd name="T44" fmla="*/ 2 w 167"/>
                <a:gd name="T45" fmla="*/ 0 h 131"/>
                <a:gd name="T46" fmla="*/ 3 w 167"/>
                <a:gd name="T47" fmla="*/ 0 h 131"/>
                <a:gd name="T48" fmla="*/ 7 w 167"/>
                <a:gd name="T49" fmla="*/ 2 h 131"/>
                <a:gd name="T50" fmla="*/ 16 w 167"/>
                <a:gd name="T51" fmla="*/ 4 h 131"/>
                <a:gd name="T52" fmla="*/ 27 w 167"/>
                <a:gd name="T53" fmla="*/ 6 h 131"/>
                <a:gd name="T54" fmla="*/ 37 w 167"/>
                <a:gd name="T55" fmla="*/ 7 h 131"/>
                <a:gd name="T56" fmla="*/ 50 w 167"/>
                <a:gd name="T57" fmla="*/ 12 h 131"/>
                <a:gd name="T58" fmla="*/ 60 w 167"/>
                <a:gd name="T59" fmla="*/ 14 h 131"/>
                <a:gd name="T60" fmla="*/ 71 w 167"/>
                <a:gd name="T61" fmla="*/ 18 h 131"/>
                <a:gd name="T62" fmla="*/ 79 w 167"/>
                <a:gd name="T63" fmla="*/ 20 h 131"/>
                <a:gd name="T64" fmla="*/ 185 w 167"/>
                <a:gd name="T65" fmla="*/ 25 h 131"/>
                <a:gd name="T66" fmla="*/ 277 w 167"/>
                <a:gd name="T67" fmla="*/ 65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16" y="56"/>
                  </a:lnTo>
                  <a:lnTo>
                    <a:pt x="9" y="46"/>
                  </a:lnTo>
                  <a:lnTo>
                    <a:pt x="3" y="37"/>
                  </a:lnTo>
                  <a:lnTo>
                    <a:pt x="2" y="30"/>
                  </a:lnTo>
                  <a:lnTo>
                    <a:pt x="0" y="25"/>
                  </a:lnTo>
                  <a:lnTo>
                    <a:pt x="0" y="18"/>
                  </a:lnTo>
                  <a:lnTo>
                    <a:pt x="0" y="12"/>
                  </a:lnTo>
                  <a:lnTo>
                    <a:pt x="2" y="7"/>
                  </a:lnTo>
                  <a:lnTo>
                    <a:pt x="2" y="4"/>
                  </a:lnTo>
                  <a:lnTo>
                    <a:pt x="2" y="0"/>
                  </a:lnTo>
                  <a:lnTo>
                    <a:pt x="3" y="0"/>
                  </a:lnTo>
                  <a:lnTo>
                    <a:pt x="7" y="2"/>
                  </a:lnTo>
                  <a:lnTo>
                    <a:pt x="16" y="4"/>
                  </a:lnTo>
                  <a:lnTo>
                    <a:pt x="27" y="6"/>
                  </a:lnTo>
                  <a:lnTo>
                    <a:pt x="37" y="7"/>
                  </a:lnTo>
                  <a:lnTo>
                    <a:pt x="50" y="12"/>
                  </a:lnTo>
                  <a:lnTo>
                    <a:pt x="60" y="14"/>
                  </a:lnTo>
                  <a:lnTo>
                    <a:pt x="71" y="18"/>
                  </a:lnTo>
                  <a:lnTo>
                    <a:pt x="79" y="20"/>
                  </a:lnTo>
                  <a:lnTo>
                    <a:pt x="87" y="25"/>
                  </a:lnTo>
                  <a:lnTo>
                    <a:pt x="166" y="13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1" name="Freeform 1135"/>
            <p:cNvSpPr>
              <a:spLocks/>
            </p:cNvSpPr>
            <p:nvPr/>
          </p:nvSpPr>
          <p:spPr bwMode="auto">
            <a:xfrm>
              <a:off x="3190" y="1530"/>
              <a:ext cx="168" cy="130"/>
            </a:xfrm>
            <a:custGeom>
              <a:avLst/>
              <a:gdLst>
                <a:gd name="T0" fmla="*/ 277 w 167"/>
                <a:gd name="T1" fmla="*/ 65 h 131"/>
                <a:gd name="T2" fmla="*/ 251 w 167"/>
                <a:gd name="T3" fmla="*/ 65 h 131"/>
                <a:gd name="T4" fmla="*/ 236 w 167"/>
                <a:gd name="T5" fmla="*/ 65 h 131"/>
                <a:gd name="T6" fmla="*/ 222 w 167"/>
                <a:gd name="T7" fmla="*/ 65 h 131"/>
                <a:gd name="T8" fmla="*/ 206 w 167"/>
                <a:gd name="T9" fmla="*/ 65 h 131"/>
                <a:gd name="T10" fmla="*/ 194 w 167"/>
                <a:gd name="T11" fmla="*/ 65 h 131"/>
                <a:gd name="T12" fmla="*/ 81 w 167"/>
                <a:gd name="T13" fmla="*/ 65 h 131"/>
                <a:gd name="T14" fmla="*/ 67 w 167"/>
                <a:gd name="T15" fmla="*/ 65 h 131"/>
                <a:gd name="T16" fmla="*/ 53 w 167"/>
                <a:gd name="T17" fmla="*/ 65 h 131"/>
                <a:gd name="T18" fmla="*/ 41 w 167"/>
                <a:gd name="T19" fmla="*/ 65 h 131"/>
                <a:gd name="T20" fmla="*/ 28 w 167"/>
                <a:gd name="T21" fmla="*/ 65 h 131"/>
                <a:gd name="T22" fmla="*/ 28 w 167"/>
                <a:gd name="T23" fmla="*/ 65 h 131"/>
                <a:gd name="T24" fmla="*/ 16 w 167"/>
                <a:gd name="T25" fmla="*/ 56 h 131"/>
                <a:gd name="T26" fmla="*/ 9 w 167"/>
                <a:gd name="T27" fmla="*/ 46 h 131"/>
                <a:gd name="T28" fmla="*/ 3 w 167"/>
                <a:gd name="T29" fmla="*/ 37 h 131"/>
                <a:gd name="T30" fmla="*/ 2 w 167"/>
                <a:gd name="T31" fmla="*/ 30 h 131"/>
                <a:gd name="T32" fmla="*/ 0 w 167"/>
                <a:gd name="T33" fmla="*/ 25 h 131"/>
                <a:gd name="T34" fmla="*/ 0 w 167"/>
                <a:gd name="T35" fmla="*/ 18 h 131"/>
                <a:gd name="T36" fmla="*/ 0 w 167"/>
                <a:gd name="T37" fmla="*/ 12 h 131"/>
                <a:gd name="T38" fmla="*/ 2 w 167"/>
                <a:gd name="T39" fmla="*/ 7 h 131"/>
                <a:gd name="T40" fmla="*/ 2 w 167"/>
                <a:gd name="T41" fmla="*/ 4 h 131"/>
                <a:gd name="T42" fmla="*/ 2 w 167"/>
                <a:gd name="T43" fmla="*/ 0 h 131"/>
                <a:gd name="T44" fmla="*/ 2 w 167"/>
                <a:gd name="T45" fmla="*/ 0 h 131"/>
                <a:gd name="T46" fmla="*/ 3 w 167"/>
                <a:gd name="T47" fmla="*/ 0 h 131"/>
                <a:gd name="T48" fmla="*/ 7 w 167"/>
                <a:gd name="T49" fmla="*/ 2 h 131"/>
                <a:gd name="T50" fmla="*/ 16 w 167"/>
                <a:gd name="T51" fmla="*/ 4 h 131"/>
                <a:gd name="T52" fmla="*/ 27 w 167"/>
                <a:gd name="T53" fmla="*/ 6 h 131"/>
                <a:gd name="T54" fmla="*/ 37 w 167"/>
                <a:gd name="T55" fmla="*/ 7 h 131"/>
                <a:gd name="T56" fmla="*/ 50 w 167"/>
                <a:gd name="T57" fmla="*/ 12 h 131"/>
                <a:gd name="T58" fmla="*/ 60 w 167"/>
                <a:gd name="T59" fmla="*/ 14 h 131"/>
                <a:gd name="T60" fmla="*/ 71 w 167"/>
                <a:gd name="T61" fmla="*/ 18 h 131"/>
                <a:gd name="T62" fmla="*/ 79 w 167"/>
                <a:gd name="T63" fmla="*/ 20 h 131"/>
                <a:gd name="T64" fmla="*/ 185 w 167"/>
                <a:gd name="T65" fmla="*/ 25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16" y="56"/>
                  </a:lnTo>
                  <a:lnTo>
                    <a:pt x="9" y="46"/>
                  </a:lnTo>
                  <a:lnTo>
                    <a:pt x="3" y="37"/>
                  </a:lnTo>
                  <a:lnTo>
                    <a:pt x="2" y="30"/>
                  </a:lnTo>
                  <a:lnTo>
                    <a:pt x="0" y="25"/>
                  </a:lnTo>
                  <a:lnTo>
                    <a:pt x="0" y="18"/>
                  </a:lnTo>
                  <a:lnTo>
                    <a:pt x="0" y="12"/>
                  </a:lnTo>
                  <a:lnTo>
                    <a:pt x="2" y="7"/>
                  </a:lnTo>
                  <a:lnTo>
                    <a:pt x="2" y="4"/>
                  </a:lnTo>
                  <a:lnTo>
                    <a:pt x="2" y="0"/>
                  </a:lnTo>
                  <a:lnTo>
                    <a:pt x="3" y="0"/>
                  </a:lnTo>
                  <a:lnTo>
                    <a:pt x="7" y="2"/>
                  </a:lnTo>
                  <a:lnTo>
                    <a:pt x="16" y="4"/>
                  </a:lnTo>
                  <a:lnTo>
                    <a:pt x="27" y="6"/>
                  </a:lnTo>
                  <a:lnTo>
                    <a:pt x="37" y="7"/>
                  </a:lnTo>
                  <a:lnTo>
                    <a:pt x="50" y="12"/>
                  </a:lnTo>
                  <a:lnTo>
                    <a:pt x="60" y="14"/>
                  </a:lnTo>
                  <a:lnTo>
                    <a:pt x="71" y="18"/>
                  </a:lnTo>
                  <a:lnTo>
                    <a:pt x="79" y="20"/>
                  </a:lnTo>
                  <a:lnTo>
                    <a:pt x="87"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 name="Freeform 1136"/>
            <p:cNvSpPr>
              <a:spLocks/>
            </p:cNvSpPr>
            <p:nvPr/>
          </p:nvSpPr>
          <p:spPr bwMode="auto">
            <a:xfrm>
              <a:off x="3290" y="1672"/>
              <a:ext cx="130" cy="91"/>
            </a:xfrm>
            <a:custGeom>
              <a:avLst/>
              <a:gdLst>
                <a:gd name="T0" fmla="*/ 33 w 132"/>
                <a:gd name="T1" fmla="*/ 90 h 91"/>
                <a:gd name="T2" fmla="*/ 33 w 132"/>
                <a:gd name="T3" fmla="*/ 85 h 91"/>
                <a:gd name="T4" fmla="*/ 33 w 132"/>
                <a:gd name="T5" fmla="*/ 79 h 91"/>
                <a:gd name="T6" fmla="*/ 33 w 132"/>
                <a:gd name="T7" fmla="*/ 73 h 91"/>
                <a:gd name="T8" fmla="*/ 33 w 132"/>
                <a:gd name="T9" fmla="*/ 66 h 91"/>
                <a:gd name="T10" fmla="*/ 33 w 132"/>
                <a:gd name="T11" fmla="*/ 62 h 91"/>
                <a:gd name="T12" fmla="*/ 33 w 132"/>
                <a:gd name="T13" fmla="*/ 53 h 91"/>
                <a:gd name="T14" fmla="*/ 31 w 132"/>
                <a:gd name="T15" fmla="*/ 46 h 91"/>
                <a:gd name="T16" fmla="*/ 19 w 132"/>
                <a:gd name="T17" fmla="*/ 35 h 91"/>
                <a:gd name="T18" fmla="*/ 8 w 132"/>
                <a:gd name="T19" fmla="*/ 23 h 91"/>
                <a:gd name="T20" fmla="*/ 0 w 132"/>
                <a:gd name="T21" fmla="*/ 7 h 91"/>
                <a:gd name="T22" fmla="*/ 0 w 132"/>
                <a:gd name="T23" fmla="*/ 7 h 91"/>
                <a:gd name="T24" fmla="*/ 2 w 132"/>
                <a:gd name="T25" fmla="*/ 7 h 91"/>
                <a:gd name="T26" fmla="*/ 4 w 132"/>
                <a:gd name="T27" fmla="*/ 5 h 91"/>
                <a:gd name="T28" fmla="*/ 8 w 132"/>
                <a:gd name="T29" fmla="*/ 4 h 91"/>
                <a:gd name="T30" fmla="*/ 15 w 132"/>
                <a:gd name="T31" fmla="*/ 4 h 91"/>
                <a:gd name="T32" fmla="*/ 24 w 132"/>
                <a:gd name="T33" fmla="*/ 2 h 91"/>
                <a:gd name="T34" fmla="*/ 31 w 132"/>
                <a:gd name="T35" fmla="*/ 0 h 91"/>
                <a:gd name="T36" fmla="*/ 33 w 132"/>
                <a:gd name="T37" fmla="*/ 0 h 91"/>
                <a:gd name="T38" fmla="*/ 33 w 132"/>
                <a:gd name="T39" fmla="*/ 0 h 91"/>
                <a:gd name="T40" fmla="*/ 33 w 132"/>
                <a:gd name="T41" fmla="*/ 2 h 91"/>
                <a:gd name="T42" fmla="*/ 33 w 132"/>
                <a:gd name="T43" fmla="*/ 4 h 91"/>
                <a:gd name="T44" fmla="*/ 33 w 132"/>
                <a:gd name="T45" fmla="*/ 90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2" y="7"/>
                  </a:lnTo>
                  <a:lnTo>
                    <a:pt x="4" y="5"/>
                  </a:lnTo>
                  <a:lnTo>
                    <a:pt x="8" y="4"/>
                  </a:lnTo>
                  <a:lnTo>
                    <a:pt x="15" y="4"/>
                  </a:lnTo>
                  <a:lnTo>
                    <a:pt x="24" y="2"/>
                  </a:lnTo>
                  <a:lnTo>
                    <a:pt x="31" y="0"/>
                  </a:lnTo>
                  <a:lnTo>
                    <a:pt x="42" y="0"/>
                  </a:lnTo>
                  <a:lnTo>
                    <a:pt x="52" y="0"/>
                  </a:lnTo>
                  <a:lnTo>
                    <a:pt x="66" y="2"/>
                  </a:lnTo>
                  <a:lnTo>
                    <a:pt x="78" y="4"/>
                  </a:lnTo>
                  <a:lnTo>
                    <a:pt x="131" y="9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3" name="Freeform 1137"/>
            <p:cNvSpPr>
              <a:spLocks/>
            </p:cNvSpPr>
            <p:nvPr/>
          </p:nvSpPr>
          <p:spPr bwMode="auto">
            <a:xfrm>
              <a:off x="3290" y="1672"/>
              <a:ext cx="130" cy="91"/>
            </a:xfrm>
            <a:custGeom>
              <a:avLst/>
              <a:gdLst>
                <a:gd name="T0" fmla="*/ 33 w 132"/>
                <a:gd name="T1" fmla="*/ 90 h 91"/>
                <a:gd name="T2" fmla="*/ 33 w 132"/>
                <a:gd name="T3" fmla="*/ 85 h 91"/>
                <a:gd name="T4" fmla="*/ 33 w 132"/>
                <a:gd name="T5" fmla="*/ 79 h 91"/>
                <a:gd name="T6" fmla="*/ 33 w 132"/>
                <a:gd name="T7" fmla="*/ 73 h 91"/>
                <a:gd name="T8" fmla="*/ 33 w 132"/>
                <a:gd name="T9" fmla="*/ 66 h 91"/>
                <a:gd name="T10" fmla="*/ 33 w 132"/>
                <a:gd name="T11" fmla="*/ 62 h 91"/>
                <a:gd name="T12" fmla="*/ 33 w 132"/>
                <a:gd name="T13" fmla="*/ 53 h 91"/>
                <a:gd name="T14" fmla="*/ 31 w 132"/>
                <a:gd name="T15" fmla="*/ 46 h 91"/>
                <a:gd name="T16" fmla="*/ 19 w 132"/>
                <a:gd name="T17" fmla="*/ 35 h 91"/>
                <a:gd name="T18" fmla="*/ 8 w 132"/>
                <a:gd name="T19" fmla="*/ 23 h 91"/>
                <a:gd name="T20" fmla="*/ 0 w 132"/>
                <a:gd name="T21" fmla="*/ 7 h 91"/>
                <a:gd name="T22" fmla="*/ 0 w 132"/>
                <a:gd name="T23" fmla="*/ 7 h 91"/>
                <a:gd name="T24" fmla="*/ 2 w 132"/>
                <a:gd name="T25" fmla="*/ 7 h 91"/>
                <a:gd name="T26" fmla="*/ 4 w 132"/>
                <a:gd name="T27" fmla="*/ 5 h 91"/>
                <a:gd name="T28" fmla="*/ 8 w 132"/>
                <a:gd name="T29" fmla="*/ 4 h 91"/>
                <a:gd name="T30" fmla="*/ 15 w 132"/>
                <a:gd name="T31" fmla="*/ 4 h 91"/>
                <a:gd name="T32" fmla="*/ 24 w 132"/>
                <a:gd name="T33" fmla="*/ 2 h 91"/>
                <a:gd name="T34" fmla="*/ 31 w 132"/>
                <a:gd name="T35" fmla="*/ 0 h 91"/>
                <a:gd name="T36" fmla="*/ 33 w 132"/>
                <a:gd name="T37" fmla="*/ 0 h 91"/>
                <a:gd name="T38" fmla="*/ 33 w 132"/>
                <a:gd name="T39" fmla="*/ 0 h 91"/>
                <a:gd name="T40" fmla="*/ 33 w 132"/>
                <a:gd name="T41" fmla="*/ 2 h 91"/>
                <a:gd name="T42" fmla="*/ 33 w 132"/>
                <a:gd name="T43" fmla="*/ 4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2" y="7"/>
                  </a:lnTo>
                  <a:lnTo>
                    <a:pt x="4" y="5"/>
                  </a:lnTo>
                  <a:lnTo>
                    <a:pt x="8" y="4"/>
                  </a:lnTo>
                  <a:lnTo>
                    <a:pt x="15" y="4"/>
                  </a:lnTo>
                  <a:lnTo>
                    <a:pt x="24" y="2"/>
                  </a:lnTo>
                  <a:lnTo>
                    <a:pt x="31" y="0"/>
                  </a:lnTo>
                  <a:lnTo>
                    <a:pt x="42" y="0"/>
                  </a:lnTo>
                  <a:lnTo>
                    <a:pt x="52" y="0"/>
                  </a:lnTo>
                  <a:lnTo>
                    <a:pt x="66" y="2"/>
                  </a:lnTo>
                  <a:lnTo>
                    <a:pt x="78" y="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4" name="Freeform 1138"/>
            <p:cNvSpPr>
              <a:spLocks/>
            </p:cNvSpPr>
            <p:nvPr/>
          </p:nvSpPr>
          <p:spPr bwMode="auto">
            <a:xfrm>
              <a:off x="3334" y="1742"/>
              <a:ext cx="163" cy="130"/>
            </a:xfrm>
            <a:custGeom>
              <a:avLst/>
              <a:gdLst>
                <a:gd name="T0" fmla="*/ 45 w 165"/>
                <a:gd name="T1" fmla="*/ 65 h 131"/>
                <a:gd name="T2" fmla="*/ 41 w 165"/>
                <a:gd name="T3" fmla="*/ 65 h 131"/>
                <a:gd name="T4" fmla="*/ 41 w 165"/>
                <a:gd name="T5" fmla="*/ 65 h 131"/>
                <a:gd name="T6" fmla="*/ 41 w 165"/>
                <a:gd name="T7" fmla="*/ 65 h 131"/>
                <a:gd name="T8" fmla="*/ 41 w 165"/>
                <a:gd name="T9" fmla="*/ 65 h 131"/>
                <a:gd name="T10" fmla="*/ 41 w 165"/>
                <a:gd name="T11" fmla="*/ 65 h 131"/>
                <a:gd name="T12" fmla="*/ 41 w 165"/>
                <a:gd name="T13" fmla="*/ 65 h 131"/>
                <a:gd name="T14" fmla="*/ 41 w 165"/>
                <a:gd name="T15" fmla="*/ 65 h 131"/>
                <a:gd name="T16" fmla="*/ 41 w 165"/>
                <a:gd name="T17" fmla="*/ 65 h 131"/>
                <a:gd name="T18" fmla="*/ 41 w 165"/>
                <a:gd name="T19" fmla="*/ 65 h 131"/>
                <a:gd name="T20" fmla="*/ 41 w 165"/>
                <a:gd name="T21" fmla="*/ 62 h 131"/>
                <a:gd name="T22" fmla="*/ 41 w 165"/>
                <a:gd name="T23" fmla="*/ 62 h 131"/>
                <a:gd name="T24" fmla="*/ 31 w 165"/>
                <a:gd name="T25" fmla="*/ 44 h 131"/>
                <a:gd name="T26" fmla="*/ 23 w 165"/>
                <a:gd name="T27" fmla="*/ 27 h 131"/>
                <a:gd name="T28" fmla="*/ 14 w 165"/>
                <a:gd name="T29" fmla="*/ 14 h 131"/>
                <a:gd name="T30" fmla="*/ 6 w 165"/>
                <a:gd name="T31" fmla="*/ 6 h 131"/>
                <a:gd name="T32" fmla="*/ 0 w 165"/>
                <a:gd name="T33" fmla="*/ 0 h 131"/>
                <a:gd name="T34" fmla="*/ 0 w 165"/>
                <a:gd name="T35" fmla="*/ 0 h 131"/>
                <a:gd name="T36" fmla="*/ 2 w 165"/>
                <a:gd name="T37" fmla="*/ 0 h 131"/>
                <a:gd name="T38" fmla="*/ 6 w 165"/>
                <a:gd name="T39" fmla="*/ 0 h 131"/>
                <a:gd name="T40" fmla="*/ 14 w 165"/>
                <a:gd name="T41" fmla="*/ 0 h 131"/>
                <a:gd name="T42" fmla="*/ 27 w 165"/>
                <a:gd name="T43" fmla="*/ 0 h 131"/>
                <a:gd name="T44" fmla="*/ 39 w 165"/>
                <a:gd name="T45" fmla="*/ 0 h 131"/>
                <a:gd name="T46" fmla="*/ 41 w 165"/>
                <a:gd name="T47" fmla="*/ 0 h 131"/>
                <a:gd name="T48" fmla="*/ 41 w 165"/>
                <a:gd name="T49" fmla="*/ 0 h 131"/>
                <a:gd name="T50" fmla="*/ 41 w 165"/>
                <a:gd name="T51" fmla="*/ 4 h 131"/>
                <a:gd name="T52" fmla="*/ 41 w 165"/>
                <a:gd name="T53" fmla="*/ 6 h 131"/>
                <a:gd name="T54" fmla="*/ 41 w 165"/>
                <a:gd name="T55" fmla="*/ 9 h 131"/>
                <a:gd name="T56" fmla="*/ 45 w 165"/>
                <a:gd name="T57" fmla="*/ 65 h 1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31" y="44"/>
                  </a:lnTo>
                  <a:lnTo>
                    <a:pt x="23" y="27"/>
                  </a:lnTo>
                  <a:lnTo>
                    <a:pt x="14" y="14"/>
                  </a:lnTo>
                  <a:lnTo>
                    <a:pt x="6" y="6"/>
                  </a:lnTo>
                  <a:lnTo>
                    <a:pt x="0" y="0"/>
                  </a:lnTo>
                  <a:lnTo>
                    <a:pt x="2" y="0"/>
                  </a:lnTo>
                  <a:lnTo>
                    <a:pt x="6" y="0"/>
                  </a:lnTo>
                  <a:lnTo>
                    <a:pt x="14" y="0"/>
                  </a:lnTo>
                  <a:lnTo>
                    <a:pt x="27" y="0"/>
                  </a:lnTo>
                  <a:lnTo>
                    <a:pt x="39" y="0"/>
                  </a:lnTo>
                  <a:lnTo>
                    <a:pt x="52" y="0"/>
                  </a:lnTo>
                  <a:lnTo>
                    <a:pt x="67" y="0"/>
                  </a:lnTo>
                  <a:lnTo>
                    <a:pt x="81" y="4"/>
                  </a:lnTo>
                  <a:lnTo>
                    <a:pt x="94" y="6"/>
                  </a:lnTo>
                  <a:lnTo>
                    <a:pt x="106" y="9"/>
                  </a:lnTo>
                  <a:lnTo>
                    <a:pt x="164" y="13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5" name="Freeform 1139"/>
            <p:cNvSpPr>
              <a:spLocks/>
            </p:cNvSpPr>
            <p:nvPr/>
          </p:nvSpPr>
          <p:spPr bwMode="auto">
            <a:xfrm>
              <a:off x="3334" y="1742"/>
              <a:ext cx="163" cy="130"/>
            </a:xfrm>
            <a:custGeom>
              <a:avLst/>
              <a:gdLst>
                <a:gd name="T0" fmla="*/ 45 w 165"/>
                <a:gd name="T1" fmla="*/ 65 h 131"/>
                <a:gd name="T2" fmla="*/ 41 w 165"/>
                <a:gd name="T3" fmla="*/ 65 h 131"/>
                <a:gd name="T4" fmla="*/ 41 w 165"/>
                <a:gd name="T5" fmla="*/ 65 h 131"/>
                <a:gd name="T6" fmla="*/ 41 w 165"/>
                <a:gd name="T7" fmla="*/ 65 h 131"/>
                <a:gd name="T8" fmla="*/ 41 w 165"/>
                <a:gd name="T9" fmla="*/ 65 h 131"/>
                <a:gd name="T10" fmla="*/ 41 w 165"/>
                <a:gd name="T11" fmla="*/ 65 h 131"/>
                <a:gd name="T12" fmla="*/ 41 w 165"/>
                <a:gd name="T13" fmla="*/ 65 h 131"/>
                <a:gd name="T14" fmla="*/ 41 w 165"/>
                <a:gd name="T15" fmla="*/ 65 h 131"/>
                <a:gd name="T16" fmla="*/ 41 w 165"/>
                <a:gd name="T17" fmla="*/ 65 h 131"/>
                <a:gd name="T18" fmla="*/ 41 w 165"/>
                <a:gd name="T19" fmla="*/ 65 h 131"/>
                <a:gd name="T20" fmla="*/ 41 w 165"/>
                <a:gd name="T21" fmla="*/ 62 h 131"/>
                <a:gd name="T22" fmla="*/ 41 w 165"/>
                <a:gd name="T23" fmla="*/ 62 h 131"/>
                <a:gd name="T24" fmla="*/ 31 w 165"/>
                <a:gd name="T25" fmla="*/ 44 h 131"/>
                <a:gd name="T26" fmla="*/ 23 w 165"/>
                <a:gd name="T27" fmla="*/ 27 h 131"/>
                <a:gd name="T28" fmla="*/ 14 w 165"/>
                <a:gd name="T29" fmla="*/ 14 h 131"/>
                <a:gd name="T30" fmla="*/ 6 w 165"/>
                <a:gd name="T31" fmla="*/ 6 h 131"/>
                <a:gd name="T32" fmla="*/ 0 w 165"/>
                <a:gd name="T33" fmla="*/ 0 h 131"/>
                <a:gd name="T34" fmla="*/ 0 w 165"/>
                <a:gd name="T35" fmla="*/ 0 h 131"/>
                <a:gd name="T36" fmla="*/ 2 w 165"/>
                <a:gd name="T37" fmla="*/ 0 h 131"/>
                <a:gd name="T38" fmla="*/ 6 w 165"/>
                <a:gd name="T39" fmla="*/ 0 h 131"/>
                <a:gd name="T40" fmla="*/ 14 w 165"/>
                <a:gd name="T41" fmla="*/ 0 h 131"/>
                <a:gd name="T42" fmla="*/ 27 w 165"/>
                <a:gd name="T43" fmla="*/ 0 h 131"/>
                <a:gd name="T44" fmla="*/ 39 w 165"/>
                <a:gd name="T45" fmla="*/ 0 h 131"/>
                <a:gd name="T46" fmla="*/ 41 w 165"/>
                <a:gd name="T47" fmla="*/ 0 h 131"/>
                <a:gd name="T48" fmla="*/ 41 w 165"/>
                <a:gd name="T49" fmla="*/ 0 h 131"/>
                <a:gd name="T50" fmla="*/ 41 w 165"/>
                <a:gd name="T51" fmla="*/ 4 h 131"/>
                <a:gd name="T52" fmla="*/ 41 w 165"/>
                <a:gd name="T53" fmla="*/ 6 h 131"/>
                <a:gd name="T54" fmla="*/ 41 w 165"/>
                <a:gd name="T55" fmla="*/ 9 h 1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31" y="44"/>
                  </a:lnTo>
                  <a:lnTo>
                    <a:pt x="23" y="27"/>
                  </a:lnTo>
                  <a:lnTo>
                    <a:pt x="14" y="14"/>
                  </a:lnTo>
                  <a:lnTo>
                    <a:pt x="6" y="6"/>
                  </a:lnTo>
                  <a:lnTo>
                    <a:pt x="0" y="0"/>
                  </a:lnTo>
                  <a:lnTo>
                    <a:pt x="2" y="0"/>
                  </a:lnTo>
                  <a:lnTo>
                    <a:pt x="6" y="0"/>
                  </a:lnTo>
                  <a:lnTo>
                    <a:pt x="14" y="0"/>
                  </a:lnTo>
                  <a:lnTo>
                    <a:pt x="27" y="0"/>
                  </a:lnTo>
                  <a:lnTo>
                    <a:pt x="39" y="0"/>
                  </a:lnTo>
                  <a:lnTo>
                    <a:pt x="52" y="0"/>
                  </a:lnTo>
                  <a:lnTo>
                    <a:pt x="67" y="0"/>
                  </a:lnTo>
                  <a:lnTo>
                    <a:pt x="81" y="4"/>
                  </a:lnTo>
                  <a:lnTo>
                    <a:pt x="94" y="6"/>
                  </a:lnTo>
                  <a:lnTo>
                    <a:pt x="106" y="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 name="Freeform 1140"/>
            <p:cNvSpPr>
              <a:spLocks/>
            </p:cNvSpPr>
            <p:nvPr/>
          </p:nvSpPr>
          <p:spPr bwMode="auto">
            <a:xfrm>
              <a:off x="3425" y="1853"/>
              <a:ext cx="144" cy="143"/>
            </a:xfrm>
            <a:custGeom>
              <a:avLst/>
              <a:gdLst>
                <a:gd name="T0" fmla="*/ 143 w 144"/>
                <a:gd name="T1" fmla="*/ 142 h 143"/>
                <a:gd name="T2" fmla="*/ 130 w 144"/>
                <a:gd name="T3" fmla="*/ 137 h 143"/>
                <a:gd name="T4" fmla="*/ 117 w 144"/>
                <a:gd name="T5" fmla="*/ 130 h 143"/>
                <a:gd name="T6" fmla="*/ 103 w 144"/>
                <a:gd name="T7" fmla="*/ 124 h 143"/>
                <a:gd name="T8" fmla="*/ 90 w 144"/>
                <a:gd name="T9" fmla="*/ 117 h 143"/>
                <a:gd name="T10" fmla="*/ 75 w 144"/>
                <a:gd name="T11" fmla="*/ 110 h 143"/>
                <a:gd name="T12" fmla="*/ 61 w 144"/>
                <a:gd name="T13" fmla="*/ 99 h 143"/>
                <a:gd name="T14" fmla="*/ 48 w 144"/>
                <a:gd name="T15" fmla="*/ 89 h 143"/>
                <a:gd name="T16" fmla="*/ 36 w 144"/>
                <a:gd name="T17" fmla="*/ 78 h 143"/>
                <a:gd name="T18" fmla="*/ 25 w 144"/>
                <a:gd name="T19" fmla="*/ 68 h 143"/>
                <a:gd name="T20" fmla="*/ 16 w 144"/>
                <a:gd name="T21" fmla="*/ 55 h 143"/>
                <a:gd name="T22" fmla="*/ 16 w 144"/>
                <a:gd name="T23" fmla="*/ 55 h 143"/>
                <a:gd name="T24" fmla="*/ 4 w 144"/>
                <a:gd name="T25" fmla="*/ 34 h 143"/>
                <a:gd name="T26" fmla="*/ 0 w 144"/>
                <a:gd name="T27" fmla="*/ 17 h 143"/>
                <a:gd name="T28" fmla="*/ 0 w 144"/>
                <a:gd name="T29" fmla="*/ 6 h 143"/>
                <a:gd name="T30" fmla="*/ 0 w 144"/>
                <a:gd name="T31" fmla="*/ 0 h 143"/>
                <a:gd name="T32" fmla="*/ 0 w 144"/>
                <a:gd name="T33" fmla="*/ 0 h 143"/>
                <a:gd name="T34" fmla="*/ 0 w 144"/>
                <a:gd name="T35" fmla="*/ 0 h 143"/>
                <a:gd name="T36" fmla="*/ 8 w 144"/>
                <a:gd name="T37" fmla="*/ 0 h 143"/>
                <a:gd name="T38" fmla="*/ 16 w 144"/>
                <a:gd name="T39" fmla="*/ 0 h 143"/>
                <a:gd name="T40" fmla="*/ 27 w 144"/>
                <a:gd name="T41" fmla="*/ 2 h 143"/>
                <a:gd name="T42" fmla="*/ 36 w 144"/>
                <a:gd name="T43" fmla="*/ 4 h 143"/>
                <a:gd name="T44" fmla="*/ 44 w 144"/>
                <a:gd name="T45" fmla="*/ 4 h 143"/>
                <a:gd name="T46" fmla="*/ 52 w 144"/>
                <a:gd name="T47" fmla="*/ 6 h 143"/>
                <a:gd name="T48" fmla="*/ 62 w 144"/>
                <a:gd name="T49" fmla="*/ 8 h 143"/>
                <a:gd name="T50" fmla="*/ 71 w 144"/>
                <a:gd name="T51" fmla="*/ 13 h 143"/>
                <a:gd name="T52" fmla="*/ 82 w 144"/>
                <a:gd name="T53" fmla="*/ 17 h 143"/>
                <a:gd name="T54" fmla="*/ 90 w 144"/>
                <a:gd name="T55" fmla="*/ 20 h 143"/>
                <a:gd name="T56" fmla="*/ 143 w 144"/>
                <a:gd name="T57" fmla="*/ 142 h 1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4" y="34"/>
                  </a:lnTo>
                  <a:lnTo>
                    <a:pt x="0" y="17"/>
                  </a:lnTo>
                  <a:lnTo>
                    <a:pt x="0" y="6"/>
                  </a:lnTo>
                  <a:lnTo>
                    <a:pt x="0" y="0"/>
                  </a:lnTo>
                  <a:lnTo>
                    <a:pt x="8" y="0"/>
                  </a:lnTo>
                  <a:lnTo>
                    <a:pt x="16" y="0"/>
                  </a:lnTo>
                  <a:lnTo>
                    <a:pt x="27" y="2"/>
                  </a:lnTo>
                  <a:lnTo>
                    <a:pt x="36" y="4"/>
                  </a:lnTo>
                  <a:lnTo>
                    <a:pt x="44" y="4"/>
                  </a:lnTo>
                  <a:lnTo>
                    <a:pt x="52" y="6"/>
                  </a:lnTo>
                  <a:lnTo>
                    <a:pt x="62" y="8"/>
                  </a:lnTo>
                  <a:lnTo>
                    <a:pt x="71" y="13"/>
                  </a:lnTo>
                  <a:lnTo>
                    <a:pt x="82" y="17"/>
                  </a:lnTo>
                  <a:lnTo>
                    <a:pt x="90" y="20"/>
                  </a:lnTo>
                  <a:lnTo>
                    <a:pt x="143" y="14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7" name="Freeform 1141"/>
            <p:cNvSpPr>
              <a:spLocks/>
            </p:cNvSpPr>
            <p:nvPr/>
          </p:nvSpPr>
          <p:spPr bwMode="auto">
            <a:xfrm>
              <a:off x="3425" y="1853"/>
              <a:ext cx="144" cy="143"/>
            </a:xfrm>
            <a:custGeom>
              <a:avLst/>
              <a:gdLst>
                <a:gd name="T0" fmla="*/ 143 w 144"/>
                <a:gd name="T1" fmla="*/ 142 h 143"/>
                <a:gd name="T2" fmla="*/ 130 w 144"/>
                <a:gd name="T3" fmla="*/ 137 h 143"/>
                <a:gd name="T4" fmla="*/ 117 w 144"/>
                <a:gd name="T5" fmla="*/ 130 h 143"/>
                <a:gd name="T6" fmla="*/ 103 w 144"/>
                <a:gd name="T7" fmla="*/ 124 h 143"/>
                <a:gd name="T8" fmla="*/ 90 w 144"/>
                <a:gd name="T9" fmla="*/ 117 h 143"/>
                <a:gd name="T10" fmla="*/ 75 w 144"/>
                <a:gd name="T11" fmla="*/ 110 h 143"/>
                <a:gd name="T12" fmla="*/ 61 w 144"/>
                <a:gd name="T13" fmla="*/ 99 h 143"/>
                <a:gd name="T14" fmla="*/ 48 w 144"/>
                <a:gd name="T15" fmla="*/ 89 h 143"/>
                <a:gd name="T16" fmla="*/ 36 w 144"/>
                <a:gd name="T17" fmla="*/ 78 h 143"/>
                <a:gd name="T18" fmla="*/ 25 w 144"/>
                <a:gd name="T19" fmla="*/ 68 h 143"/>
                <a:gd name="T20" fmla="*/ 16 w 144"/>
                <a:gd name="T21" fmla="*/ 55 h 143"/>
                <a:gd name="T22" fmla="*/ 16 w 144"/>
                <a:gd name="T23" fmla="*/ 55 h 143"/>
                <a:gd name="T24" fmla="*/ 4 w 144"/>
                <a:gd name="T25" fmla="*/ 34 h 143"/>
                <a:gd name="T26" fmla="*/ 0 w 144"/>
                <a:gd name="T27" fmla="*/ 17 h 143"/>
                <a:gd name="T28" fmla="*/ 0 w 144"/>
                <a:gd name="T29" fmla="*/ 6 h 143"/>
                <a:gd name="T30" fmla="*/ 0 w 144"/>
                <a:gd name="T31" fmla="*/ 0 h 143"/>
                <a:gd name="T32" fmla="*/ 0 w 144"/>
                <a:gd name="T33" fmla="*/ 0 h 143"/>
                <a:gd name="T34" fmla="*/ 0 w 144"/>
                <a:gd name="T35" fmla="*/ 0 h 143"/>
                <a:gd name="T36" fmla="*/ 8 w 144"/>
                <a:gd name="T37" fmla="*/ 0 h 143"/>
                <a:gd name="T38" fmla="*/ 16 w 144"/>
                <a:gd name="T39" fmla="*/ 0 h 143"/>
                <a:gd name="T40" fmla="*/ 27 w 144"/>
                <a:gd name="T41" fmla="*/ 2 h 143"/>
                <a:gd name="T42" fmla="*/ 36 w 144"/>
                <a:gd name="T43" fmla="*/ 4 h 143"/>
                <a:gd name="T44" fmla="*/ 44 w 144"/>
                <a:gd name="T45" fmla="*/ 4 h 143"/>
                <a:gd name="T46" fmla="*/ 52 w 144"/>
                <a:gd name="T47" fmla="*/ 6 h 143"/>
                <a:gd name="T48" fmla="*/ 62 w 144"/>
                <a:gd name="T49" fmla="*/ 8 h 143"/>
                <a:gd name="T50" fmla="*/ 71 w 144"/>
                <a:gd name="T51" fmla="*/ 13 h 143"/>
                <a:gd name="T52" fmla="*/ 82 w 144"/>
                <a:gd name="T53" fmla="*/ 17 h 143"/>
                <a:gd name="T54" fmla="*/ 90 w 144"/>
                <a:gd name="T55" fmla="*/ 20 h 1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4" y="34"/>
                  </a:lnTo>
                  <a:lnTo>
                    <a:pt x="0" y="17"/>
                  </a:lnTo>
                  <a:lnTo>
                    <a:pt x="0" y="6"/>
                  </a:lnTo>
                  <a:lnTo>
                    <a:pt x="0" y="0"/>
                  </a:lnTo>
                  <a:lnTo>
                    <a:pt x="8" y="0"/>
                  </a:lnTo>
                  <a:lnTo>
                    <a:pt x="16" y="0"/>
                  </a:lnTo>
                  <a:lnTo>
                    <a:pt x="27" y="2"/>
                  </a:lnTo>
                  <a:lnTo>
                    <a:pt x="36" y="4"/>
                  </a:lnTo>
                  <a:lnTo>
                    <a:pt x="44" y="4"/>
                  </a:lnTo>
                  <a:lnTo>
                    <a:pt x="52" y="6"/>
                  </a:lnTo>
                  <a:lnTo>
                    <a:pt x="62" y="8"/>
                  </a:lnTo>
                  <a:lnTo>
                    <a:pt x="71" y="13"/>
                  </a:lnTo>
                  <a:lnTo>
                    <a:pt x="82" y="17"/>
                  </a:lnTo>
                  <a:lnTo>
                    <a:pt x="90" y="2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 name="Freeform 1142"/>
            <p:cNvSpPr>
              <a:spLocks/>
            </p:cNvSpPr>
            <p:nvPr/>
          </p:nvSpPr>
          <p:spPr bwMode="auto">
            <a:xfrm>
              <a:off x="3432" y="1929"/>
              <a:ext cx="92" cy="144"/>
            </a:xfrm>
            <a:custGeom>
              <a:avLst/>
              <a:gdLst>
                <a:gd name="T0" fmla="*/ 244 w 91"/>
                <a:gd name="T1" fmla="*/ 143 h 144"/>
                <a:gd name="T2" fmla="*/ 221 w 91"/>
                <a:gd name="T3" fmla="*/ 132 h 144"/>
                <a:gd name="T4" fmla="*/ 203 w 91"/>
                <a:gd name="T5" fmla="*/ 124 h 144"/>
                <a:gd name="T6" fmla="*/ 183 w 91"/>
                <a:gd name="T7" fmla="*/ 115 h 144"/>
                <a:gd name="T8" fmla="*/ 161 w 91"/>
                <a:gd name="T9" fmla="*/ 104 h 144"/>
                <a:gd name="T10" fmla="*/ 41 w 91"/>
                <a:gd name="T11" fmla="*/ 94 h 144"/>
                <a:gd name="T12" fmla="*/ 30 w 91"/>
                <a:gd name="T13" fmla="*/ 81 h 144"/>
                <a:gd name="T14" fmla="*/ 21 w 91"/>
                <a:gd name="T15" fmla="*/ 64 h 144"/>
                <a:gd name="T16" fmla="*/ 13 w 91"/>
                <a:gd name="T17" fmla="*/ 48 h 144"/>
                <a:gd name="T18" fmla="*/ 6 w 91"/>
                <a:gd name="T19" fmla="*/ 27 h 144"/>
                <a:gd name="T20" fmla="*/ 0 w 91"/>
                <a:gd name="T21" fmla="*/ 0 h 144"/>
                <a:gd name="T22" fmla="*/ 0 w 91"/>
                <a:gd name="T23" fmla="*/ 0 h 144"/>
                <a:gd name="T24" fmla="*/ 2 w 91"/>
                <a:gd name="T25" fmla="*/ 2 h 144"/>
                <a:gd name="T26" fmla="*/ 6 w 91"/>
                <a:gd name="T27" fmla="*/ 2 h 144"/>
                <a:gd name="T28" fmla="*/ 13 w 91"/>
                <a:gd name="T29" fmla="*/ 2 h 144"/>
                <a:gd name="T30" fmla="*/ 21 w 91"/>
                <a:gd name="T31" fmla="*/ 3 h 144"/>
                <a:gd name="T32" fmla="*/ 32 w 91"/>
                <a:gd name="T33" fmla="*/ 5 h 144"/>
                <a:gd name="T34" fmla="*/ 42 w 91"/>
                <a:gd name="T35" fmla="*/ 7 h 144"/>
                <a:gd name="T36" fmla="*/ 165 w 91"/>
                <a:gd name="T37" fmla="*/ 9 h 144"/>
                <a:gd name="T38" fmla="*/ 187 w 91"/>
                <a:gd name="T39" fmla="*/ 14 h 144"/>
                <a:gd name="T40" fmla="*/ 207 w 91"/>
                <a:gd name="T41" fmla="*/ 20 h 144"/>
                <a:gd name="T42" fmla="*/ 225 w 91"/>
                <a:gd name="T43" fmla="*/ 27 h 144"/>
                <a:gd name="T44" fmla="*/ 244 w 91"/>
                <a:gd name="T45" fmla="*/ 143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2" y="2"/>
                  </a:lnTo>
                  <a:lnTo>
                    <a:pt x="6" y="2"/>
                  </a:lnTo>
                  <a:lnTo>
                    <a:pt x="13" y="2"/>
                  </a:lnTo>
                  <a:lnTo>
                    <a:pt x="21" y="3"/>
                  </a:lnTo>
                  <a:lnTo>
                    <a:pt x="32" y="5"/>
                  </a:lnTo>
                  <a:lnTo>
                    <a:pt x="42" y="7"/>
                  </a:lnTo>
                  <a:lnTo>
                    <a:pt x="53" y="9"/>
                  </a:lnTo>
                  <a:lnTo>
                    <a:pt x="64" y="14"/>
                  </a:lnTo>
                  <a:lnTo>
                    <a:pt x="74" y="20"/>
                  </a:lnTo>
                  <a:lnTo>
                    <a:pt x="83" y="27"/>
                  </a:lnTo>
                  <a:lnTo>
                    <a:pt x="90" y="14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19" name="Freeform 1143"/>
            <p:cNvSpPr>
              <a:spLocks/>
            </p:cNvSpPr>
            <p:nvPr/>
          </p:nvSpPr>
          <p:spPr bwMode="auto">
            <a:xfrm>
              <a:off x="3432" y="1929"/>
              <a:ext cx="92" cy="144"/>
            </a:xfrm>
            <a:custGeom>
              <a:avLst/>
              <a:gdLst>
                <a:gd name="T0" fmla="*/ 244 w 91"/>
                <a:gd name="T1" fmla="*/ 143 h 144"/>
                <a:gd name="T2" fmla="*/ 221 w 91"/>
                <a:gd name="T3" fmla="*/ 132 h 144"/>
                <a:gd name="T4" fmla="*/ 203 w 91"/>
                <a:gd name="T5" fmla="*/ 124 h 144"/>
                <a:gd name="T6" fmla="*/ 183 w 91"/>
                <a:gd name="T7" fmla="*/ 115 h 144"/>
                <a:gd name="T8" fmla="*/ 161 w 91"/>
                <a:gd name="T9" fmla="*/ 104 h 144"/>
                <a:gd name="T10" fmla="*/ 41 w 91"/>
                <a:gd name="T11" fmla="*/ 94 h 144"/>
                <a:gd name="T12" fmla="*/ 30 w 91"/>
                <a:gd name="T13" fmla="*/ 81 h 144"/>
                <a:gd name="T14" fmla="*/ 21 w 91"/>
                <a:gd name="T15" fmla="*/ 64 h 144"/>
                <a:gd name="T16" fmla="*/ 13 w 91"/>
                <a:gd name="T17" fmla="*/ 48 h 144"/>
                <a:gd name="T18" fmla="*/ 6 w 91"/>
                <a:gd name="T19" fmla="*/ 27 h 144"/>
                <a:gd name="T20" fmla="*/ 0 w 91"/>
                <a:gd name="T21" fmla="*/ 0 h 144"/>
                <a:gd name="T22" fmla="*/ 0 w 91"/>
                <a:gd name="T23" fmla="*/ 0 h 144"/>
                <a:gd name="T24" fmla="*/ 2 w 91"/>
                <a:gd name="T25" fmla="*/ 2 h 144"/>
                <a:gd name="T26" fmla="*/ 6 w 91"/>
                <a:gd name="T27" fmla="*/ 2 h 144"/>
                <a:gd name="T28" fmla="*/ 13 w 91"/>
                <a:gd name="T29" fmla="*/ 2 h 144"/>
                <a:gd name="T30" fmla="*/ 21 w 91"/>
                <a:gd name="T31" fmla="*/ 3 h 144"/>
                <a:gd name="T32" fmla="*/ 32 w 91"/>
                <a:gd name="T33" fmla="*/ 5 h 144"/>
                <a:gd name="T34" fmla="*/ 42 w 91"/>
                <a:gd name="T35" fmla="*/ 7 h 144"/>
                <a:gd name="T36" fmla="*/ 165 w 91"/>
                <a:gd name="T37" fmla="*/ 9 h 144"/>
                <a:gd name="T38" fmla="*/ 187 w 91"/>
                <a:gd name="T39" fmla="*/ 14 h 144"/>
                <a:gd name="T40" fmla="*/ 207 w 91"/>
                <a:gd name="T41" fmla="*/ 20 h 144"/>
                <a:gd name="T42" fmla="*/ 225 w 91"/>
                <a:gd name="T43" fmla="*/ 2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2" y="2"/>
                  </a:lnTo>
                  <a:lnTo>
                    <a:pt x="6" y="2"/>
                  </a:lnTo>
                  <a:lnTo>
                    <a:pt x="13" y="2"/>
                  </a:lnTo>
                  <a:lnTo>
                    <a:pt x="21" y="3"/>
                  </a:lnTo>
                  <a:lnTo>
                    <a:pt x="32" y="5"/>
                  </a:lnTo>
                  <a:lnTo>
                    <a:pt x="42" y="7"/>
                  </a:lnTo>
                  <a:lnTo>
                    <a:pt x="53" y="9"/>
                  </a:lnTo>
                  <a:lnTo>
                    <a:pt x="64" y="14"/>
                  </a:lnTo>
                  <a:lnTo>
                    <a:pt x="74" y="20"/>
                  </a:lnTo>
                  <a:lnTo>
                    <a:pt x="83" y="2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144"/>
            <p:cNvSpPr>
              <a:spLocks/>
            </p:cNvSpPr>
            <p:nvPr/>
          </p:nvSpPr>
          <p:spPr bwMode="auto">
            <a:xfrm>
              <a:off x="3497" y="2083"/>
              <a:ext cx="90" cy="197"/>
            </a:xfrm>
            <a:custGeom>
              <a:avLst/>
              <a:gdLst>
                <a:gd name="T0" fmla="*/ 80 w 90"/>
                <a:gd name="T1" fmla="*/ 196 h 197"/>
                <a:gd name="T2" fmla="*/ 71 w 90"/>
                <a:gd name="T3" fmla="*/ 182 h 197"/>
                <a:gd name="T4" fmla="*/ 63 w 90"/>
                <a:gd name="T5" fmla="*/ 166 h 197"/>
                <a:gd name="T6" fmla="*/ 52 w 90"/>
                <a:gd name="T7" fmla="*/ 149 h 197"/>
                <a:gd name="T8" fmla="*/ 42 w 90"/>
                <a:gd name="T9" fmla="*/ 131 h 197"/>
                <a:gd name="T10" fmla="*/ 31 w 90"/>
                <a:gd name="T11" fmla="*/ 109 h 197"/>
                <a:gd name="T12" fmla="*/ 20 w 90"/>
                <a:gd name="T13" fmla="*/ 88 h 197"/>
                <a:gd name="T14" fmla="*/ 13 w 90"/>
                <a:gd name="T15" fmla="*/ 64 h 197"/>
                <a:gd name="T16" fmla="*/ 4 w 90"/>
                <a:gd name="T17" fmla="*/ 44 h 197"/>
                <a:gd name="T18" fmla="*/ 0 w 90"/>
                <a:gd name="T19" fmla="*/ 23 h 197"/>
                <a:gd name="T20" fmla="*/ 0 w 90"/>
                <a:gd name="T21" fmla="*/ 2 h 197"/>
                <a:gd name="T22" fmla="*/ 0 w 90"/>
                <a:gd name="T23" fmla="*/ 2 h 197"/>
                <a:gd name="T24" fmla="*/ 0 w 90"/>
                <a:gd name="T25" fmla="*/ 2 h 197"/>
                <a:gd name="T26" fmla="*/ 4 w 90"/>
                <a:gd name="T27" fmla="*/ 0 h 197"/>
                <a:gd name="T28" fmla="*/ 10 w 90"/>
                <a:gd name="T29" fmla="*/ 0 h 197"/>
                <a:gd name="T30" fmla="*/ 18 w 90"/>
                <a:gd name="T31" fmla="*/ 0 h 197"/>
                <a:gd name="T32" fmla="*/ 29 w 90"/>
                <a:gd name="T33" fmla="*/ 0 h 197"/>
                <a:gd name="T34" fmla="*/ 40 w 90"/>
                <a:gd name="T35" fmla="*/ 2 h 197"/>
                <a:gd name="T36" fmla="*/ 52 w 90"/>
                <a:gd name="T37" fmla="*/ 6 h 197"/>
                <a:gd name="T38" fmla="*/ 63 w 90"/>
                <a:gd name="T39" fmla="*/ 12 h 197"/>
                <a:gd name="T40" fmla="*/ 75 w 90"/>
                <a:gd name="T41" fmla="*/ 23 h 197"/>
                <a:gd name="T42" fmla="*/ 89 w 90"/>
                <a:gd name="T43" fmla="*/ 35 h 197"/>
                <a:gd name="T44" fmla="*/ 80 w 90"/>
                <a:gd name="T45" fmla="*/ 19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4" y="0"/>
                  </a:lnTo>
                  <a:lnTo>
                    <a:pt x="10" y="0"/>
                  </a:lnTo>
                  <a:lnTo>
                    <a:pt x="18" y="0"/>
                  </a:lnTo>
                  <a:lnTo>
                    <a:pt x="29" y="0"/>
                  </a:lnTo>
                  <a:lnTo>
                    <a:pt x="40" y="2"/>
                  </a:lnTo>
                  <a:lnTo>
                    <a:pt x="52" y="6"/>
                  </a:lnTo>
                  <a:lnTo>
                    <a:pt x="63" y="12"/>
                  </a:lnTo>
                  <a:lnTo>
                    <a:pt x="75" y="23"/>
                  </a:lnTo>
                  <a:lnTo>
                    <a:pt x="89" y="35"/>
                  </a:lnTo>
                  <a:lnTo>
                    <a:pt x="80" y="19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1" name="Freeform 1145"/>
            <p:cNvSpPr>
              <a:spLocks/>
            </p:cNvSpPr>
            <p:nvPr/>
          </p:nvSpPr>
          <p:spPr bwMode="auto">
            <a:xfrm>
              <a:off x="3497" y="2083"/>
              <a:ext cx="90" cy="197"/>
            </a:xfrm>
            <a:custGeom>
              <a:avLst/>
              <a:gdLst>
                <a:gd name="T0" fmla="*/ 80 w 90"/>
                <a:gd name="T1" fmla="*/ 196 h 197"/>
                <a:gd name="T2" fmla="*/ 71 w 90"/>
                <a:gd name="T3" fmla="*/ 182 h 197"/>
                <a:gd name="T4" fmla="*/ 63 w 90"/>
                <a:gd name="T5" fmla="*/ 166 h 197"/>
                <a:gd name="T6" fmla="*/ 52 w 90"/>
                <a:gd name="T7" fmla="*/ 149 h 197"/>
                <a:gd name="T8" fmla="*/ 42 w 90"/>
                <a:gd name="T9" fmla="*/ 131 h 197"/>
                <a:gd name="T10" fmla="*/ 31 w 90"/>
                <a:gd name="T11" fmla="*/ 109 h 197"/>
                <a:gd name="T12" fmla="*/ 20 w 90"/>
                <a:gd name="T13" fmla="*/ 88 h 197"/>
                <a:gd name="T14" fmla="*/ 13 w 90"/>
                <a:gd name="T15" fmla="*/ 64 h 197"/>
                <a:gd name="T16" fmla="*/ 4 w 90"/>
                <a:gd name="T17" fmla="*/ 44 h 197"/>
                <a:gd name="T18" fmla="*/ 0 w 90"/>
                <a:gd name="T19" fmla="*/ 23 h 197"/>
                <a:gd name="T20" fmla="*/ 0 w 90"/>
                <a:gd name="T21" fmla="*/ 2 h 197"/>
                <a:gd name="T22" fmla="*/ 0 w 90"/>
                <a:gd name="T23" fmla="*/ 2 h 197"/>
                <a:gd name="T24" fmla="*/ 0 w 90"/>
                <a:gd name="T25" fmla="*/ 2 h 197"/>
                <a:gd name="T26" fmla="*/ 4 w 90"/>
                <a:gd name="T27" fmla="*/ 0 h 197"/>
                <a:gd name="T28" fmla="*/ 10 w 90"/>
                <a:gd name="T29" fmla="*/ 0 h 197"/>
                <a:gd name="T30" fmla="*/ 18 w 90"/>
                <a:gd name="T31" fmla="*/ 0 h 197"/>
                <a:gd name="T32" fmla="*/ 29 w 90"/>
                <a:gd name="T33" fmla="*/ 0 h 197"/>
                <a:gd name="T34" fmla="*/ 40 w 90"/>
                <a:gd name="T35" fmla="*/ 2 h 197"/>
                <a:gd name="T36" fmla="*/ 52 w 90"/>
                <a:gd name="T37" fmla="*/ 6 h 197"/>
                <a:gd name="T38" fmla="*/ 63 w 90"/>
                <a:gd name="T39" fmla="*/ 12 h 197"/>
                <a:gd name="T40" fmla="*/ 75 w 90"/>
                <a:gd name="T41" fmla="*/ 23 h 197"/>
                <a:gd name="T42" fmla="*/ 89 w 90"/>
                <a:gd name="T43" fmla="*/ 35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4" y="0"/>
                  </a:lnTo>
                  <a:lnTo>
                    <a:pt x="10" y="0"/>
                  </a:lnTo>
                  <a:lnTo>
                    <a:pt x="18" y="0"/>
                  </a:lnTo>
                  <a:lnTo>
                    <a:pt x="29" y="0"/>
                  </a:lnTo>
                  <a:lnTo>
                    <a:pt x="40" y="2"/>
                  </a:lnTo>
                  <a:lnTo>
                    <a:pt x="52" y="6"/>
                  </a:lnTo>
                  <a:lnTo>
                    <a:pt x="63" y="12"/>
                  </a:lnTo>
                  <a:lnTo>
                    <a:pt x="75" y="23"/>
                  </a:lnTo>
                  <a:lnTo>
                    <a:pt x="89" y="3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 name="Freeform 1146"/>
            <p:cNvSpPr>
              <a:spLocks/>
            </p:cNvSpPr>
            <p:nvPr/>
          </p:nvSpPr>
          <p:spPr bwMode="auto">
            <a:xfrm>
              <a:off x="3411" y="2136"/>
              <a:ext cx="163" cy="528"/>
            </a:xfrm>
            <a:custGeom>
              <a:avLst/>
              <a:gdLst>
                <a:gd name="T0" fmla="*/ 0 w 162"/>
                <a:gd name="T1" fmla="*/ 624 h 527"/>
                <a:gd name="T2" fmla="*/ 14 w 162"/>
                <a:gd name="T3" fmla="*/ 609 h 527"/>
                <a:gd name="T4" fmla="*/ 31 w 162"/>
                <a:gd name="T5" fmla="*/ 593 h 527"/>
                <a:gd name="T6" fmla="*/ 48 w 162"/>
                <a:gd name="T7" fmla="*/ 575 h 527"/>
                <a:gd name="T8" fmla="*/ 64 w 162"/>
                <a:gd name="T9" fmla="*/ 554 h 527"/>
                <a:gd name="T10" fmla="*/ 180 w 162"/>
                <a:gd name="T11" fmla="*/ 535 h 527"/>
                <a:gd name="T12" fmla="*/ 196 w 162"/>
                <a:gd name="T13" fmla="*/ 515 h 527"/>
                <a:gd name="T14" fmla="*/ 213 w 162"/>
                <a:gd name="T15" fmla="*/ 494 h 527"/>
                <a:gd name="T16" fmla="*/ 226 w 162"/>
                <a:gd name="T17" fmla="*/ 473 h 527"/>
                <a:gd name="T18" fmla="*/ 236 w 162"/>
                <a:gd name="T19" fmla="*/ 453 h 527"/>
                <a:gd name="T20" fmla="*/ 242 w 162"/>
                <a:gd name="T21" fmla="*/ 434 h 527"/>
                <a:gd name="T22" fmla="*/ 242 w 162"/>
                <a:gd name="T23" fmla="*/ 434 h 527"/>
                <a:gd name="T24" fmla="*/ 249 w 162"/>
                <a:gd name="T25" fmla="*/ 413 h 527"/>
                <a:gd name="T26" fmla="*/ 259 w 162"/>
                <a:gd name="T27" fmla="*/ 392 h 527"/>
                <a:gd name="T28" fmla="*/ 267 w 162"/>
                <a:gd name="T29" fmla="*/ 372 h 527"/>
                <a:gd name="T30" fmla="*/ 269 w 162"/>
                <a:gd name="T31" fmla="*/ 250 h 527"/>
                <a:gd name="T32" fmla="*/ 275 w 162"/>
                <a:gd name="T33" fmla="*/ 229 h 527"/>
                <a:gd name="T34" fmla="*/ 275 w 162"/>
                <a:gd name="T35" fmla="*/ 205 h 527"/>
                <a:gd name="T36" fmla="*/ 269 w 162"/>
                <a:gd name="T37" fmla="*/ 184 h 527"/>
                <a:gd name="T38" fmla="*/ 267 w 162"/>
                <a:gd name="T39" fmla="*/ 163 h 527"/>
                <a:gd name="T40" fmla="*/ 259 w 162"/>
                <a:gd name="T41" fmla="*/ 145 h 527"/>
                <a:gd name="T42" fmla="*/ 249 w 162"/>
                <a:gd name="T43" fmla="*/ 128 h 527"/>
                <a:gd name="T44" fmla="*/ 249 w 162"/>
                <a:gd name="T45" fmla="*/ 128 h 527"/>
                <a:gd name="T46" fmla="*/ 240 w 162"/>
                <a:gd name="T47" fmla="*/ 111 h 527"/>
                <a:gd name="T48" fmla="*/ 233 w 162"/>
                <a:gd name="T49" fmla="*/ 94 h 527"/>
                <a:gd name="T50" fmla="*/ 230 w 162"/>
                <a:gd name="T51" fmla="*/ 82 h 527"/>
                <a:gd name="T52" fmla="*/ 221 w 162"/>
                <a:gd name="T53" fmla="*/ 67 h 527"/>
                <a:gd name="T54" fmla="*/ 215 w 162"/>
                <a:gd name="T55" fmla="*/ 55 h 527"/>
                <a:gd name="T56" fmla="*/ 208 w 162"/>
                <a:gd name="T57" fmla="*/ 41 h 527"/>
                <a:gd name="T58" fmla="*/ 198 w 162"/>
                <a:gd name="T59" fmla="*/ 31 h 527"/>
                <a:gd name="T60" fmla="*/ 187 w 162"/>
                <a:gd name="T61" fmla="*/ 20 h 527"/>
                <a:gd name="T62" fmla="*/ 79 w 162"/>
                <a:gd name="T63" fmla="*/ 9 h 527"/>
                <a:gd name="T64" fmla="*/ 66 w 162"/>
                <a:gd name="T65" fmla="*/ 0 h 527"/>
                <a:gd name="T66" fmla="*/ 66 w 162"/>
                <a:gd name="T67" fmla="*/ 0 h 527"/>
                <a:gd name="T68" fmla="*/ 66 w 162"/>
                <a:gd name="T69" fmla="*/ 2 h 527"/>
                <a:gd name="T70" fmla="*/ 64 w 162"/>
                <a:gd name="T71" fmla="*/ 6 h 527"/>
                <a:gd name="T72" fmla="*/ 64 w 162"/>
                <a:gd name="T73" fmla="*/ 9 h 527"/>
                <a:gd name="T74" fmla="*/ 60 w 162"/>
                <a:gd name="T75" fmla="*/ 18 h 527"/>
                <a:gd name="T76" fmla="*/ 60 w 162"/>
                <a:gd name="T77" fmla="*/ 27 h 527"/>
                <a:gd name="T78" fmla="*/ 56 w 162"/>
                <a:gd name="T79" fmla="*/ 37 h 527"/>
                <a:gd name="T80" fmla="*/ 54 w 162"/>
                <a:gd name="T81" fmla="*/ 48 h 527"/>
                <a:gd name="T82" fmla="*/ 52 w 162"/>
                <a:gd name="T83" fmla="*/ 60 h 527"/>
                <a:gd name="T84" fmla="*/ 50 w 162"/>
                <a:gd name="T85" fmla="*/ 71 h 527"/>
                <a:gd name="T86" fmla="*/ 48 w 162"/>
                <a:gd name="T87" fmla="*/ 82 h 527"/>
                <a:gd name="T88" fmla="*/ 48 w 162"/>
                <a:gd name="T89" fmla="*/ 82 h 527"/>
                <a:gd name="T90" fmla="*/ 48 w 162"/>
                <a:gd name="T91" fmla="*/ 94 h 527"/>
                <a:gd name="T92" fmla="*/ 46 w 162"/>
                <a:gd name="T93" fmla="*/ 108 h 527"/>
                <a:gd name="T94" fmla="*/ 43 w 162"/>
                <a:gd name="T95" fmla="*/ 128 h 527"/>
                <a:gd name="T96" fmla="*/ 43 w 162"/>
                <a:gd name="T97" fmla="*/ 147 h 527"/>
                <a:gd name="T98" fmla="*/ 41 w 162"/>
                <a:gd name="T99" fmla="*/ 166 h 527"/>
                <a:gd name="T100" fmla="*/ 39 w 162"/>
                <a:gd name="T101" fmla="*/ 187 h 527"/>
                <a:gd name="T102" fmla="*/ 39 w 162"/>
                <a:gd name="T103" fmla="*/ 207 h 527"/>
                <a:gd name="T104" fmla="*/ 39 w 162"/>
                <a:gd name="T105" fmla="*/ 229 h 527"/>
                <a:gd name="T106" fmla="*/ 41 w 162"/>
                <a:gd name="T107" fmla="*/ 250 h 527"/>
                <a:gd name="T108" fmla="*/ 46 w 162"/>
                <a:gd name="T109" fmla="*/ 367 h 527"/>
                <a:gd name="T110" fmla="*/ 0 w 162"/>
                <a:gd name="T111" fmla="*/ 624 h 5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lnTo>
                    <a:pt x="0" y="52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3" name="Freeform 1147"/>
            <p:cNvSpPr>
              <a:spLocks/>
            </p:cNvSpPr>
            <p:nvPr/>
          </p:nvSpPr>
          <p:spPr bwMode="auto">
            <a:xfrm>
              <a:off x="3411" y="2136"/>
              <a:ext cx="163" cy="528"/>
            </a:xfrm>
            <a:custGeom>
              <a:avLst/>
              <a:gdLst>
                <a:gd name="T0" fmla="*/ 0 w 162"/>
                <a:gd name="T1" fmla="*/ 624 h 527"/>
                <a:gd name="T2" fmla="*/ 14 w 162"/>
                <a:gd name="T3" fmla="*/ 609 h 527"/>
                <a:gd name="T4" fmla="*/ 31 w 162"/>
                <a:gd name="T5" fmla="*/ 593 h 527"/>
                <a:gd name="T6" fmla="*/ 48 w 162"/>
                <a:gd name="T7" fmla="*/ 575 h 527"/>
                <a:gd name="T8" fmla="*/ 64 w 162"/>
                <a:gd name="T9" fmla="*/ 554 h 527"/>
                <a:gd name="T10" fmla="*/ 180 w 162"/>
                <a:gd name="T11" fmla="*/ 535 h 527"/>
                <a:gd name="T12" fmla="*/ 196 w 162"/>
                <a:gd name="T13" fmla="*/ 515 h 527"/>
                <a:gd name="T14" fmla="*/ 213 w 162"/>
                <a:gd name="T15" fmla="*/ 494 h 527"/>
                <a:gd name="T16" fmla="*/ 226 w 162"/>
                <a:gd name="T17" fmla="*/ 473 h 527"/>
                <a:gd name="T18" fmla="*/ 236 w 162"/>
                <a:gd name="T19" fmla="*/ 453 h 527"/>
                <a:gd name="T20" fmla="*/ 242 w 162"/>
                <a:gd name="T21" fmla="*/ 434 h 527"/>
                <a:gd name="T22" fmla="*/ 242 w 162"/>
                <a:gd name="T23" fmla="*/ 434 h 527"/>
                <a:gd name="T24" fmla="*/ 249 w 162"/>
                <a:gd name="T25" fmla="*/ 413 h 527"/>
                <a:gd name="T26" fmla="*/ 259 w 162"/>
                <a:gd name="T27" fmla="*/ 392 h 527"/>
                <a:gd name="T28" fmla="*/ 267 w 162"/>
                <a:gd name="T29" fmla="*/ 372 h 527"/>
                <a:gd name="T30" fmla="*/ 269 w 162"/>
                <a:gd name="T31" fmla="*/ 250 h 527"/>
                <a:gd name="T32" fmla="*/ 275 w 162"/>
                <a:gd name="T33" fmla="*/ 229 h 527"/>
                <a:gd name="T34" fmla="*/ 275 w 162"/>
                <a:gd name="T35" fmla="*/ 205 h 527"/>
                <a:gd name="T36" fmla="*/ 269 w 162"/>
                <a:gd name="T37" fmla="*/ 184 h 527"/>
                <a:gd name="T38" fmla="*/ 267 w 162"/>
                <a:gd name="T39" fmla="*/ 163 h 527"/>
                <a:gd name="T40" fmla="*/ 259 w 162"/>
                <a:gd name="T41" fmla="*/ 145 h 527"/>
                <a:gd name="T42" fmla="*/ 249 w 162"/>
                <a:gd name="T43" fmla="*/ 128 h 527"/>
                <a:gd name="T44" fmla="*/ 249 w 162"/>
                <a:gd name="T45" fmla="*/ 128 h 527"/>
                <a:gd name="T46" fmla="*/ 240 w 162"/>
                <a:gd name="T47" fmla="*/ 111 h 527"/>
                <a:gd name="T48" fmla="*/ 233 w 162"/>
                <a:gd name="T49" fmla="*/ 94 h 527"/>
                <a:gd name="T50" fmla="*/ 230 w 162"/>
                <a:gd name="T51" fmla="*/ 82 h 527"/>
                <a:gd name="T52" fmla="*/ 221 w 162"/>
                <a:gd name="T53" fmla="*/ 67 h 527"/>
                <a:gd name="T54" fmla="*/ 215 w 162"/>
                <a:gd name="T55" fmla="*/ 55 h 527"/>
                <a:gd name="T56" fmla="*/ 208 w 162"/>
                <a:gd name="T57" fmla="*/ 41 h 527"/>
                <a:gd name="T58" fmla="*/ 198 w 162"/>
                <a:gd name="T59" fmla="*/ 31 h 527"/>
                <a:gd name="T60" fmla="*/ 187 w 162"/>
                <a:gd name="T61" fmla="*/ 20 h 527"/>
                <a:gd name="T62" fmla="*/ 79 w 162"/>
                <a:gd name="T63" fmla="*/ 9 h 527"/>
                <a:gd name="T64" fmla="*/ 66 w 162"/>
                <a:gd name="T65" fmla="*/ 0 h 527"/>
                <a:gd name="T66" fmla="*/ 66 w 162"/>
                <a:gd name="T67" fmla="*/ 0 h 527"/>
                <a:gd name="T68" fmla="*/ 66 w 162"/>
                <a:gd name="T69" fmla="*/ 2 h 527"/>
                <a:gd name="T70" fmla="*/ 64 w 162"/>
                <a:gd name="T71" fmla="*/ 6 h 527"/>
                <a:gd name="T72" fmla="*/ 64 w 162"/>
                <a:gd name="T73" fmla="*/ 9 h 527"/>
                <a:gd name="T74" fmla="*/ 60 w 162"/>
                <a:gd name="T75" fmla="*/ 18 h 527"/>
                <a:gd name="T76" fmla="*/ 60 w 162"/>
                <a:gd name="T77" fmla="*/ 27 h 527"/>
                <a:gd name="T78" fmla="*/ 56 w 162"/>
                <a:gd name="T79" fmla="*/ 37 h 527"/>
                <a:gd name="T80" fmla="*/ 54 w 162"/>
                <a:gd name="T81" fmla="*/ 48 h 527"/>
                <a:gd name="T82" fmla="*/ 52 w 162"/>
                <a:gd name="T83" fmla="*/ 60 h 527"/>
                <a:gd name="T84" fmla="*/ 50 w 162"/>
                <a:gd name="T85" fmla="*/ 71 h 527"/>
                <a:gd name="T86" fmla="*/ 48 w 162"/>
                <a:gd name="T87" fmla="*/ 82 h 527"/>
                <a:gd name="T88" fmla="*/ 48 w 162"/>
                <a:gd name="T89" fmla="*/ 82 h 527"/>
                <a:gd name="T90" fmla="*/ 48 w 162"/>
                <a:gd name="T91" fmla="*/ 94 h 527"/>
                <a:gd name="T92" fmla="*/ 46 w 162"/>
                <a:gd name="T93" fmla="*/ 108 h 527"/>
                <a:gd name="T94" fmla="*/ 43 w 162"/>
                <a:gd name="T95" fmla="*/ 128 h 527"/>
                <a:gd name="T96" fmla="*/ 43 w 162"/>
                <a:gd name="T97" fmla="*/ 147 h 527"/>
                <a:gd name="T98" fmla="*/ 41 w 162"/>
                <a:gd name="T99" fmla="*/ 166 h 527"/>
                <a:gd name="T100" fmla="*/ 39 w 162"/>
                <a:gd name="T101" fmla="*/ 187 h 527"/>
                <a:gd name="T102" fmla="*/ 39 w 162"/>
                <a:gd name="T103" fmla="*/ 207 h 527"/>
                <a:gd name="T104" fmla="*/ 39 w 162"/>
                <a:gd name="T105" fmla="*/ 229 h 527"/>
                <a:gd name="T106" fmla="*/ 41 w 162"/>
                <a:gd name="T107" fmla="*/ 250 h 527"/>
                <a:gd name="T108" fmla="*/ 46 w 162"/>
                <a:gd name="T109" fmla="*/ 367 h 5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1148"/>
            <p:cNvSpPr>
              <a:spLocks/>
            </p:cNvSpPr>
            <p:nvPr/>
          </p:nvSpPr>
          <p:spPr bwMode="auto">
            <a:xfrm>
              <a:off x="3190" y="2299"/>
              <a:ext cx="322" cy="596"/>
            </a:xfrm>
            <a:custGeom>
              <a:avLst/>
              <a:gdLst>
                <a:gd name="T0" fmla="*/ 128 w 321"/>
                <a:gd name="T1" fmla="*/ 329 h 597"/>
                <a:gd name="T2" fmla="*/ 156 w 321"/>
                <a:gd name="T3" fmla="*/ 298 h 597"/>
                <a:gd name="T4" fmla="*/ 283 w 321"/>
                <a:gd name="T5" fmla="*/ 298 h 597"/>
                <a:gd name="T6" fmla="*/ 309 w 321"/>
                <a:gd name="T7" fmla="*/ 252 h 597"/>
                <a:gd name="T8" fmla="*/ 325 w 321"/>
                <a:gd name="T9" fmla="*/ 197 h 597"/>
                <a:gd name="T10" fmla="*/ 327 w 321"/>
                <a:gd name="T11" fmla="*/ 174 h 597"/>
                <a:gd name="T12" fmla="*/ 332 w 321"/>
                <a:gd name="T13" fmla="*/ 133 h 597"/>
                <a:gd name="T14" fmla="*/ 335 w 321"/>
                <a:gd name="T15" fmla="*/ 94 h 597"/>
                <a:gd name="T16" fmla="*/ 344 w 321"/>
                <a:gd name="T17" fmla="*/ 57 h 597"/>
                <a:gd name="T18" fmla="*/ 359 w 321"/>
                <a:gd name="T19" fmla="*/ 25 h 597"/>
                <a:gd name="T20" fmla="*/ 380 w 321"/>
                <a:gd name="T21" fmla="*/ 0 h 597"/>
                <a:gd name="T22" fmla="*/ 380 w 321"/>
                <a:gd name="T23" fmla="*/ 2 h 597"/>
                <a:gd name="T24" fmla="*/ 385 w 321"/>
                <a:gd name="T25" fmla="*/ 16 h 597"/>
                <a:gd name="T26" fmla="*/ 390 w 321"/>
                <a:gd name="T27" fmla="*/ 41 h 597"/>
                <a:gd name="T28" fmla="*/ 399 w 321"/>
                <a:gd name="T29" fmla="*/ 73 h 597"/>
                <a:gd name="T30" fmla="*/ 405 w 321"/>
                <a:gd name="T31" fmla="*/ 98 h 597"/>
                <a:gd name="T32" fmla="*/ 410 w 321"/>
                <a:gd name="T33" fmla="*/ 107 h 597"/>
                <a:gd name="T34" fmla="*/ 413 w 321"/>
                <a:gd name="T35" fmla="*/ 126 h 597"/>
                <a:gd name="T36" fmla="*/ 418 w 321"/>
                <a:gd name="T37" fmla="*/ 153 h 597"/>
                <a:gd name="T38" fmla="*/ 415 w 321"/>
                <a:gd name="T39" fmla="*/ 181 h 597"/>
                <a:gd name="T40" fmla="*/ 411 w 321"/>
                <a:gd name="T41" fmla="*/ 208 h 597"/>
                <a:gd name="T42" fmla="*/ 405 w 321"/>
                <a:gd name="T43" fmla="*/ 229 h 597"/>
                <a:gd name="T44" fmla="*/ 401 w 321"/>
                <a:gd name="T45" fmla="*/ 241 h 597"/>
                <a:gd name="T46" fmla="*/ 385 w 321"/>
                <a:gd name="T47" fmla="*/ 282 h 597"/>
                <a:gd name="T48" fmla="*/ 357 w 321"/>
                <a:gd name="T49" fmla="*/ 298 h 597"/>
                <a:gd name="T50" fmla="*/ 327 w 321"/>
                <a:gd name="T51" fmla="*/ 298 h 597"/>
                <a:gd name="T52" fmla="*/ 293 w 321"/>
                <a:gd name="T53" fmla="*/ 335 h 597"/>
                <a:gd name="T54" fmla="*/ 279 w 321"/>
                <a:gd name="T55" fmla="*/ 352 h 597"/>
                <a:gd name="T56" fmla="*/ 149 w 321"/>
                <a:gd name="T57" fmla="*/ 381 h 597"/>
                <a:gd name="T58" fmla="*/ 112 w 321"/>
                <a:gd name="T59" fmla="*/ 415 h 597"/>
                <a:gd name="T60" fmla="*/ 71 w 321"/>
                <a:gd name="T61" fmla="*/ 449 h 597"/>
                <a:gd name="T62" fmla="*/ 34 w 321"/>
                <a:gd name="T63" fmla="*/ 477 h 597"/>
                <a:gd name="T64" fmla="*/ 0 w 321"/>
                <a:gd name="T65" fmla="*/ 498 h 5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lnTo>
                    <a:pt x="115" y="44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5" name="Freeform 1149"/>
            <p:cNvSpPr>
              <a:spLocks/>
            </p:cNvSpPr>
            <p:nvPr/>
          </p:nvSpPr>
          <p:spPr bwMode="auto">
            <a:xfrm>
              <a:off x="3190" y="2299"/>
              <a:ext cx="322" cy="596"/>
            </a:xfrm>
            <a:custGeom>
              <a:avLst/>
              <a:gdLst>
                <a:gd name="T0" fmla="*/ 128 w 321"/>
                <a:gd name="T1" fmla="*/ 329 h 597"/>
                <a:gd name="T2" fmla="*/ 156 w 321"/>
                <a:gd name="T3" fmla="*/ 298 h 597"/>
                <a:gd name="T4" fmla="*/ 283 w 321"/>
                <a:gd name="T5" fmla="*/ 298 h 597"/>
                <a:gd name="T6" fmla="*/ 309 w 321"/>
                <a:gd name="T7" fmla="*/ 252 h 597"/>
                <a:gd name="T8" fmla="*/ 325 w 321"/>
                <a:gd name="T9" fmla="*/ 197 h 597"/>
                <a:gd name="T10" fmla="*/ 327 w 321"/>
                <a:gd name="T11" fmla="*/ 174 h 597"/>
                <a:gd name="T12" fmla="*/ 332 w 321"/>
                <a:gd name="T13" fmla="*/ 133 h 597"/>
                <a:gd name="T14" fmla="*/ 335 w 321"/>
                <a:gd name="T15" fmla="*/ 94 h 597"/>
                <a:gd name="T16" fmla="*/ 344 w 321"/>
                <a:gd name="T17" fmla="*/ 57 h 597"/>
                <a:gd name="T18" fmla="*/ 359 w 321"/>
                <a:gd name="T19" fmla="*/ 25 h 597"/>
                <a:gd name="T20" fmla="*/ 380 w 321"/>
                <a:gd name="T21" fmla="*/ 0 h 597"/>
                <a:gd name="T22" fmla="*/ 380 w 321"/>
                <a:gd name="T23" fmla="*/ 2 h 597"/>
                <a:gd name="T24" fmla="*/ 385 w 321"/>
                <a:gd name="T25" fmla="*/ 16 h 597"/>
                <a:gd name="T26" fmla="*/ 390 w 321"/>
                <a:gd name="T27" fmla="*/ 41 h 597"/>
                <a:gd name="T28" fmla="*/ 399 w 321"/>
                <a:gd name="T29" fmla="*/ 73 h 597"/>
                <a:gd name="T30" fmla="*/ 405 w 321"/>
                <a:gd name="T31" fmla="*/ 98 h 597"/>
                <a:gd name="T32" fmla="*/ 410 w 321"/>
                <a:gd name="T33" fmla="*/ 107 h 597"/>
                <a:gd name="T34" fmla="*/ 413 w 321"/>
                <a:gd name="T35" fmla="*/ 126 h 597"/>
                <a:gd name="T36" fmla="*/ 418 w 321"/>
                <a:gd name="T37" fmla="*/ 153 h 597"/>
                <a:gd name="T38" fmla="*/ 415 w 321"/>
                <a:gd name="T39" fmla="*/ 181 h 597"/>
                <a:gd name="T40" fmla="*/ 411 w 321"/>
                <a:gd name="T41" fmla="*/ 208 h 597"/>
                <a:gd name="T42" fmla="*/ 405 w 321"/>
                <a:gd name="T43" fmla="*/ 229 h 597"/>
                <a:gd name="T44" fmla="*/ 401 w 321"/>
                <a:gd name="T45" fmla="*/ 241 h 597"/>
                <a:gd name="T46" fmla="*/ 385 w 321"/>
                <a:gd name="T47" fmla="*/ 282 h 597"/>
                <a:gd name="T48" fmla="*/ 357 w 321"/>
                <a:gd name="T49" fmla="*/ 298 h 597"/>
                <a:gd name="T50" fmla="*/ 327 w 321"/>
                <a:gd name="T51" fmla="*/ 298 h 597"/>
                <a:gd name="T52" fmla="*/ 293 w 321"/>
                <a:gd name="T53" fmla="*/ 335 h 597"/>
                <a:gd name="T54" fmla="*/ 279 w 321"/>
                <a:gd name="T55" fmla="*/ 352 h 597"/>
                <a:gd name="T56" fmla="*/ 149 w 321"/>
                <a:gd name="T57" fmla="*/ 381 h 597"/>
                <a:gd name="T58" fmla="*/ 112 w 321"/>
                <a:gd name="T59" fmla="*/ 415 h 597"/>
                <a:gd name="T60" fmla="*/ 71 w 321"/>
                <a:gd name="T61" fmla="*/ 449 h 597"/>
                <a:gd name="T62" fmla="*/ 34 w 321"/>
                <a:gd name="T63" fmla="*/ 477 h 597"/>
                <a:gd name="T64" fmla="*/ 0 w 321"/>
                <a:gd name="T65" fmla="*/ 498 h 5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 name="Freeform 1150"/>
            <p:cNvSpPr>
              <a:spLocks/>
            </p:cNvSpPr>
            <p:nvPr/>
          </p:nvSpPr>
          <p:spPr bwMode="auto">
            <a:xfrm>
              <a:off x="3150" y="2443"/>
              <a:ext cx="277" cy="481"/>
            </a:xfrm>
            <a:custGeom>
              <a:avLst/>
              <a:gdLst>
                <a:gd name="T0" fmla="*/ 34 w 277"/>
                <a:gd name="T1" fmla="*/ 301 h 482"/>
                <a:gd name="T2" fmla="*/ 43 w 277"/>
                <a:gd name="T3" fmla="*/ 286 h 482"/>
                <a:gd name="T4" fmla="*/ 59 w 277"/>
                <a:gd name="T5" fmla="*/ 263 h 482"/>
                <a:gd name="T6" fmla="*/ 73 w 277"/>
                <a:gd name="T7" fmla="*/ 241 h 482"/>
                <a:gd name="T8" fmla="*/ 90 w 277"/>
                <a:gd name="T9" fmla="*/ 241 h 482"/>
                <a:gd name="T10" fmla="*/ 107 w 277"/>
                <a:gd name="T11" fmla="*/ 241 h 482"/>
                <a:gd name="T12" fmla="*/ 122 w 277"/>
                <a:gd name="T13" fmla="*/ 233 h 482"/>
                <a:gd name="T14" fmla="*/ 139 w 277"/>
                <a:gd name="T15" fmla="*/ 199 h 482"/>
                <a:gd name="T16" fmla="*/ 153 w 277"/>
                <a:gd name="T17" fmla="*/ 170 h 482"/>
                <a:gd name="T18" fmla="*/ 168 w 277"/>
                <a:gd name="T19" fmla="*/ 147 h 482"/>
                <a:gd name="T20" fmla="*/ 179 w 277"/>
                <a:gd name="T21" fmla="*/ 130 h 482"/>
                <a:gd name="T22" fmla="*/ 179 w 277"/>
                <a:gd name="T23" fmla="*/ 130 h 482"/>
                <a:gd name="T24" fmla="*/ 190 w 277"/>
                <a:gd name="T25" fmla="*/ 115 h 482"/>
                <a:gd name="T26" fmla="*/ 200 w 277"/>
                <a:gd name="T27" fmla="*/ 101 h 482"/>
                <a:gd name="T28" fmla="*/ 211 w 277"/>
                <a:gd name="T29" fmla="*/ 86 h 482"/>
                <a:gd name="T30" fmla="*/ 221 w 277"/>
                <a:gd name="T31" fmla="*/ 73 h 482"/>
                <a:gd name="T32" fmla="*/ 232 w 277"/>
                <a:gd name="T33" fmla="*/ 59 h 482"/>
                <a:gd name="T34" fmla="*/ 244 w 277"/>
                <a:gd name="T35" fmla="*/ 43 h 482"/>
                <a:gd name="T36" fmla="*/ 252 w 277"/>
                <a:gd name="T37" fmla="*/ 31 h 482"/>
                <a:gd name="T38" fmla="*/ 261 w 277"/>
                <a:gd name="T39" fmla="*/ 18 h 482"/>
                <a:gd name="T40" fmla="*/ 269 w 277"/>
                <a:gd name="T41" fmla="*/ 8 h 482"/>
                <a:gd name="T42" fmla="*/ 276 w 277"/>
                <a:gd name="T43" fmla="*/ 0 h 482"/>
                <a:gd name="T44" fmla="*/ 276 w 277"/>
                <a:gd name="T45" fmla="*/ 0 h 482"/>
                <a:gd name="T46" fmla="*/ 276 w 277"/>
                <a:gd name="T47" fmla="*/ 2 h 482"/>
                <a:gd name="T48" fmla="*/ 276 w 277"/>
                <a:gd name="T49" fmla="*/ 13 h 482"/>
                <a:gd name="T50" fmla="*/ 276 w 277"/>
                <a:gd name="T51" fmla="*/ 27 h 482"/>
                <a:gd name="T52" fmla="*/ 273 w 277"/>
                <a:gd name="T53" fmla="*/ 43 h 482"/>
                <a:gd name="T54" fmla="*/ 273 w 277"/>
                <a:gd name="T55" fmla="*/ 64 h 482"/>
                <a:gd name="T56" fmla="*/ 271 w 277"/>
                <a:gd name="T57" fmla="*/ 88 h 482"/>
                <a:gd name="T58" fmla="*/ 269 w 277"/>
                <a:gd name="T59" fmla="*/ 113 h 482"/>
                <a:gd name="T60" fmla="*/ 265 w 277"/>
                <a:gd name="T61" fmla="*/ 137 h 482"/>
                <a:gd name="T62" fmla="*/ 261 w 277"/>
                <a:gd name="T63" fmla="*/ 158 h 482"/>
                <a:gd name="T64" fmla="*/ 252 w 277"/>
                <a:gd name="T65" fmla="*/ 176 h 482"/>
                <a:gd name="T66" fmla="*/ 252 w 277"/>
                <a:gd name="T67" fmla="*/ 176 h 482"/>
                <a:gd name="T68" fmla="*/ 244 w 277"/>
                <a:gd name="T69" fmla="*/ 197 h 482"/>
                <a:gd name="T70" fmla="*/ 236 w 277"/>
                <a:gd name="T71" fmla="*/ 218 h 482"/>
                <a:gd name="T72" fmla="*/ 223 w 277"/>
                <a:gd name="T73" fmla="*/ 239 h 482"/>
                <a:gd name="T74" fmla="*/ 213 w 277"/>
                <a:gd name="T75" fmla="*/ 241 h 482"/>
                <a:gd name="T76" fmla="*/ 200 w 277"/>
                <a:gd name="T77" fmla="*/ 241 h 482"/>
                <a:gd name="T78" fmla="*/ 188 w 277"/>
                <a:gd name="T79" fmla="*/ 241 h 482"/>
                <a:gd name="T80" fmla="*/ 174 w 277"/>
                <a:gd name="T81" fmla="*/ 241 h 482"/>
                <a:gd name="T82" fmla="*/ 162 w 277"/>
                <a:gd name="T83" fmla="*/ 249 h 482"/>
                <a:gd name="T84" fmla="*/ 149 w 277"/>
                <a:gd name="T85" fmla="*/ 263 h 482"/>
                <a:gd name="T86" fmla="*/ 137 w 277"/>
                <a:gd name="T87" fmla="*/ 276 h 482"/>
                <a:gd name="T88" fmla="*/ 137 w 277"/>
                <a:gd name="T89" fmla="*/ 276 h 482"/>
                <a:gd name="T90" fmla="*/ 126 w 277"/>
                <a:gd name="T91" fmla="*/ 286 h 482"/>
                <a:gd name="T92" fmla="*/ 112 w 277"/>
                <a:gd name="T93" fmla="*/ 299 h 482"/>
                <a:gd name="T94" fmla="*/ 98 w 277"/>
                <a:gd name="T95" fmla="*/ 309 h 482"/>
                <a:gd name="T96" fmla="*/ 84 w 277"/>
                <a:gd name="T97" fmla="*/ 322 h 482"/>
                <a:gd name="T98" fmla="*/ 69 w 277"/>
                <a:gd name="T99" fmla="*/ 334 h 482"/>
                <a:gd name="T100" fmla="*/ 54 w 277"/>
                <a:gd name="T101" fmla="*/ 345 h 482"/>
                <a:gd name="T102" fmla="*/ 39 w 277"/>
                <a:gd name="T103" fmla="*/ 357 h 482"/>
                <a:gd name="T104" fmla="*/ 25 w 277"/>
                <a:gd name="T105" fmla="*/ 368 h 482"/>
                <a:gd name="T106" fmla="*/ 13 w 277"/>
                <a:gd name="T107" fmla="*/ 377 h 482"/>
                <a:gd name="T108" fmla="*/ 0 w 277"/>
                <a:gd name="T109" fmla="*/ 383 h 482"/>
                <a:gd name="T110" fmla="*/ 34 w 277"/>
                <a:gd name="T111" fmla="*/ 301 h 4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lnTo>
                    <a:pt x="34" y="399"/>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7" name="Freeform 1151"/>
            <p:cNvSpPr>
              <a:spLocks/>
            </p:cNvSpPr>
            <p:nvPr/>
          </p:nvSpPr>
          <p:spPr bwMode="auto">
            <a:xfrm>
              <a:off x="3150" y="2443"/>
              <a:ext cx="277" cy="481"/>
            </a:xfrm>
            <a:custGeom>
              <a:avLst/>
              <a:gdLst>
                <a:gd name="T0" fmla="*/ 34 w 277"/>
                <a:gd name="T1" fmla="*/ 301 h 482"/>
                <a:gd name="T2" fmla="*/ 43 w 277"/>
                <a:gd name="T3" fmla="*/ 286 h 482"/>
                <a:gd name="T4" fmla="*/ 59 w 277"/>
                <a:gd name="T5" fmla="*/ 263 h 482"/>
                <a:gd name="T6" fmla="*/ 73 w 277"/>
                <a:gd name="T7" fmla="*/ 241 h 482"/>
                <a:gd name="T8" fmla="*/ 90 w 277"/>
                <a:gd name="T9" fmla="*/ 241 h 482"/>
                <a:gd name="T10" fmla="*/ 107 w 277"/>
                <a:gd name="T11" fmla="*/ 241 h 482"/>
                <a:gd name="T12" fmla="*/ 122 w 277"/>
                <a:gd name="T13" fmla="*/ 233 h 482"/>
                <a:gd name="T14" fmla="*/ 139 w 277"/>
                <a:gd name="T15" fmla="*/ 199 h 482"/>
                <a:gd name="T16" fmla="*/ 153 w 277"/>
                <a:gd name="T17" fmla="*/ 170 h 482"/>
                <a:gd name="T18" fmla="*/ 168 w 277"/>
                <a:gd name="T19" fmla="*/ 147 h 482"/>
                <a:gd name="T20" fmla="*/ 179 w 277"/>
                <a:gd name="T21" fmla="*/ 130 h 482"/>
                <a:gd name="T22" fmla="*/ 179 w 277"/>
                <a:gd name="T23" fmla="*/ 130 h 482"/>
                <a:gd name="T24" fmla="*/ 190 w 277"/>
                <a:gd name="T25" fmla="*/ 115 h 482"/>
                <a:gd name="T26" fmla="*/ 200 w 277"/>
                <a:gd name="T27" fmla="*/ 101 h 482"/>
                <a:gd name="T28" fmla="*/ 211 w 277"/>
                <a:gd name="T29" fmla="*/ 86 h 482"/>
                <a:gd name="T30" fmla="*/ 221 w 277"/>
                <a:gd name="T31" fmla="*/ 73 h 482"/>
                <a:gd name="T32" fmla="*/ 232 w 277"/>
                <a:gd name="T33" fmla="*/ 59 h 482"/>
                <a:gd name="T34" fmla="*/ 244 w 277"/>
                <a:gd name="T35" fmla="*/ 43 h 482"/>
                <a:gd name="T36" fmla="*/ 252 w 277"/>
                <a:gd name="T37" fmla="*/ 31 h 482"/>
                <a:gd name="T38" fmla="*/ 261 w 277"/>
                <a:gd name="T39" fmla="*/ 18 h 482"/>
                <a:gd name="T40" fmla="*/ 269 w 277"/>
                <a:gd name="T41" fmla="*/ 8 h 482"/>
                <a:gd name="T42" fmla="*/ 276 w 277"/>
                <a:gd name="T43" fmla="*/ 0 h 482"/>
                <a:gd name="T44" fmla="*/ 276 w 277"/>
                <a:gd name="T45" fmla="*/ 0 h 482"/>
                <a:gd name="T46" fmla="*/ 276 w 277"/>
                <a:gd name="T47" fmla="*/ 2 h 482"/>
                <a:gd name="T48" fmla="*/ 276 w 277"/>
                <a:gd name="T49" fmla="*/ 13 h 482"/>
                <a:gd name="T50" fmla="*/ 276 w 277"/>
                <a:gd name="T51" fmla="*/ 27 h 482"/>
                <a:gd name="T52" fmla="*/ 273 w 277"/>
                <a:gd name="T53" fmla="*/ 43 h 482"/>
                <a:gd name="T54" fmla="*/ 273 w 277"/>
                <a:gd name="T55" fmla="*/ 64 h 482"/>
                <a:gd name="T56" fmla="*/ 271 w 277"/>
                <a:gd name="T57" fmla="*/ 88 h 482"/>
                <a:gd name="T58" fmla="*/ 269 w 277"/>
                <a:gd name="T59" fmla="*/ 113 h 482"/>
                <a:gd name="T60" fmla="*/ 265 w 277"/>
                <a:gd name="T61" fmla="*/ 137 h 482"/>
                <a:gd name="T62" fmla="*/ 261 w 277"/>
                <a:gd name="T63" fmla="*/ 158 h 482"/>
                <a:gd name="T64" fmla="*/ 252 w 277"/>
                <a:gd name="T65" fmla="*/ 176 h 482"/>
                <a:gd name="T66" fmla="*/ 252 w 277"/>
                <a:gd name="T67" fmla="*/ 176 h 482"/>
                <a:gd name="T68" fmla="*/ 244 w 277"/>
                <a:gd name="T69" fmla="*/ 197 h 482"/>
                <a:gd name="T70" fmla="*/ 236 w 277"/>
                <a:gd name="T71" fmla="*/ 218 h 482"/>
                <a:gd name="T72" fmla="*/ 223 w 277"/>
                <a:gd name="T73" fmla="*/ 239 h 482"/>
                <a:gd name="T74" fmla="*/ 213 w 277"/>
                <a:gd name="T75" fmla="*/ 241 h 482"/>
                <a:gd name="T76" fmla="*/ 200 w 277"/>
                <a:gd name="T77" fmla="*/ 241 h 482"/>
                <a:gd name="T78" fmla="*/ 188 w 277"/>
                <a:gd name="T79" fmla="*/ 241 h 482"/>
                <a:gd name="T80" fmla="*/ 174 w 277"/>
                <a:gd name="T81" fmla="*/ 241 h 482"/>
                <a:gd name="T82" fmla="*/ 162 w 277"/>
                <a:gd name="T83" fmla="*/ 249 h 482"/>
                <a:gd name="T84" fmla="*/ 149 w 277"/>
                <a:gd name="T85" fmla="*/ 263 h 482"/>
                <a:gd name="T86" fmla="*/ 137 w 277"/>
                <a:gd name="T87" fmla="*/ 276 h 482"/>
                <a:gd name="T88" fmla="*/ 137 w 277"/>
                <a:gd name="T89" fmla="*/ 276 h 482"/>
                <a:gd name="T90" fmla="*/ 126 w 277"/>
                <a:gd name="T91" fmla="*/ 286 h 482"/>
                <a:gd name="T92" fmla="*/ 112 w 277"/>
                <a:gd name="T93" fmla="*/ 299 h 482"/>
                <a:gd name="T94" fmla="*/ 98 w 277"/>
                <a:gd name="T95" fmla="*/ 309 h 482"/>
                <a:gd name="T96" fmla="*/ 84 w 277"/>
                <a:gd name="T97" fmla="*/ 322 h 482"/>
                <a:gd name="T98" fmla="*/ 69 w 277"/>
                <a:gd name="T99" fmla="*/ 334 h 482"/>
                <a:gd name="T100" fmla="*/ 54 w 277"/>
                <a:gd name="T101" fmla="*/ 345 h 482"/>
                <a:gd name="T102" fmla="*/ 39 w 277"/>
                <a:gd name="T103" fmla="*/ 357 h 482"/>
                <a:gd name="T104" fmla="*/ 25 w 277"/>
                <a:gd name="T105" fmla="*/ 368 h 482"/>
                <a:gd name="T106" fmla="*/ 13 w 277"/>
                <a:gd name="T107" fmla="*/ 377 h 482"/>
                <a:gd name="T108" fmla="*/ 0 w 277"/>
                <a:gd name="T109" fmla="*/ 383 h 4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1152"/>
            <p:cNvSpPr>
              <a:spLocks/>
            </p:cNvSpPr>
            <p:nvPr/>
          </p:nvSpPr>
          <p:spPr bwMode="auto">
            <a:xfrm>
              <a:off x="3119" y="2388"/>
              <a:ext cx="274" cy="485"/>
            </a:xfrm>
            <a:custGeom>
              <a:avLst/>
              <a:gdLst>
                <a:gd name="T0" fmla="*/ 33 w 275"/>
                <a:gd name="T1" fmla="*/ 401 h 485"/>
                <a:gd name="T2" fmla="*/ 44 w 275"/>
                <a:gd name="T3" fmla="*/ 385 h 485"/>
                <a:gd name="T4" fmla="*/ 56 w 275"/>
                <a:gd name="T5" fmla="*/ 364 h 485"/>
                <a:gd name="T6" fmla="*/ 73 w 275"/>
                <a:gd name="T7" fmla="*/ 334 h 485"/>
                <a:gd name="T8" fmla="*/ 88 w 275"/>
                <a:gd name="T9" fmla="*/ 302 h 485"/>
                <a:gd name="T10" fmla="*/ 105 w 275"/>
                <a:gd name="T11" fmla="*/ 269 h 485"/>
                <a:gd name="T12" fmla="*/ 122 w 275"/>
                <a:gd name="T13" fmla="*/ 233 h 485"/>
                <a:gd name="T14" fmla="*/ 136 w 275"/>
                <a:gd name="T15" fmla="*/ 200 h 485"/>
                <a:gd name="T16" fmla="*/ 137 w 275"/>
                <a:gd name="T17" fmla="*/ 170 h 485"/>
                <a:gd name="T18" fmla="*/ 137 w 275"/>
                <a:gd name="T19" fmla="*/ 147 h 485"/>
                <a:gd name="T20" fmla="*/ 137 w 275"/>
                <a:gd name="T21" fmla="*/ 130 h 485"/>
                <a:gd name="T22" fmla="*/ 137 w 275"/>
                <a:gd name="T23" fmla="*/ 130 h 485"/>
                <a:gd name="T24" fmla="*/ 137 w 275"/>
                <a:gd name="T25" fmla="*/ 115 h 485"/>
                <a:gd name="T26" fmla="*/ 137 w 275"/>
                <a:gd name="T27" fmla="*/ 101 h 485"/>
                <a:gd name="T28" fmla="*/ 137 w 275"/>
                <a:gd name="T29" fmla="*/ 88 h 485"/>
                <a:gd name="T30" fmla="*/ 137 w 275"/>
                <a:gd name="T31" fmla="*/ 73 h 485"/>
                <a:gd name="T32" fmla="*/ 137 w 275"/>
                <a:gd name="T33" fmla="*/ 58 h 485"/>
                <a:gd name="T34" fmla="*/ 144 w 275"/>
                <a:gd name="T35" fmla="*/ 46 h 485"/>
                <a:gd name="T36" fmla="*/ 155 w 275"/>
                <a:gd name="T37" fmla="*/ 31 h 485"/>
                <a:gd name="T38" fmla="*/ 162 w 275"/>
                <a:gd name="T39" fmla="*/ 18 h 485"/>
                <a:gd name="T40" fmla="*/ 169 w 275"/>
                <a:gd name="T41" fmla="*/ 8 h 485"/>
                <a:gd name="T42" fmla="*/ 176 w 275"/>
                <a:gd name="T43" fmla="*/ 0 h 485"/>
                <a:gd name="T44" fmla="*/ 176 w 275"/>
                <a:gd name="T45" fmla="*/ 0 h 485"/>
                <a:gd name="T46" fmla="*/ 176 w 275"/>
                <a:gd name="T47" fmla="*/ 2 h 485"/>
                <a:gd name="T48" fmla="*/ 176 w 275"/>
                <a:gd name="T49" fmla="*/ 12 h 485"/>
                <a:gd name="T50" fmla="*/ 176 w 275"/>
                <a:gd name="T51" fmla="*/ 27 h 485"/>
                <a:gd name="T52" fmla="*/ 176 w 275"/>
                <a:gd name="T53" fmla="*/ 46 h 485"/>
                <a:gd name="T54" fmla="*/ 176 w 275"/>
                <a:gd name="T55" fmla="*/ 67 h 485"/>
                <a:gd name="T56" fmla="*/ 173 w 275"/>
                <a:gd name="T57" fmla="*/ 88 h 485"/>
                <a:gd name="T58" fmla="*/ 171 w 275"/>
                <a:gd name="T59" fmla="*/ 113 h 485"/>
                <a:gd name="T60" fmla="*/ 167 w 275"/>
                <a:gd name="T61" fmla="*/ 136 h 485"/>
                <a:gd name="T62" fmla="*/ 160 w 275"/>
                <a:gd name="T63" fmla="*/ 157 h 485"/>
                <a:gd name="T64" fmla="*/ 155 w 275"/>
                <a:gd name="T65" fmla="*/ 179 h 485"/>
                <a:gd name="T66" fmla="*/ 155 w 275"/>
                <a:gd name="T67" fmla="*/ 179 h 485"/>
                <a:gd name="T68" fmla="*/ 146 w 275"/>
                <a:gd name="T69" fmla="*/ 198 h 485"/>
                <a:gd name="T70" fmla="*/ 137 w 275"/>
                <a:gd name="T71" fmla="*/ 218 h 485"/>
                <a:gd name="T72" fmla="*/ 137 w 275"/>
                <a:gd name="T73" fmla="*/ 239 h 485"/>
                <a:gd name="T74" fmla="*/ 137 w 275"/>
                <a:gd name="T75" fmla="*/ 262 h 485"/>
                <a:gd name="T76" fmla="*/ 137 w 275"/>
                <a:gd name="T77" fmla="*/ 286 h 485"/>
                <a:gd name="T78" fmla="*/ 137 w 275"/>
                <a:gd name="T79" fmla="*/ 309 h 485"/>
                <a:gd name="T80" fmla="*/ 137 w 275"/>
                <a:gd name="T81" fmla="*/ 327 h 485"/>
                <a:gd name="T82" fmla="*/ 137 w 275"/>
                <a:gd name="T83" fmla="*/ 347 h 485"/>
                <a:gd name="T84" fmla="*/ 137 w 275"/>
                <a:gd name="T85" fmla="*/ 364 h 485"/>
                <a:gd name="T86" fmla="*/ 136 w 275"/>
                <a:gd name="T87" fmla="*/ 376 h 485"/>
                <a:gd name="T88" fmla="*/ 136 w 275"/>
                <a:gd name="T89" fmla="*/ 376 h 485"/>
                <a:gd name="T90" fmla="*/ 124 w 275"/>
                <a:gd name="T91" fmla="*/ 385 h 485"/>
                <a:gd name="T92" fmla="*/ 111 w 275"/>
                <a:gd name="T93" fmla="*/ 398 h 485"/>
                <a:gd name="T94" fmla="*/ 99 w 275"/>
                <a:gd name="T95" fmla="*/ 410 h 485"/>
                <a:gd name="T96" fmla="*/ 81 w 275"/>
                <a:gd name="T97" fmla="*/ 421 h 485"/>
                <a:gd name="T98" fmla="*/ 67 w 275"/>
                <a:gd name="T99" fmla="*/ 433 h 485"/>
                <a:gd name="T100" fmla="*/ 52 w 275"/>
                <a:gd name="T101" fmla="*/ 444 h 485"/>
                <a:gd name="T102" fmla="*/ 37 w 275"/>
                <a:gd name="T103" fmla="*/ 456 h 485"/>
                <a:gd name="T104" fmla="*/ 25 w 275"/>
                <a:gd name="T105" fmla="*/ 467 h 485"/>
                <a:gd name="T106" fmla="*/ 9 w 275"/>
                <a:gd name="T107" fmla="*/ 475 h 485"/>
                <a:gd name="T108" fmla="*/ 0 w 275"/>
                <a:gd name="T109" fmla="*/ 484 h 485"/>
                <a:gd name="T110" fmla="*/ 33 w 275"/>
                <a:gd name="T111" fmla="*/ 401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lnTo>
                    <a:pt x="33" y="40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29" name="Freeform 1153"/>
            <p:cNvSpPr>
              <a:spLocks/>
            </p:cNvSpPr>
            <p:nvPr/>
          </p:nvSpPr>
          <p:spPr bwMode="auto">
            <a:xfrm>
              <a:off x="3119" y="2388"/>
              <a:ext cx="274" cy="485"/>
            </a:xfrm>
            <a:custGeom>
              <a:avLst/>
              <a:gdLst>
                <a:gd name="T0" fmla="*/ 33 w 275"/>
                <a:gd name="T1" fmla="*/ 401 h 485"/>
                <a:gd name="T2" fmla="*/ 44 w 275"/>
                <a:gd name="T3" fmla="*/ 385 h 485"/>
                <a:gd name="T4" fmla="*/ 56 w 275"/>
                <a:gd name="T5" fmla="*/ 364 h 485"/>
                <a:gd name="T6" fmla="*/ 73 w 275"/>
                <a:gd name="T7" fmla="*/ 334 h 485"/>
                <a:gd name="T8" fmla="*/ 88 w 275"/>
                <a:gd name="T9" fmla="*/ 302 h 485"/>
                <a:gd name="T10" fmla="*/ 105 w 275"/>
                <a:gd name="T11" fmla="*/ 269 h 485"/>
                <a:gd name="T12" fmla="*/ 122 w 275"/>
                <a:gd name="T13" fmla="*/ 233 h 485"/>
                <a:gd name="T14" fmla="*/ 136 w 275"/>
                <a:gd name="T15" fmla="*/ 200 h 485"/>
                <a:gd name="T16" fmla="*/ 137 w 275"/>
                <a:gd name="T17" fmla="*/ 170 h 485"/>
                <a:gd name="T18" fmla="*/ 137 w 275"/>
                <a:gd name="T19" fmla="*/ 147 h 485"/>
                <a:gd name="T20" fmla="*/ 137 w 275"/>
                <a:gd name="T21" fmla="*/ 130 h 485"/>
                <a:gd name="T22" fmla="*/ 137 w 275"/>
                <a:gd name="T23" fmla="*/ 130 h 485"/>
                <a:gd name="T24" fmla="*/ 137 w 275"/>
                <a:gd name="T25" fmla="*/ 115 h 485"/>
                <a:gd name="T26" fmla="*/ 137 w 275"/>
                <a:gd name="T27" fmla="*/ 101 h 485"/>
                <a:gd name="T28" fmla="*/ 137 w 275"/>
                <a:gd name="T29" fmla="*/ 88 h 485"/>
                <a:gd name="T30" fmla="*/ 137 w 275"/>
                <a:gd name="T31" fmla="*/ 73 h 485"/>
                <a:gd name="T32" fmla="*/ 137 w 275"/>
                <a:gd name="T33" fmla="*/ 58 h 485"/>
                <a:gd name="T34" fmla="*/ 144 w 275"/>
                <a:gd name="T35" fmla="*/ 46 h 485"/>
                <a:gd name="T36" fmla="*/ 155 w 275"/>
                <a:gd name="T37" fmla="*/ 31 h 485"/>
                <a:gd name="T38" fmla="*/ 162 w 275"/>
                <a:gd name="T39" fmla="*/ 18 h 485"/>
                <a:gd name="T40" fmla="*/ 169 w 275"/>
                <a:gd name="T41" fmla="*/ 8 h 485"/>
                <a:gd name="T42" fmla="*/ 176 w 275"/>
                <a:gd name="T43" fmla="*/ 0 h 485"/>
                <a:gd name="T44" fmla="*/ 176 w 275"/>
                <a:gd name="T45" fmla="*/ 0 h 485"/>
                <a:gd name="T46" fmla="*/ 176 w 275"/>
                <a:gd name="T47" fmla="*/ 2 h 485"/>
                <a:gd name="T48" fmla="*/ 176 w 275"/>
                <a:gd name="T49" fmla="*/ 12 h 485"/>
                <a:gd name="T50" fmla="*/ 176 w 275"/>
                <a:gd name="T51" fmla="*/ 27 h 485"/>
                <a:gd name="T52" fmla="*/ 176 w 275"/>
                <a:gd name="T53" fmla="*/ 46 h 485"/>
                <a:gd name="T54" fmla="*/ 176 w 275"/>
                <a:gd name="T55" fmla="*/ 67 h 485"/>
                <a:gd name="T56" fmla="*/ 173 w 275"/>
                <a:gd name="T57" fmla="*/ 88 h 485"/>
                <a:gd name="T58" fmla="*/ 171 w 275"/>
                <a:gd name="T59" fmla="*/ 113 h 485"/>
                <a:gd name="T60" fmla="*/ 167 w 275"/>
                <a:gd name="T61" fmla="*/ 136 h 485"/>
                <a:gd name="T62" fmla="*/ 160 w 275"/>
                <a:gd name="T63" fmla="*/ 157 h 485"/>
                <a:gd name="T64" fmla="*/ 155 w 275"/>
                <a:gd name="T65" fmla="*/ 179 h 485"/>
                <a:gd name="T66" fmla="*/ 155 w 275"/>
                <a:gd name="T67" fmla="*/ 179 h 485"/>
                <a:gd name="T68" fmla="*/ 146 w 275"/>
                <a:gd name="T69" fmla="*/ 198 h 485"/>
                <a:gd name="T70" fmla="*/ 137 w 275"/>
                <a:gd name="T71" fmla="*/ 218 h 485"/>
                <a:gd name="T72" fmla="*/ 137 w 275"/>
                <a:gd name="T73" fmla="*/ 239 h 485"/>
                <a:gd name="T74" fmla="*/ 137 w 275"/>
                <a:gd name="T75" fmla="*/ 262 h 485"/>
                <a:gd name="T76" fmla="*/ 137 w 275"/>
                <a:gd name="T77" fmla="*/ 286 h 485"/>
                <a:gd name="T78" fmla="*/ 137 w 275"/>
                <a:gd name="T79" fmla="*/ 309 h 485"/>
                <a:gd name="T80" fmla="*/ 137 w 275"/>
                <a:gd name="T81" fmla="*/ 327 h 485"/>
                <a:gd name="T82" fmla="*/ 137 w 275"/>
                <a:gd name="T83" fmla="*/ 347 h 485"/>
                <a:gd name="T84" fmla="*/ 137 w 275"/>
                <a:gd name="T85" fmla="*/ 364 h 485"/>
                <a:gd name="T86" fmla="*/ 136 w 275"/>
                <a:gd name="T87" fmla="*/ 376 h 485"/>
                <a:gd name="T88" fmla="*/ 136 w 275"/>
                <a:gd name="T89" fmla="*/ 376 h 485"/>
                <a:gd name="T90" fmla="*/ 124 w 275"/>
                <a:gd name="T91" fmla="*/ 385 h 485"/>
                <a:gd name="T92" fmla="*/ 111 w 275"/>
                <a:gd name="T93" fmla="*/ 398 h 485"/>
                <a:gd name="T94" fmla="*/ 99 w 275"/>
                <a:gd name="T95" fmla="*/ 410 h 485"/>
                <a:gd name="T96" fmla="*/ 81 w 275"/>
                <a:gd name="T97" fmla="*/ 421 h 485"/>
                <a:gd name="T98" fmla="*/ 67 w 275"/>
                <a:gd name="T99" fmla="*/ 433 h 485"/>
                <a:gd name="T100" fmla="*/ 52 w 275"/>
                <a:gd name="T101" fmla="*/ 444 h 485"/>
                <a:gd name="T102" fmla="*/ 37 w 275"/>
                <a:gd name="T103" fmla="*/ 456 h 485"/>
                <a:gd name="T104" fmla="*/ 25 w 275"/>
                <a:gd name="T105" fmla="*/ 467 h 485"/>
                <a:gd name="T106" fmla="*/ 9 w 275"/>
                <a:gd name="T107" fmla="*/ 475 h 485"/>
                <a:gd name="T108" fmla="*/ 0 w 275"/>
                <a:gd name="T109" fmla="*/ 484 h 4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0" name="Freeform 1154"/>
            <p:cNvSpPr>
              <a:spLocks/>
            </p:cNvSpPr>
            <p:nvPr/>
          </p:nvSpPr>
          <p:spPr bwMode="auto">
            <a:xfrm>
              <a:off x="3065" y="2506"/>
              <a:ext cx="245" cy="446"/>
            </a:xfrm>
            <a:custGeom>
              <a:avLst/>
              <a:gdLst>
                <a:gd name="T0" fmla="*/ 0 w 247"/>
                <a:gd name="T1" fmla="*/ 264 h 447"/>
                <a:gd name="T2" fmla="*/ 12 w 247"/>
                <a:gd name="T3" fmla="*/ 253 h 447"/>
                <a:gd name="T4" fmla="*/ 29 w 247"/>
                <a:gd name="T5" fmla="*/ 241 h 447"/>
                <a:gd name="T6" fmla="*/ 46 w 247"/>
                <a:gd name="T7" fmla="*/ 226 h 447"/>
                <a:gd name="T8" fmla="*/ 61 w 247"/>
                <a:gd name="T9" fmla="*/ 223 h 447"/>
                <a:gd name="T10" fmla="*/ 61 w 247"/>
                <a:gd name="T11" fmla="*/ 223 h 447"/>
                <a:gd name="T12" fmla="*/ 61 w 247"/>
                <a:gd name="T13" fmla="*/ 223 h 447"/>
                <a:gd name="T14" fmla="*/ 61 w 247"/>
                <a:gd name="T15" fmla="*/ 223 h 447"/>
                <a:gd name="T16" fmla="*/ 61 w 247"/>
                <a:gd name="T17" fmla="*/ 223 h 447"/>
                <a:gd name="T18" fmla="*/ 61 w 247"/>
                <a:gd name="T19" fmla="*/ 210 h 447"/>
                <a:gd name="T20" fmla="*/ 61 w 247"/>
                <a:gd name="T21" fmla="*/ 192 h 447"/>
                <a:gd name="T22" fmla="*/ 61 w 247"/>
                <a:gd name="T23" fmla="*/ 192 h 447"/>
                <a:gd name="T24" fmla="*/ 67 w 247"/>
                <a:gd name="T25" fmla="*/ 172 h 447"/>
                <a:gd name="T26" fmla="*/ 76 w 247"/>
                <a:gd name="T27" fmla="*/ 153 h 447"/>
                <a:gd name="T28" fmla="*/ 84 w 247"/>
                <a:gd name="T29" fmla="*/ 132 h 447"/>
                <a:gd name="T30" fmla="*/ 90 w 247"/>
                <a:gd name="T31" fmla="*/ 114 h 447"/>
                <a:gd name="T32" fmla="*/ 93 w 247"/>
                <a:gd name="T33" fmla="*/ 93 h 447"/>
                <a:gd name="T34" fmla="*/ 96 w 247"/>
                <a:gd name="T35" fmla="*/ 73 h 447"/>
                <a:gd name="T36" fmla="*/ 98 w 247"/>
                <a:gd name="T37" fmla="*/ 54 h 447"/>
                <a:gd name="T38" fmla="*/ 100 w 247"/>
                <a:gd name="T39" fmla="*/ 34 h 447"/>
                <a:gd name="T40" fmla="*/ 101 w 247"/>
                <a:gd name="T41" fmla="*/ 17 h 447"/>
                <a:gd name="T42" fmla="*/ 102 w 247"/>
                <a:gd name="T43" fmla="*/ 0 h 447"/>
                <a:gd name="T44" fmla="*/ 102 w 247"/>
                <a:gd name="T45" fmla="*/ 0 h 447"/>
                <a:gd name="T46" fmla="*/ 102 w 247"/>
                <a:gd name="T47" fmla="*/ 4 h 447"/>
                <a:gd name="T48" fmla="*/ 104 w 247"/>
                <a:gd name="T49" fmla="*/ 13 h 447"/>
                <a:gd name="T50" fmla="*/ 107 w 247"/>
                <a:gd name="T51" fmla="*/ 25 h 447"/>
                <a:gd name="T52" fmla="*/ 109 w 247"/>
                <a:gd name="T53" fmla="*/ 42 h 447"/>
                <a:gd name="T54" fmla="*/ 112 w 247"/>
                <a:gd name="T55" fmla="*/ 59 h 447"/>
                <a:gd name="T56" fmla="*/ 114 w 247"/>
                <a:gd name="T57" fmla="*/ 80 h 447"/>
                <a:gd name="T58" fmla="*/ 116 w 247"/>
                <a:gd name="T59" fmla="*/ 101 h 447"/>
                <a:gd name="T60" fmla="*/ 117 w 247"/>
                <a:gd name="T61" fmla="*/ 121 h 447"/>
                <a:gd name="T62" fmla="*/ 116 w 247"/>
                <a:gd name="T63" fmla="*/ 143 h 447"/>
                <a:gd name="T64" fmla="*/ 115 w 247"/>
                <a:gd name="T65" fmla="*/ 160 h 447"/>
                <a:gd name="T66" fmla="*/ 115 w 247"/>
                <a:gd name="T67" fmla="*/ 160 h 447"/>
                <a:gd name="T68" fmla="*/ 112 w 247"/>
                <a:gd name="T69" fmla="*/ 179 h 447"/>
                <a:gd name="T70" fmla="*/ 109 w 247"/>
                <a:gd name="T71" fmla="*/ 197 h 447"/>
                <a:gd name="T72" fmla="*/ 104 w 247"/>
                <a:gd name="T73" fmla="*/ 218 h 447"/>
                <a:gd name="T74" fmla="*/ 98 w 247"/>
                <a:gd name="T75" fmla="*/ 223 h 447"/>
                <a:gd name="T76" fmla="*/ 93 w 247"/>
                <a:gd name="T77" fmla="*/ 223 h 447"/>
                <a:gd name="T78" fmla="*/ 86 w 247"/>
                <a:gd name="T79" fmla="*/ 223 h 447"/>
                <a:gd name="T80" fmla="*/ 72 w 247"/>
                <a:gd name="T81" fmla="*/ 223 h 447"/>
                <a:gd name="T82" fmla="*/ 61 w 247"/>
                <a:gd name="T83" fmla="*/ 223 h 447"/>
                <a:gd name="T84" fmla="*/ 61 w 247"/>
                <a:gd name="T85" fmla="*/ 239 h 447"/>
                <a:gd name="T86" fmla="*/ 61 w 247"/>
                <a:gd name="T87" fmla="*/ 253 h 447"/>
                <a:gd name="T88" fmla="*/ 61 w 247"/>
                <a:gd name="T89" fmla="*/ 253 h 447"/>
                <a:gd name="T90" fmla="*/ 61 w 247"/>
                <a:gd name="T91" fmla="*/ 264 h 447"/>
                <a:gd name="T92" fmla="*/ 61 w 247"/>
                <a:gd name="T93" fmla="*/ 276 h 447"/>
                <a:gd name="T94" fmla="*/ 61 w 247"/>
                <a:gd name="T95" fmla="*/ 289 h 447"/>
                <a:gd name="T96" fmla="*/ 61 w 247"/>
                <a:gd name="T97" fmla="*/ 299 h 447"/>
                <a:gd name="T98" fmla="*/ 60 w 247"/>
                <a:gd name="T99" fmla="*/ 310 h 447"/>
                <a:gd name="T100" fmla="*/ 48 w 247"/>
                <a:gd name="T101" fmla="*/ 320 h 447"/>
                <a:gd name="T102" fmla="*/ 35 w 247"/>
                <a:gd name="T103" fmla="*/ 329 h 447"/>
                <a:gd name="T104" fmla="*/ 25 w 247"/>
                <a:gd name="T105" fmla="*/ 338 h 447"/>
                <a:gd name="T106" fmla="*/ 14 w 247"/>
                <a:gd name="T107" fmla="*/ 343 h 447"/>
                <a:gd name="T108" fmla="*/ 4 w 247"/>
                <a:gd name="T109" fmla="*/ 348 h 447"/>
                <a:gd name="T110" fmla="*/ 0 w 247"/>
                <a:gd name="T111" fmla="*/ 264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lnTo>
                    <a:pt x="0" y="36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1" name="Freeform 1155"/>
            <p:cNvSpPr>
              <a:spLocks/>
            </p:cNvSpPr>
            <p:nvPr/>
          </p:nvSpPr>
          <p:spPr bwMode="auto">
            <a:xfrm>
              <a:off x="3065" y="2506"/>
              <a:ext cx="245" cy="446"/>
            </a:xfrm>
            <a:custGeom>
              <a:avLst/>
              <a:gdLst>
                <a:gd name="T0" fmla="*/ 0 w 247"/>
                <a:gd name="T1" fmla="*/ 264 h 447"/>
                <a:gd name="T2" fmla="*/ 12 w 247"/>
                <a:gd name="T3" fmla="*/ 253 h 447"/>
                <a:gd name="T4" fmla="*/ 29 w 247"/>
                <a:gd name="T5" fmla="*/ 241 h 447"/>
                <a:gd name="T6" fmla="*/ 46 w 247"/>
                <a:gd name="T7" fmla="*/ 226 h 447"/>
                <a:gd name="T8" fmla="*/ 61 w 247"/>
                <a:gd name="T9" fmla="*/ 223 h 447"/>
                <a:gd name="T10" fmla="*/ 61 w 247"/>
                <a:gd name="T11" fmla="*/ 223 h 447"/>
                <a:gd name="T12" fmla="*/ 61 w 247"/>
                <a:gd name="T13" fmla="*/ 223 h 447"/>
                <a:gd name="T14" fmla="*/ 61 w 247"/>
                <a:gd name="T15" fmla="*/ 223 h 447"/>
                <a:gd name="T16" fmla="*/ 61 w 247"/>
                <a:gd name="T17" fmla="*/ 223 h 447"/>
                <a:gd name="T18" fmla="*/ 61 w 247"/>
                <a:gd name="T19" fmla="*/ 210 h 447"/>
                <a:gd name="T20" fmla="*/ 61 w 247"/>
                <a:gd name="T21" fmla="*/ 192 h 447"/>
                <a:gd name="T22" fmla="*/ 61 w 247"/>
                <a:gd name="T23" fmla="*/ 192 h 447"/>
                <a:gd name="T24" fmla="*/ 67 w 247"/>
                <a:gd name="T25" fmla="*/ 172 h 447"/>
                <a:gd name="T26" fmla="*/ 76 w 247"/>
                <a:gd name="T27" fmla="*/ 153 h 447"/>
                <a:gd name="T28" fmla="*/ 84 w 247"/>
                <a:gd name="T29" fmla="*/ 132 h 447"/>
                <a:gd name="T30" fmla="*/ 90 w 247"/>
                <a:gd name="T31" fmla="*/ 114 h 447"/>
                <a:gd name="T32" fmla="*/ 93 w 247"/>
                <a:gd name="T33" fmla="*/ 93 h 447"/>
                <a:gd name="T34" fmla="*/ 96 w 247"/>
                <a:gd name="T35" fmla="*/ 73 h 447"/>
                <a:gd name="T36" fmla="*/ 98 w 247"/>
                <a:gd name="T37" fmla="*/ 54 h 447"/>
                <a:gd name="T38" fmla="*/ 100 w 247"/>
                <a:gd name="T39" fmla="*/ 34 h 447"/>
                <a:gd name="T40" fmla="*/ 101 w 247"/>
                <a:gd name="T41" fmla="*/ 17 h 447"/>
                <a:gd name="T42" fmla="*/ 102 w 247"/>
                <a:gd name="T43" fmla="*/ 0 h 447"/>
                <a:gd name="T44" fmla="*/ 102 w 247"/>
                <a:gd name="T45" fmla="*/ 0 h 447"/>
                <a:gd name="T46" fmla="*/ 102 w 247"/>
                <a:gd name="T47" fmla="*/ 4 h 447"/>
                <a:gd name="T48" fmla="*/ 104 w 247"/>
                <a:gd name="T49" fmla="*/ 13 h 447"/>
                <a:gd name="T50" fmla="*/ 107 w 247"/>
                <a:gd name="T51" fmla="*/ 25 h 447"/>
                <a:gd name="T52" fmla="*/ 109 w 247"/>
                <a:gd name="T53" fmla="*/ 42 h 447"/>
                <a:gd name="T54" fmla="*/ 112 w 247"/>
                <a:gd name="T55" fmla="*/ 59 h 447"/>
                <a:gd name="T56" fmla="*/ 114 w 247"/>
                <a:gd name="T57" fmla="*/ 80 h 447"/>
                <a:gd name="T58" fmla="*/ 116 w 247"/>
                <a:gd name="T59" fmla="*/ 101 h 447"/>
                <a:gd name="T60" fmla="*/ 117 w 247"/>
                <a:gd name="T61" fmla="*/ 121 h 447"/>
                <a:gd name="T62" fmla="*/ 116 w 247"/>
                <a:gd name="T63" fmla="*/ 143 h 447"/>
                <a:gd name="T64" fmla="*/ 115 w 247"/>
                <a:gd name="T65" fmla="*/ 160 h 447"/>
                <a:gd name="T66" fmla="*/ 115 w 247"/>
                <a:gd name="T67" fmla="*/ 160 h 447"/>
                <a:gd name="T68" fmla="*/ 112 w 247"/>
                <a:gd name="T69" fmla="*/ 179 h 447"/>
                <a:gd name="T70" fmla="*/ 109 w 247"/>
                <a:gd name="T71" fmla="*/ 197 h 447"/>
                <a:gd name="T72" fmla="*/ 104 w 247"/>
                <a:gd name="T73" fmla="*/ 218 h 447"/>
                <a:gd name="T74" fmla="*/ 98 w 247"/>
                <a:gd name="T75" fmla="*/ 223 h 447"/>
                <a:gd name="T76" fmla="*/ 93 w 247"/>
                <a:gd name="T77" fmla="*/ 223 h 447"/>
                <a:gd name="T78" fmla="*/ 86 w 247"/>
                <a:gd name="T79" fmla="*/ 223 h 447"/>
                <a:gd name="T80" fmla="*/ 72 w 247"/>
                <a:gd name="T81" fmla="*/ 223 h 447"/>
                <a:gd name="T82" fmla="*/ 61 w 247"/>
                <a:gd name="T83" fmla="*/ 223 h 447"/>
                <a:gd name="T84" fmla="*/ 61 w 247"/>
                <a:gd name="T85" fmla="*/ 239 h 447"/>
                <a:gd name="T86" fmla="*/ 61 w 247"/>
                <a:gd name="T87" fmla="*/ 253 h 447"/>
                <a:gd name="T88" fmla="*/ 61 w 247"/>
                <a:gd name="T89" fmla="*/ 253 h 447"/>
                <a:gd name="T90" fmla="*/ 61 w 247"/>
                <a:gd name="T91" fmla="*/ 264 h 447"/>
                <a:gd name="T92" fmla="*/ 61 w 247"/>
                <a:gd name="T93" fmla="*/ 276 h 447"/>
                <a:gd name="T94" fmla="*/ 61 w 247"/>
                <a:gd name="T95" fmla="*/ 289 h 447"/>
                <a:gd name="T96" fmla="*/ 61 w 247"/>
                <a:gd name="T97" fmla="*/ 299 h 447"/>
                <a:gd name="T98" fmla="*/ 60 w 247"/>
                <a:gd name="T99" fmla="*/ 310 h 447"/>
                <a:gd name="T100" fmla="*/ 48 w 247"/>
                <a:gd name="T101" fmla="*/ 320 h 447"/>
                <a:gd name="T102" fmla="*/ 35 w 247"/>
                <a:gd name="T103" fmla="*/ 329 h 447"/>
                <a:gd name="T104" fmla="*/ 25 w 247"/>
                <a:gd name="T105" fmla="*/ 338 h 447"/>
                <a:gd name="T106" fmla="*/ 14 w 247"/>
                <a:gd name="T107" fmla="*/ 343 h 447"/>
                <a:gd name="T108" fmla="*/ 4 w 247"/>
                <a:gd name="T109" fmla="*/ 348 h 4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2" name="Freeform 1156"/>
            <p:cNvSpPr>
              <a:spLocks/>
            </p:cNvSpPr>
            <p:nvPr/>
          </p:nvSpPr>
          <p:spPr bwMode="auto">
            <a:xfrm>
              <a:off x="3074" y="2499"/>
              <a:ext cx="250" cy="447"/>
            </a:xfrm>
            <a:custGeom>
              <a:avLst/>
              <a:gdLst>
                <a:gd name="T0" fmla="*/ 0 w 248"/>
                <a:gd name="T1" fmla="*/ 361 h 447"/>
                <a:gd name="T2" fmla="*/ 12 w 248"/>
                <a:gd name="T3" fmla="*/ 350 h 447"/>
                <a:gd name="T4" fmla="*/ 29 w 248"/>
                <a:gd name="T5" fmla="*/ 338 h 447"/>
                <a:gd name="T6" fmla="*/ 46 w 248"/>
                <a:gd name="T7" fmla="*/ 324 h 447"/>
                <a:gd name="T8" fmla="*/ 160 w 248"/>
                <a:gd name="T9" fmla="*/ 306 h 447"/>
                <a:gd name="T10" fmla="*/ 180 w 248"/>
                <a:gd name="T11" fmla="*/ 287 h 447"/>
                <a:gd name="T12" fmla="*/ 212 w 248"/>
                <a:gd name="T13" fmla="*/ 266 h 447"/>
                <a:gd name="T14" fmla="*/ 244 w 248"/>
                <a:gd name="T15" fmla="*/ 248 h 447"/>
                <a:gd name="T16" fmla="*/ 276 w 248"/>
                <a:gd name="T17" fmla="*/ 228 h 447"/>
                <a:gd name="T18" fmla="*/ 304 w 248"/>
                <a:gd name="T19" fmla="*/ 207 h 447"/>
                <a:gd name="T20" fmla="*/ 334 w 248"/>
                <a:gd name="T21" fmla="*/ 188 h 447"/>
                <a:gd name="T22" fmla="*/ 334 w 248"/>
                <a:gd name="T23" fmla="*/ 188 h 447"/>
                <a:gd name="T24" fmla="*/ 358 w 248"/>
                <a:gd name="T25" fmla="*/ 172 h 447"/>
                <a:gd name="T26" fmla="*/ 385 w 248"/>
                <a:gd name="T27" fmla="*/ 151 h 447"/>
                <a:gd name="T28" fmla="*/ 412 w 248"/>
                <a:gd name="T29" fmla="*/ 131 h 447"/>
                <a:gd name="T30" fmla="*/ 425 w 248"/>
                <a:gd name="T31" fmla="*/ 113 h 447"/>
                <a:gd name="T32" fmla="*/ 436 w 248"/>
                <a:gd name="T33" fmla="*/ 92 h 447"/>
                <a:gd name="T34" fmla="*/ 450 w 248"/>
                <a:gd name="T35" fmla="*/ 71 h 447"/>
                <a:gd name="T36" fmla="*/ 458 w 248"/>
                <a:gd name="T37" fmla="*/ 52 h 447"/>
                <a:gd name="T38" fmla="*/ 464 w 248"/>
                <a:gd name="T39" fmla="*/ 34 h 447"/>
                <a:gd name="T40" fmla="*/ 474 w 248"/>
                <a:gd name="T41" fmla="*/ 16 h 447"/>
                <a:gd name="T42" fmla="*/ 474 w 248"/>
                <a:gd name="T43" fmla="*/ 0 h 447"/>
                <a:gd name="T44" fmla="*/ 474 w 248"/>
                <a:gd name="T45" fmla="*/ 0 h 447"/>
                <a:gd name="T46" fmla="*/ 474 w 248"/>
                <a:gd name="T47" fmla="*/ 2 h 447"/>
                <a:gd name="T48" fmla="*/ 482 w 248"/>
                <a:gd name="T49" fmla="*/ 9 h 447"/>
                <a:gd name="T50" fmla="*/ 492 w 248"/>
                <a:gd name="T51" fmla="*/ 23 h 447"/>
                <a:gd name="T52" fmla="*/ 500 w 248"/>
                <a:gd name="T53" fmla="*/ 39 h 447"/>
                <a:gd name="T54" fmla="*/ 514 w 248"/>
                <a:gd name="T55" fmla="*/ 58 h 447"/>
                <a:gd name="T56" fmla="*/ 520 w 248"/>
                <a:gd name="T57" fmla="*/ 80 h 447"/>
                <a:gd name="T58" fmla="*/ 528 w 248"/>
                <a:gd name="T59" fmla="*/ 101 h 447"/>
                <a:gd name="T60" fmla="*/ 534 w 248"/>
                <a:gd name="T61" fmla="*/ 121 h 447"/>
                <a:gd name="T62" fmla="*/ 534 w 248"/>
                <a:gd name="T63" fmla="*/ 142 h 447"/>
                <a:gd name="T64" fmla="*/ 528 w 248"/>
                <a:gd name="T65" fmla="*/ 159 h 447"/>
                <a:gd name="T66" fmla="*/ 528 w 248"/>
                <a:gd name="T67" fmla="*/ 159 h 447"/>
                <a:gd name="T68" fmla="*/ 516 w 248"/>
                <a:gd name="T69" fmla="*/ 179 h 447"/>
                <a:gd name="T70" fmla="*/ 500 w 248"/>
                <a:gd name="T71" fmla="*/ 197 h 447"/>
                <a:gd name="T72" fmla="*/ 482 w 248"/>
                <a:gd name="T73" fmla="*/ 218 h 447"/>
                <a:gd name="T74" fmla="*/ 462 w 248"/>
                <a:gd name="T75" fmla="*/ 239 h 447"/>
                <a:gd name="T76" fmla="*/ 436 w 248"/>
                <a:gd name="T77" fmla="*/ 260 h 447"/>
                <a:gd name="T78" fmla="*/ 418 w 248"/>
                <a:gd name="T79" fmla="*/ 281 h 447"/>
                <a:gd name="T80" fmla="*/ 379 w 248"/>
                <a:gd name="T81" fmla="*/ 300 h 447"/>
                <a:gd name="T82" fmla="*/ 334 w 248"/>
                <a:gd name="T83" fmla="*/ 319 h 447"/>
                <a:gd name="T84" fmla="*/ 300 w 248"/>
                <a:gd name="T85" fmla="*/ 336 h 447"/>
                <a:gd name="T86" fmla="*/ 276 w 248"/>
                <a:gd name="T87" fmla="*/ 349 h 447"/>
                <a:gd name="T88" fmla="*/ 276 w 248"/>
                <a:gd name="T89" fmla="*/ 349 h 447"/>
                <a:gd name="T90" fmla="*/ 244 w 248"/>
                <a:gd name="T91" fmla="*/ 361 h 447"/>
                <a:gd name="T92" fmla="*/ 216 w 248"/>
                <a:gd name="T93" fmla="*/ 374 h 447"/>
                <a:gd name="T94" fmla="*/ 190 w 248"/>
                <a:gd name="T95" fmla="*/ 386 h 447"/>
                <a:gd name="T96" fmla="*/ 174 w 248"/>
                <a:gd name="T97" fmla="*/ 397 h 447"/>
                <a:gd name="T98" fmla="*/ 160 w 248"/>
                <a:gd name="T99" fmla="*/ 407 h 447"/>
                <a:gd name="T100" fmla="*/ 50 w 248"/>
                <a:gd name="T101" fmla="*/ 418 h 447"/>
                <a:gd name="T102" fmla="*/ 37 w 248"/>
                <a:gd name="T103" fmla="*/ 426 h 447"/>
                <a:gd name="T104" fmla="*/ 25 w 248"/>
                <a:gd name="T105" fmla="*/ 435 h 447"/>
                <a:gd name="T106" fmla="*/ 14 w 248"/>
                <a:gd name="T107" fmla="*/ 441 h 447"/>
                <a:gd name="T108" fmla="*/ 4 w 248"/>
                <a:gd name="T109" fmla="*/ 446 h 447"/>
                <a:gd name="T110" fmla="*/ 0 w 248"/>
                <a:gd name="T111" fmla="*/ 361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lnTo>
                    <a:pt x="0" y="36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3" name="Freeform 1157"/>
            <p:cNvSpPr>
              <a:spLocks/>
            </p:cNvSpPr>
            <p:nvPr/>
          </p:nvSpPr>
          <p:spPr bwMode="auto">
            <a:xfrm>
              <a:off x="3074" y="2499"/>
              <a:ext cx="250" cy="447"/>
            </a:xfrm>
            <a:custGeom>
              <a:avLst/>
              <a:gdLst>
                <a:gd name="T0" fmla="*/ 0 w 248"/>
                <a:gd name="T1" fmla="*/ 361 h 447"/>
                <a:gd name="T2" fmla="*/ 12 w 248"/>
                <a:gd name="T3" fmla="*/ 350 h 447"/>
                <a:gd name="T4" fmla="*/ 29 w 248"/>
                <a:gd name="T5" fmla="*/ 338 h 447"/>
                <a:gd name="T6" fmla="*/ 46 w 248"/>
                <a:gd name="T7" fmla="*/ 324 h 447"/>
                <a:gd name="T8" fmla="*/ 160 w 248"/>
                <a:gd name="T9" fmla="*/ 306 h 447"/>
                <a:gd name="T10" fmla="*/ 180 w 248"/>
                <a:gd name="T11" fmla="*/ 287 h 447"/>
                <a:gd name="T12" fmla="*/ 212 w 248"/>
                <a:gd name="T13" fmla="*/ 266 h 447"/>
                <a:gd name="T14" fmla="*/ 244 w 248"/>
                <a:gd name="T15" fmla="*/ 248 h 447"/>
                <a:gd name="T16" fmla="*/ 276 w 248"/>
                <a:gd name="T17" fmla="*/ 228 h 447"/>
                <a:gd name="T18" fmla="*/ 304 w 248"/>
                <a:gd name="T19" fmla="*/ 207 h 447"/>
                <a:gd name="T20" fmla="*/ 334 w 248"/>
                <a:gd name="T21" fmla="*/ 188 h 447"/>
                <a:gd name="T22" fmla="*/ 334 w 248"/>
                <a:gd name="T23" fmla="*/ 188 h 447"/>
                <a:gd name="T24" fmla="*/ 358 w 248"/>
                <a:gd name="T25" fmla="*/ 172 h 447"/>
                <a:gd name="T26" fmla="*/ 385 w 248"/>
                <a:gd name="T27" fmla="*/ 151 h 447"/>
                <a:gd name="T28" fmla="*/ 412 w 248"/>
                <a:gd name="T29" fmla="*/ 131 h 447"/>
                <a:gd name="T30" fmla="*/ 425 w 248"/>
                <a:gd name="T31" fmla="*/ 113 h 447"/>
                <a:gd name="T32" fmla="*/ 436 w 248"/>
                <a:gd name="T33" fmla="*/ 92 h 447"/>
                <a:gd name="T34" fmla="*/ 450 w 248"/>
                <a:gd name="T35" fmla="*/ 71 h 447"/>
                <a:gd name="T36" fmla="*/ 458 w 248"/>
                <a:gd name="T37" fmla="*/ 52 h 447"/>
                <a:gd name="T38" fmla="*/ 464 w 248"/>
                <a:gd name="T39" fmla="*/ 34 h 447"/>
                <a:gd name="T40" fmla="*/ 474 w 248"/>
                <a:gd name="T41" fmla="*/ 16 h 447"/>
                <a:gd name="T42" fmla="*/ 474 w 248"/>
                <a:gd name="T43" fmla="*/ 0 h 447"/>
                <a:gd name="T44" fmla="*/ 474 w 248"/>
                <a:gd name="T45" fmla="*/ 0 h 447"/>
                <a:gd name="T46" fmla="*/ 474 w 248"/>
                <a:gd name="T47" fmla="*/ 2 h 447"/>
                <a:gd name="T48" fmla="*/ 482 w 248"/>
                <a:gd name="T49" fmla="*/ 9 h 447"/>
                <a:gd name="T50" fmla="*/ 492 w 248"/>
                <a:gd name="T51" fmla="*/ 23 h 447"/>
                <a:gd name="T52" fmla="*/ 500 w 248"/>
                <a:gd name="T53" fmla="*/ 39 h 447"/>
                <a:gd name="T54" fmla="*/ 514 w 248"/>
                <a:gd name="T55" fmla="*/ 58 h 447"/>
                <a:gd name="T56" fmla="*/ 520 w 248"/>
                <a:gd name="T57" fmla="*/ 80 h 447"/>
                <a:gd name="T58" fmla="*/ 528 w 248"/>
                <a:gd name="T59" fmla="*/ 101 h 447"/>
                <a:gd name="T60" fmla="*/ 534 w 248"/>
                <a:gd name="T61" fmla="*/ 121 h 447"/>
                <a:gd name="T62" fmla="*/ 534 w 248"/>
                <a:gd name="T63" fmla="*/ 142 h 447"/>
                <a:gd name="T64" fmla="*/ 528 w 248"/>
                <a:gd name="T65" fmla="*/ 159 h 447"/>
                <a:gd name="T66" fmla="*/ 528 w 248"/>
                <a:gd name="T67" fmla="*/ 159 h 447"/>
                <a:gd name="T68" fmla="*/ 516 w 248"/>
                <a:gd name="T69" fmla="*/ 179 h 447"/>
                <a:gd name="T70" fmla="*/ 500 w 248"/>
                <a:gd name="T71" fmla="*/ 197 h 447"/>
                <a:gd name="T72" fmla="*/ 482 w 248"/>
                <a:gd name="T73" fmla="*/ 218 h 447"/>
                <a:gd name="T74" fmla="*/ 462 w 248"/>
                <a:gd name="T75" fmla="*/ 239 h 447"/>
                <a:gd name="T76" fmla="*/ 436 w 248"/>
                <a:gd name="T77" fmla="*/ 260 h 447"/>
                <a:gd name="T78" fmla="*/ 418 w 248"/>
                <a:gd name="T79" fmla="*/ 281 h 447"/>
                <a:gd name="T80" fmla="*/ 379 w 248"/>
                <a:gd name="T81" fmla="*/ 300 h 447"/>
                <a:gd name="T82" fmla="*/ 334 w 248"/>
                <a:gd name="T83" fmla="*/ 319 h 447"/>
                <a:gd name="T84" fmla="*/ 300 w 248"/>
                <a:gd name="T85" fmla="*/ 336 h 447"/>
                <a:gd name="T86" fmla="*/ 276 w 248"/>
                <a:gd name="T87" fmla="*/ 349 h 447"/>
                <a:gd name="T88" fmla="*/ 276 w 248"/>
                <a:gd name="T89" fmla="*/ 349 h 447"/>
                <a:gd name="T90" fmla="*/ 244 w 248"/>
                <a:gd name="T91" fmla="*/ 361 h 447"/>
                <a:gd name="T92" fmla="*/ 216 w 248"/>
                <a:gd name="T93" fmla="*/ 374 h 447"/>
                <a:gd name="T94" fmla="*/ 190 w 248"/>
                <a:gd name="T95" fmla="*/ 386 h 447"/>
                <a:gd name="T96" fmla="*/ 174 w 248"/>
                <a:gd name="T97" fmla="*/ 397 h 447"/>
                <a:gd name="T98" fmla="*/ 160 w 248"/>
                <a:gd name="T99" fmla="*/ 407 h 447"/>
                <a:gd name="T100" fmla="*/ 50 w 248"/>
                <a:gd name="T101" fmla="*/ 418 h 447"/>
                <a:gd name="T102" fmla="*/ 37 w 248"/>
                <a:gd name="T103" fmla="*/ 426 h 447"/>
                <a:gd name="T104" fmla="*/ 25 w 248"/>
                <a:gd name="T105" fmla="*/ 435 h 447"/>
                <a:gd name="T106" fmla="*/ 14 w 248"/>
                <a:gd name="T107" fmla="*/ 441 h 447"/>
                <a:gd name="T108" fmla="*/ 4 w 248"/>
                <a:gd name="T109" fmla="*/ 446 h 4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4" name="Freeform 1158"/>
            <p:cNvSpPr>
              <a:spLocks/>
            </p:cNvSpPr>
            <p:nvPr/>
          </p:nvSpPr>
          <p:spPr bwMode="auto">
            <a:xfrm>
              <a:off x="3055" y="2607"/>
              <a:ext cx="178" cy="269"/>
            </a:xfrm>
            <a:custGeom>
              <a:avLst/>
              <a:gdLst>
                <a:gd name="T0" fmla="*/ 0 w 178"/>
                <a:gd name="T1" fmla="*/ 360 h 268"/>
                <a:gd name="T2" fmla="*/ 2 w 178"/>
                <a:gd name="T3" fmla="*/ 348 h 268"/>
                <a:gd name="T4" fmla="*/ 4 w 178"/>
                <a:gd name="T5" fmla="*/ 333 h 268"/>
                <a:gd name="T6" fmla="*/ 7 w 178"/>
                <a:gd name="T7" fmla="*/ 316 h 268"/>
                <a:gd name="T8" fmla="*/ 9 w 178"/>
                <a:gd name="T9" fmla="*/ 300 h 268"/>
                <a:gd name="T10" fmla="*/ 14 w 178"/>
                <a:gd name="T11" fmla="*/ 282 h 268"/>
                <a:gd name="T12" fmla="*/ 20 w 178"/>
                <a:gd name="T13" fmla="*/ 266 h 268"/>
                <a:gd name="T14" fmla="*/ 27 w 178"/>
                <a:gd name="T15" fmla="*/ 249 h 268"/>
                <a:gd name="T16" fmla="*/ 32 w 178"/>
                <a:gd name="T17" fmla="*/ 232 h 268"/>
                <a:gd name="T18" fmla="*/ 43 w 178"/>
                <a:gd name="T19" fmla="*/ 121 h 268"/>
                <a:gd name="T20" fmla="*/ 54 w 178"/>
                <a:gd name="T21" fmla="*/ 110 h 268"/>
                <a:gd name="T22" fmla="*/ 54 w 178"/>
                <a:gd name="T23" fmla="*/ 110 h 268"/>
                <a:gd name="T24" fmla="*/ 67 w 178"/>
                <a:gd name="T25" fmla="*/ 101 h 268"/>
                <a:gd name="T26" fmla="*/ 81 w 178"/>
                <a:gd name="T27" fmla="*/ 90 h 268"/>
                <a:gd name="T28" fmla="*/ 96 w 178"/>
                <a:gd name="T29" fmla="*/ 78 h 268"/>
                <a:gd name="T30" fmla="*/ 108 w 178"/>
                <a:gd name="T31" fmla="*/ 67 h 268"/>
                <a:gd name="T32" fmla="*/ 124 w 178"/>
                <a:gd name="T33" fmla="*/ 54 h 268"/>
                <a:gd name="T34" fmla="*/ 136 w 178"/>
                <a:gd name="T35" fmla="*/ 43 h 268"/>
                <a:gd name="T36" fmla="*/ 149 w 178"/>
                <a:gd name="T37" fmla="*/ 31 h 268"/>
                <a:gd name="T38" fmla="*/ 159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4 w 178"/>
                <a:gd name="T59" fmla="*/ 98 h 268"/>
                <a:gd name="T60" fmla="*/ 168 w 178"/>
                <a:gd name="T61" fmla="*/ 117 h 268"/>
                <a:gd name="T62" fmla="*/ 161 w 178"/>
                <a:gd name="T63" fmla="*/ 234 h 268"/>
                <a:gd name="T64" fmla="*/ 153 w 178"/>
                <a:gd name="T65" fmla="*/ 249 h 268"/>
                <a:gd name="T66" fmla="*/ 153 w 178"/>
                <a:gd name="T67" fmla="*/ 249 h 268"/>
                <a:gd name="T68" fmla="*/ 140 w 178"/>
                <a:gd name="T69" fmla="*/ 263 h 268"/>
                <a:gd name="T70" fmla="*/ 128 w 178"/>
                <a:gd name="T71" fmla="*/ 277 h 268"/>
                <a:gd name="T72" fmla="*/ 115 w 178"/>
                <a:gd name="T73" fmla="*/ 291 h 268"/>
                <a:gd name="T74" fmla="*/ 101 w 178"/>
                <a:gd name="T75" fmla="*/ 305 h 268"/>
                <a:gd name="T76" fmla="*/ 85 w 178"/>
                <a:gd name="T77" fmla="*/ 318 h 268"/>
                <a:gd name="T78" fmla="*/ 73 w 178"/>
                <a:gd name="T79" fmla="*/ 330 h 268"/>
                <a:gd name="T80" fmla="*/ 60 w 178"/>
                <a:gd name="T81" fmla="*/ 341 h 268"/>
                <a:gd name="T82" fmla="*/ 50 w 178"/>
                <a:gd name="T83" fmla="*/ 352 h 268"/>
                <a:gd name="T84" fmla="*/ 41 w 178"/>
                <a:gd name="T85" fmla="*/ 358 h 268"/>
                <a:gd name="T86" fmla="*/ 32 w 178"/>
                <a:gd name="T87" fmla="*/ 365 h 268"/>
                <a:gd name="T88" fmla="*/ 0 w 178"/>
                <a:gd name="T89" fmla="*/ 360 h 2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lnTo>
                    <a:pt x="0" y="26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5" name="Freeform 1159"/>
            <p:cNvSpPr>
              <a:spLocks/>
            </p:cNvSpPr>
            <p:nvPr/>
          </p:nvSpPr>
          <p:spPr bwMode="auto">
            <a:xfrm>
              <a:off x="3055" y="2607"/>
              <a:ext cx="178" cy="269"/>
            </a:xfrm>
            <a:custGeom>
              <a:avLst/>
              <a:gdLst>
                <a:gd name="T0" fmla="*/ 0 w 178"/>
                <a:gd name="T1" fmla="*/ 360 h 268"/>
                <a:gd name="T2" fmla="*/ 2 w 178"/>
                <a:gd name="T3" fmla="*/ 348 h 268"/>
                <a:gd name="T4" fmla="*/ 4 w 178"/>
                <a:gd name="T5" fmla="*/ 333 h 268"/>
                <a:gd name="T6" fmla="*/ 7 w 178"/>
                <a:gd name="T7" fmla="*/ 316 h 268"/>
                <a:gd name="T8" fmla="*/ 9 w 178"/>
                <a:gd name="T9" fmla="*/ 300 h 268"/>
                <a:gd name="T10" fmla="*/ 14 w 178"/>
                <a:gd name="T11" fmla="*/ 282 h 268"/>
                <a:gd name="T12" fmla="*/ 20 w 178"/>
                <a:gd name="T13" fmla="*/ 266 h 268"/>
                <a:gd name="T14" fmla="*/ 27 w 178"/>
                <a:gd name="T15" fmla="*/ 249 h 268"/>
                <a:gd name="T16" fmla="*/ 32 w 178"/>
                <a:gd name="T17" fmla="*/ 232 h 268"/>
                <a:gd name="T18" fmla="*/ 43 w 178"/>
                <a:gd name="T19" fmla="*/ 121 h 268"/>
                <a:gd name="T20" fmla="*/ 54 w 178"/>
                <a:gd name="T21" fmla="*/ 110 h 268"/>
                <a:gd name="T22" fmla="*/ 54 w 178"/>
                <a:gd name="T23" fmla="*/ 110 h 268"/>
                <a:gd name="T24" fmla="*/ 67 w 178"/>
                <a:gd name="T25" fmla="*/ 101 h 268"/>
                <a:gd name="T26" fmla="*/ 81 w 178"/>
                <a:gd name="T27" fmla="*/ 90 h 268"/>
                <a:gd name="T28" fmla="*/ 96 w 178"/>
                <a:gd name="T29" fmla="*/ 78 h 268"/>
                <a:gd name="T30" fmla="*/ 108 w 178"/>
                <a:gd name="T31" fmla="*/ 67 h 268"/>
                <a:gd name="T32" fmla="*/ 124 w 178"/>
                <a:gd name="T33" fmla="*/ 54 h 268"/>
                <a:gd name="T34" fmla="*/ 136 w 178"/>
                <a:gd name="T35" fmla="*/ 43 h 268"/>
                <a:gd name="T36" fmla="*/ 149 w 178"/>
                <a:gd name="T37" fmla="*/ 31 h 268"/>
                <a:gd name="T38" fmla="*/ 159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4 w 178"/>
                <a:gd name="T59" fmla="*/ 98 h 268"/>
                <a:gd name="T60" fmla="*/ 168 w 178"/>
                <a:gd name="T61" fmla="*/ 117 h 268"/>
                <a:gd name="T62" fmla="*/ 161 w 178"/>
                <a:gd name="T63" fmla="*/ 234 h 268"/>
                <a:gd name="T64" fmla="*/ 153 w 178"/>
                <a:gd name="T65" fmla="*/ 249 h 268"/>
                <a:gd name="T66" fmla="*/ 153 w 178"/>
                <a:gd name="T67" fmla="*/ 249 h 268"/>
                <a:gd name="T68" fmla="*/ 140 w 178"/>
                <a:gd name="T69" fmla="*/ 263 h 268"/>
                <a:gd name="T70" fmla="*/ 128 w 178"/>
                <a:gd name="T71" fmla="*/ 277 h 268"/>
                <a:gd name="T72" fmla="*/ 115 w 178"/>
                <a:gd name="T73" fmla="*/ 291 h 268"/>
                <a:gd name="T74" fmla="*/ 101 w 178"/>
                <a:gd name="T75" fmla="*/ 305 h 268"/>
                <a:gd name="T76" fmla="*/ 85 w 178"/>
                <a:gd name="T77" fmla="*/ 318 h 268"/>
                <a:gd name="T78" fmla="*/ 73 w 178"/>
                <a:gd name="T79" fmla="*/ 330 h 268"/>
                <a:gd name="T80" fmla="*/ 60 w 178"/>
                <a:gd name="T81" fmla="*/ 341 h 268"/>
                <a:gd name="T82" fmla="*/ 50 w 178"/>
                <a:gd name="T83" fmla="*/ 352 h 268"/>
                <a:gd name="T84" fmla="*/ 41 w 178"/>
                <a:gd name="T85" fmla="*/ 358 h 268"/>
                <a:gd name="T86" fmla="*/ 32 w 178"/>
                <a:gd name="T87" fmla="*/ 365 h 2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6" name="Freeform 1160"/>
            <p:cNvSpPr>
              <a:spLocks/>
            </p:cNvSpPr>
            <p:nvPr/>
          </p:nvSpPr>
          <p:spPr bwMode="auto">
            <a:xfrm>
              <a:off x="3045" y="2619"/>
              <a:ext cx="178" cy="268"/>
            </a:xfrm>
            <a:custGeom>
              <a:avLst/>
              <a:gdLst>
                <a:gd name="T0" fmla="*/ 0 w 178"/>
                <a:gd name="T1" fmla="*/ 262 h 268"/>
                <a:gd name="T2" fmla="*/ 2 w 178"/>
                <a:gd name="T3" fmla="*/ 250 h 268"/>
                <a:gd name="T4" fmla="*/ 4 w 178"/>
                <a:gd name="T5" fmla="*/ 235 h 268"/>
                <a:gd name="T6" fmla="*/ 6 w 178"/>
                <a:gd name="T7" fmla="*/ 218 h 268"/>
                <a:gd name="T8" fmla="*/ 10 w 178"/>
                <a:gd name="T9" fmla="*/ 202 h 268"/>
                <a:gd name="T10" fmla="*/ 15 w 178"/>
                <a:gd name="T11" fmla="*/ 184 h 268"/>
                <a:gd name="T12" fmla="*/ 18 w 178"/>
                <a:gd name="T13" fmla="*/ 168 h 268"/>
                <a:gd name="T14" fmla="*/ 27 w 178"/>
                <a:gd name="T15" fmla="*/ 151 h 268"/>
                <a:gd name="T16" fmla="*/ 34 w 178"/>
                <a:gd name="T17" fmla="*/ 134 h 268"/>
                <a:gd name="T18" fmla="*/ 43 w 178"/>
                <a:gd name="T19" fmla="*/ 121 h 268"/>
                <a:gd name="T20" fmla="*/ 54 w 178"/>
                <a:gd name="T21" fmla="*/ 110 h 268"/>
                <a:gd name="T22" fmla="*/ 54 w 178"/>
                <a:gd name="T23" fmla="*/ 110 h 268"/>
                <a:gd name="T24" fmla="*/ 68 w 178"/>
                <a:gd name="T25" fmla="*/ 101 h 268"/>
                <a:gd name="T26" fmla="*/ 82 w 178"/>
                <a:gd name="T27" fmla="*/ 90 h 268"/>
                <a:gd name="T28" fmla="*/ 94 w 178"/>
                <a:gd name="T29" fmla="*/ 78 h 268"/>
                <a:gd name="T30" fmla="*/ 109 w 178"/>
                <a:gd name="T31" fmla="*/ 67 h 268"/>
                <a:gd name="T32" fmla="*/ 122 w 178"/>
                <a:gd name="T33" fmla="*/ 54 h 268"/>
                <a:gd name="T34" fmla="*/ 137 w 178"/>
                <a:gd name="T35" fmla="*/ 43 h 268"/>
                <a:gd name="T36" fmla="*/ 147 w 178"/>
                <a:gd name="T37" fmla="*/ 31 h 268"/>
                <a:gd name="T38" fmla="*/ 158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2 w 178"/>
                <a:gd name="T59" fmla="*/ 98 h 268"/>
                <a:gd name="T60" fmla="*/ 168 w 178"/>
                <a:gd name="T61" fmla="*/ 117 h 268"/>
                <a:gd name="T62" fmla="*/ 162 w 178"/>
                <a:gd name="T63" fmla="*/ 136 h 268"/>
                <a:gd name="T64" fmla="*/ 151 w 178"/>
                <a:gd name="T65" fmla="*/ 151 h 268"/>
                <a:gd name="T66" fmla="*/ 151 w 178"/>
                <a:gd name="T67" fmla="*/ 151 h 268"/>
                <a:gd name="T68" fmla="*/ 139 w 178"/>
                <a:gd name="T69" fmla="*/ 165 h 268"/>
                <a:gd name="T70" fmla="*/ 126 w 178"/>
                <a:gd name="T71" fmla="*/ 179 h 268"/>
                <a:gd name="T72" fmla="*/ 114 w 178"/>
                <a:gd name="T73" fmla="*/ 193 h 268"/>
                <a:gd name="T74" fmla="*/ 98 w 178"/>
                <a:gd name="T75" fmla="*/ 207 h 268"/>
                <a:gd name="T76" fmla="*/ 86 w 178"/>
                <a:gd name="T77" fmla="*/ 220 h 268"/>
                <a:gd name="T78" fmla="*/ 73 w 178"/>
                <a:gd name="T79" fmla="*/ 232 h 268"/>
                <a:gd name="T80" fmla="*/ 61 w 178"/>
                <a:gd name="T81" fmla="*/ 243 h 268"/>
                <a:gd name="T82" fmla="*/ 50 w 178"/>
                <a:gd name="T83" fmla="*/ 254 h 268"/>
                <a:gd name="T84" fmla="*/ 40 w 178"/>
                <a:gd name="T85" fmla="*/ 260 h 268"/>
                <a:gd name="T86" fmla="*/ 31 w 178"/>
                <a:gd name="T87" fmla="*/ 267 h 268"/>
                <a:gd name="T88" fmla="*/ 0 w 178"/>
                <a:gd name="T89" fmla="*/ 262 h 2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lnTo>
                    <a:pt x="0" y="26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7" name="Freeform 1161"/>
            <p:cNvSpPr>
              <a:spLocks/>
            </p:cNvSpPr>
            <p:nvPr/>
          </p:nvSpPr>
          <p:spPr bwMode="auto">
            <a:xfrm>
              <a:off x="3045" y="2619"/>
              <a:ext cx="178" cy="268"/>
            </a:xfrm>
            <a:custGeom>
              <a:avLst/>
              <a:gdLst>
                <a:gd name="T0" fmla="*/ 0 w 178"/>
                <a:gd name="T1" fmla="*/ 262 h 268"/>
                <a:gd name="T2" fmla="*/ 2 w 178"/>
                <a:gd name="T3" fmla="*/ 250 h 268"/>
                <a:gd name="T4" fmla="*/ 4 w 178"/>
                <a:gd name="T5" fmla="*/ 235 h 268"/>
                <a:gd name="T6" fmla="*/ 6 w 178"/>
                <a:gd name="T7" fmla="*/ 218 h 268"/>
                <a:gd name="T8" fmla="*/ 10 w 178"/>
                <a:gd name="T9" fmla="*/ 202 h 268"/>
                <a:gd name="T10" fmla="*/ 15 w 178"/>
                <a:gd name="T11" fmla="*/ 184 h 268"/>
                <a:gd name="T12" fmla="*/ 18 w 178"/>
                <a:gd name="T13" fmla="*/ 168 h 268"/>
                <a:gd name="T14" fmla="*/ 27 w 178"/>
                <a:gd name="T15" fmla="*/ 151 h 268"/>
                <a:gd name="T16" fmla="*/ 34 w 178"/>
                <a:gd name="T17" fmla="*/ 134 h 268"/>
                <a:gd name="T18" fmla="*/ 43 w 178"/>
                <a:gd name="T19" fmla="*/ 121 h 268"/>
                <a:gd name="T20" fmla="*/ 54 w 178"/>
                <a:gd name="T21" fmla="*/ 110 h 268"/>
                <a:gd name="T22" fmla="*/ 54 w 178"/>
                <a:gd name="T23" fmla="*/ 110 h 268"/>
                <a:gd name="T24" fmla="*/ 68 w 178"/>
                <a:gd name="T25" fmla="*/ 101 h 268"/>
                <a:gd name="T26" fmla="*/ 82 w 178"/>
                <a:gd name="T27" fmla="*/ 90 h 268"/>
                <a:gd name="T28" fmla="*/ 94 w 178"/>
                <a:gd name="T29" fmla="*/ 78 h 268"/>
                <a:gd name="T30" fmla="*/ 109 w 178"/>
                <a:gd name="T31" fmla="*/ 67 h 268"/>
                <a:gd name="T32" fmla="*/ 122 w 178"/>
                <a:gd name="T33" fmla="*/ 54 h 268"/>
                <a:gd name="T34" fmla="*/ 137 w 178"/>
                <a:gd name="T35" fmla="*/ 43 h 268"/>
                <a:gd name="T36" fmla="*/ 147 w 178"/>
                <a:gd name="T37" fmla="*/ 31 h 268"/>
                <a:gd name="T38" fmla="*/ 158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2 w 178"/>
                <a:gd name="T59" fmla="*/ 98 h 268"/>
                <a:gd name="T60" fmla="*/ 168 w 178"/>
                <a:gd name="T61" fmla="*/ 117 h 268"/>
                <a:gd name="T62" fmla="*/ 162 w 178"/>
                <a:gd name="T63" fmla="*/ 136 h 268"/>
                <a:gd name="T64" fmla="*/ 151 w 178"/>
                <a:gd name="T65" fmla="*/ 151 h 268"/>
                <a:gd name="T66" fmla="*/ 151 w 178"/>
                <a:gd name="T67" fmla="*/ 151 h 268"/>
                <a:gd name="T68" fmla="*/ 139 w 178"/>
                <a:gd name="T69" fmla="*/ 165 h 268"/>
                <a:gd name="T70" fmla="*/ 126 w 178"/>
                <a:gd name="T71" fmla="*/ 179 h 268"/>
                <a:gd name="T72" fmla="*/ 114 w 178"/>
                <a:gd name="T73" fmla="*/ 193 h 268"/>
                <a:gd name="T74" fmla="*/ 98 w 178"/>
                <a:gd name="T75" fmla="*/ 207 h 268"/>
                <a:gd name="T76" fmla="*/ 86 w 178"/>
                <a:gd name="T77" fmla="*/ 220 h 268"/>
                <a:gd name="T78" fmla="*/ 73 w 178"/>
                <a:gd name="T79" fmla="*/ 232 h 268"/>
                <a:gd name="T80" fmla="*/ 61 w 178"/>
                <a:gd name="T81" fmla="*/ 243 h 268"/>
                <a:gd name="T82" fmla="*/ 50 w 178"/>
                <a:gd name="T83" fmla="*/ 254 h 268"/>
                <a:gd name="T84" fmla="*/ 40 w 178"/>
                <a:gd name="T85" fmla="*/ 260 h 268"/>
                <a:gd name="T86" fmla="*/ 31 w 178"/>
                <a:gd name="T87" fmla="*/ 267 h 2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 name="Freeform 1162"/>
            <p:cNvSpPr>
              <a:spLocks/>
            </p:cNvSpPr>
            <p:nvPr/>
          </p:nvSpPr>
          <p:spPr bwMode="auto">
            <a:xfrm>
              <a:off x="3550" y="1896"/>
              <a:ext cx="356" cy="671"/>
            </a:xfrm>
            <a:custGeom>
              <a:avLst/>
              <a:gdLst>
                <a:gd name="T0" fmla="*/ 6 w 357"/>
                <a:gd name="T1" fmla="*/ 731 h 670"/>
                <a:gd name="T2" fmla="*/ 25 w 357"/>
                <a:gd name="T3" fmla="*/ 672 h 670"/>
                <a:gd name="T4" fmla="*/ 52 w 357"/>
                <a:gd name="T5" fmla="*/ 603 h 670"/>
                <a:gd name="T6" fmla="*/ 82 w 357"/>
                <a:gd name="T7" fmla="*/ 531 h 670"/>
                <a:gd name="T8" fmla="*/ 115 w 357"/>
                <a:gd name="T9" fmla="*/ 469 h 670"/>
                <a:gd name="T10" fmla="*/ 132 w 357"/>
                <a:gd name="T11" fmla="*/ 442 h 670"/>
                <a:gd name="T12" fmla="*/ 163 w 357"/>
                <a:gd name="T13" fmla="*/ 300 h 670"/>
                <a:gd name="T14" fmla="*/ 178 w 357"/>
                <a:gd name="T15" fmla="*/ 258 h 670"/>
                <a:gd name="T16" fmla="*/ 178 w 357"/>
                <a:gd name="T17" fmla="*/ 220 h 670"/>
                <a:gd name="T18" fmla="*/ 178 w 357"/>
                <a:gd name="T19" fmla="*/ 184 h 670"/>
                <a:gd name="T20" fmla="*/ 178 w 357"/>
                <a:gd name="T21" fmla="*/ 150 h 670"/>
                <a:gd name="T22" fmla="*/ 178 w 357"/>
                <a:gd name="T23" fmla="*/ 134 h 670"/>
                <a:gd name="T24" fmla="*/ 178 w 357"/>
                <a:gd name="T25" fmla="*/ 97 h 670"/>
                <a:gd name="T26" fmla="*/ 178 w 357"/>
                <a:gd name="T27" fmla="*/ 60 h 670"/>
                <a:gd name="T28" fmla="*/ 196 w 357"/>
                <a:gd name="T29" fmla="*/ 26 h 670"/>
                <a:gd name="T30" fmla="*/ 226 w 357"/>
                <a:gd name="T31" fmla="*/ 3 h 670"/>
                <a:gd name="T32" fmla="*/ 240 w 357"/>
                <a:gd name="T33" fmla="*/ 0 h 670"/>
                <a:gd name="T34" fmla="*/ 240 w 357"/>
                <a:gd name="T35" fmla="*/ 7 h 670"/>
                <a:gd name="T36" fmla="*/ 247 w 357"/>
                <a:gd name="T37" fmla="*/ 33 h 670"/>
                <a:gd name="T38" fmla="*/ 251 w 357"/>
                <a:gd name="T39" fmla="*/ 67 h 670"/>
                <a:gd name="T40" fmla="*/ 258 w 357"/>
                <a:gd name="T41" fmla="*/ 104 h 670"/>
                <a:gd name="T42" fmla="*/ 258 w 357"/>
                <a:gd name="T43" fmla="*/ 140 h 670"/>
                <a:gd name="T44" fmla="*/ 258 w 357"/>
                <a:gd name="T45" fmla="*/ 159 h 670"/>
                <a:gd name="T46" fmla="*/ 258 w 357"/>
                <a:gd name="T47" fmla="*/ 203 h 670"/>
                <a:gd name="T48" fmla="*/ 253 w 357"/>
                <a:gd name="T49" fmla="*/ 254 h 670"/>
                <a:gd name="T50" fmla="*/ 244 w 357"/>
                <a:gd name="T51" fmla="*/ 304 h 670"/>
                <a:gd name="T52" fmla="*/ 234 w 357"/>
                <a:gd name="T53" fmla="*/ 449 h 670"/>
                <a:gd name="T54" fmla="*/ 228 w 357"/>
                <a:gd name="T55" fmla="*/ 469 h 670"/>
                <a:gd name="T56" fmla="*/ 200 w 357"/>
                <a:gd name="T57" fmla="*/ 518 h 670"/>
                <a:gd name="T58" fmla="*/ 178 w 357"/>
                <a:gd name="T59" fmla="*/ 589 h 670"/>
                <a:gd name="T60" fmla="*/ 178 w 357"/>
                <a:gd name="T61" fmla="*/ 661 h 670"/>
                <a:gd name="T62" fmla="*/ 113 w 357"/>
                <a:gd name="T63" fmla="*/ 727 h 670"/>
                <a:gd name="T64" fmla="*/ 57 w 357"/>
                <a:gd name="T65" fmla="*/ 767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lnTo>
                    <a:pt x="0" y="65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39" name="Freeform 1163"/>
            <p:cNvSpPr>
              <a:spLocks/>
            </p:cNvSpPr>
            <p:nvPr/>
          </p:nvSpPr>
          <p:spPr bwMode="auto">
            <a:xfrm>
              <a:off x="3550" y="1896"/>
              <a:ext cx="356" cy="671"/>
            </a:xfrm>
            <a:custGeom>
              <a:avLst/>
              <a:gdLst>
                <a:gd name="T0" fmla="*/ 6 w 357"/>
                <a:gd name="T1" fmla="*/ 731 h 670"/>
                <a:gd name="T2" fmla="*/ 25 w 357"/>
                <a:gd name="T3" fmla="*/ 672 h 670"/>
                <a:gd name="T4" fmla="*/ 52 w 357"/>
                <a:gd name="T5" fmla="*/ 603 h 670"/>
                <a:gd name="T6" fmla="*/ 82 w 357"/>
                <a:gd name="T7" fmla="*/ 531 h 670"/>
                <a:gd name="T8" fmla="*/ 115 w 357"/>
                <a:gd name="T9" fmla="*/ 469 h 670"/>
                <a:gd name="T10" fmla="*/ 132 w 357"/>
                <a:gd name="T11" fmla="*/ 442 h 670"/>
                <a:gd name="T12" fmla="*/ 163 w 357"/>
                <a:gd name="T13" fmla="*/ 300 h 670"/>
                <a:gd name="T14" fmla="*/ 178 w 357"/>
                <a:gd name="T15" fmla="*/ 258 h 670"/>
                <a:gd name="T16" fmla="*/ 178 w 357"/>
                <a:gd name="T17" fmla="*/ 220 h 670"/>
                <a:gd name="T18" fmla="*/ 178 w 357"/>
                <a:gd name="T19" fmla="*/ 184 h 670"/>
                <a:gd name="T20" fmla="*/ 178 w 357"/>
                <a:gd name="T21" fmla="*/ 150 h 670"/>
                <a:gd name="T22" fmla="*/ 178 w 357"/>
                <a:gd name="T23" fmla="*/ 134 h 670"/>
                <a:gd name="T24" fmla="*/ 178 w 357"/>
                <a:gd name="T25" fmla="*/ 97 h 670"/>
                <a:gd name="T26" fmla="*/ 178 w 357"/>
                <a:gd name="T27" fmla="*/ 60 h 670"/>
                <a:gd name="T28" fmla="*/ 196 w 357"/>
                <a:gd name="T29" fmla="*/ 26 h 670"/>
                <a:gd name="T30" fmla="*/ 226 w 357"/>
                <a:gd name="T31" fmla="*/ 3 h 670"/>
                <a:gd name="T32" fmla="*/ 240 w 357"/>
                <a:gd name="T33" fmla="*/ 0 h 670"/>
                <a:gd name="T34" fmla="*/ 240 w 357"/>
                <a:gd name="T35" fmla="*/ 7 h 670"/>
                <a:gd name="T36" fmla="*/ 247 w 357"/>
                <a:gd name="T37" fmla="*/ 33 h 670"/>
                <a:gd name="T38" fmla="*/ 251 w 357"/>
                <a:gd name="T39" fmla="*/ 67 h 670"/>
                <a:gd name="T40" fmla="*/ 258 w 357"/>
                <a:gd name="T41" fmla="*/ 104 h 670"/>
                <a:gd name="T42" fmla="*/ 258 w 357"/>
                <a:gd name="T43" fmla="*/ 140 h 670"/>
                <a:gd name="T44" fmla="*/ 258 w 357"/>
                <a:gd name="T45" fmla="*/ 159 h 670"/>
                <a:gd name="T46" fmla="*/ 258 w 357"/>
                <a:gd name="T47" fmla="*/ 203 h 670"/>
                <a:gd name="T48" fmla="*/ 253 w 357"/>
                <a:gd name="T49" fmla="*/ 254 h 670"/>
                <a:gd name="T50" fmla="*/ 244 w 357"/>
                <a:gd name="T51" fmla="*/ 304 h 670"/>
                <a:gd name="T52" fmla="*/ 234 w 357"/>
                <a:gd name="T53" fmla="*/ 449 h 670"/>
                <a:gd name="T54" fmla="*/ 228 w 357"/>
                <a:gd name="T55" fmla="*/ 469 h 670"/>
                <a:gd name="T56" fmla="*/ 200 w 357"/>
                <a:gd name="T57" fmla="*/ 518 h 670"/>
                <a:gd name="T58" fmla="*/ 178 w 357"/>
                <a:gd name="T59" fmla="*/ 589 h 670"/>
                <a:gd name="T60" fmla="*/ 178 w 357"/>
                <a:gd name="T61" fmla="*/ 661 h 670"/>
                <a:gd name="T62" fmla="*/ 113 w 357"/>
                <a:gd name="T63" fmla="*/ 727 h 670"/>
                <a:gd name="T64" fmla="*/ 57 w 357"/>
                <a:gd name="T65" fmla="*/ 767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0" name="Freeform 1164"/>
            <p:cNvSpPr>
              <a:spLocks/>
            </p:cNvSpPr>
            <p:nvPr/>
          </p:nvSpPr>
          <p:spPr bwMode="auto">
            <a:xfrm>
              <a:off x="3540" y="1877"/>
              <a:ext cx="359" cy="672"/>
            </a:xfrm>
            <a:custGeom>
              <a:avLst/>
              <a:gdLst>
                <a:gd name="T0" fmla="*/ 7 w 359"/>
                <a:gd name="T1" fmla="*/ 829 h 670"/>
                <a:gd name="T2" fmla="*/ 26 w 359"/>
                <a:gd name="T3" fmla="*/ 770 h 670"/>
                <a:gd name="T4" fmla="*/ 51 w 359"/>
                <a:gd name="T5" fmla="*/ 701 h 670"/>
                <a:gd name="T6" fmla="*/ 83 w 359"/>
                <a:gd name="T7" fmla="*/ 559 h 670"/>
                <a:gd name="T8" fmla="*/ 117 w 359"/>
                <a:gd name="T9" fmla="*/ 469 h 670"/>
                <a:gd name="T10" fmla="*/ 134 w 359"/>
                <a:gd name="T11" fmla="*/ 442 h 670"/>
                <a:gd name="T12" fmla="*/ 166 w 359"/>
                <a:gd name="T13" fmla="*/ 398 h 670"/>
                <a:gd name="T14" fmla="*/ 189 w 359"/>
                <a:gd name="T15" fmla="*/ 356 h 670"/>
                <a:gd name="T16" fmla="*/ 208 w 359"/>
                <a:gd name="T17" fmla="*/ 318 h 670"/>
                <a:gd name="T18" fmla="*/ 219 w 359"/>
                <a:gd name="T19" fmla="*/ 282 h 670"/>
                <a:gd name="T20" fmla="*/ 226 w 359"/>
                <a:gd name="T21" fmla="*/ 150 h 670"/>
                <a:gd name="T22" fmla="*/ 231 w 359"/>
                <a:gd name="T23" fmla="*/ 134 h 670"/>
                <a:gd name="T24" fmla="*/ 248 w 359"/>
                <a:gd name="T25" fmla="*/ 97 h 670"/>
                <a:gd name="T26" fmla="*/ 269 w 359"/>
                <a:gd name="T27" fmla="*/ 60 h 670"/>
                <a:gd name="T28" fmla="*/ 297 w 359"/>
                <a:gd name="T29" fmla="*/ 26 h 670"/>
                <a:gd name="T30" fmla="*/ 324 w 359"/>
                <a:gd name="T31" fmla="*/ 3 h 670"/>
                <a:gd name="T32" fmla="*/ 339 w 359"/>
                <a:gd name="T33" fmla="*/ 0 h 670"/>
                <a:gd name="T34" fmla="*/ 341 w 359"/>
                <a:gd name="T35" fmla="*/ 7 h 670"/>
                <a:gd name="T36" fmla="*/ 348 w 359"/>
                <a:gd name="T37" fmla="*/ 33 h 670"/>
                <a:gd name="T38" fmla="*/ 351 w 359"/>
                <a:gd name="T39" fmla="*/ 67 h 670"/>
                <a:gd name="T40" fmla="*/ 355 w 359"/>
                <a:gd name="T41" fmla="*/ 104 h 670"/>
                <a:gd name="T42" fmla="*/ 358 w 359"/>
                <a:gd name="T43" fmla="*/ 140 h 670"/>
                <a:gd name="T44" fmla="*/ 358 w 359"/>
                <a:gd name="T45" fmla="*/ 159 h 670"/>
                <a:gd name="T46" fmla="*/ 355 w 359"/>
                <a:gd name="T47" fmla="*/ 301 h 670"/>
                <a:gd name="T48" fmla="*/ 351 w 359"/>
                <a:gd name="T49" fmla="*/ 352 h 670"/>
                <a:gd name="T50" fmla="*/ 345 w 359"/>
                <a:gd name="T51" fmla="*/ 402 h 670"/>
                <a:gd name="T52" fmla="*/ 334 w 359"/>
                <a:gd name="T53" fmla="*/ 449 h 670"/>
                <a:gd name="T54" fmla="*/ 328 w 359"/>
                <a:gd name="T55" fmla="*/ 469 h 670"/>
                <a:gd name="T56" fmla="*/ 299 w 359"/>
                <a:gd name="T57" fmla="*/ 533 h 670"/>
                <a:gd name="T58" fmla="*/ 246 w 359"/>
                <a:gd name="T59" fmla="*/ 675 h 670"/>
                <a:gd name="T60" fmla="*/ 180 w 359"/>
                <a:gd name="T61" fmla="*/ 759 h 670"/>
                <a:gd name="T62" fmla="*/ 113 w 359"/>
                <a:gd name="T63" fmla="*/ 825 h 670"/>
                <a:gd name="T64" fmla="*/ 56 w 359"/>
                <a:gd name="T65" fmla="*/ 878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lnTo>
                    <a:pt x="0" y="65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1" name="Freeform 1165"/>
            <p:cNvSpPr>
              <a:spLocks/>
            </p:cNvSpPr>
            <p:nvPr/>
          </p:nvSpPr>
          <p:spPr bwMode="auto">
            <a:xfrm>
              <a:off x="3540" y="1877"/>
              <a:ext cx="359" cy="672"/>
            </a:xfrm>
            <a:custGeom>
              <a:avLst/>
              <a:gdLst>
                <a:gd name="T0" fmla="*/ 7 w 359"/>
                <a:gd name="T1" fmla="*/ 829 h 670"/>
                <a:gd name="T2" fmla="*/ 26 w 359"/>
                <a:gd name="T3" fmla="*/ 770 h 670"/>
                <a:gd name="T4" fmla="*/ 51 w 359"/>
                <a:gd name="T5" fmla="*/ 701 h 670"/>
                <a:gd name="T6" fmla="*/ 83 w 359"/>
                <a:gd name="T7" fmla="*/ 559 h 670"/>
                <a:gd name="T8" fmla="*/ 117 w 359"/>
                <a:gd name="T9" fmla="*/ 469 h 670"/>
                <a:gd name="T10" fmla="*/ 134 w 359"/>
                <a:gd name="T11" fmla="*/ 442 h 670"/>
                <a:gd name="T12" fmla="*/ 166 w 359"/>
                <a:gd name="T13" fmla="*/ 398 h 670"/>
                <a:gd name="T14" fmla="*/ 189 w 359"/>
                <a:gd name="T15" fmla="*/ 356 h 670"/>
                <a:gd name="T16" fmla="*/ 208 w 359"/>
                <a:gd name="T17" fmla="*/ 318 h 670"/>
                <a:gd name="T18" fmla="*/ 219 w 359"/>
                <a:gd name="T19" fmla="*/ 282 h 670"/>
                <a:gd name="T20" fmla="*/ 226 w 359"/>
                <a:gd name="T21" fmla="*/ 150 h 670"/>
                <a:gd name="T22" fmla="*/ 231 w 359"/>
                <a:gd name="T23" fmla="*/ 134 h 670"/>
                <a:gd name="T24" fmla="*/ 248 w 359"/>
                <a:gd name="T25" fmla="*/ 97 h 670"/>
                <a:gd name="T26" fmla="*/ 269 w 359"/>
                <a:gd name="T27" fmla="*/ 60 h 670"/>
                <a:gd name="T28" fmla="*/ 297 w 359"/>
                <a:gd name="T29" fmla="*/ 26 h 670"/>
                <a:gd name="T30" fmla="*/ 324 w 359"/>
                <a:gd name="T31" fmla="*/ 3 h 670"/>
                <a:gd name="T32" fmla="*/ 339 w 359"/>
                <a:gd name="T33" fmla="*/ 0 h 670"/>
                <a:gd name="T34" fmla="*/ 341 w 359"/>
                <a:gd name="T35" fmla="*/ 7 h 670"/>
                <a:gd name="T36" fmla="*/ 348 w 359"/>
                <a:gd name="T37" fmla="*/ 33 h 670"/>
                <a:gd name="T38" fmla="*/ 351 w 359"/>
                <a:gd name="T39" fmla="*/ 67 h 670"/>
                <a:gd name="T40" fmla="*/ 355 w 359"/>
                <a:gd name="T41" fmla="*/ 104 h 670"/>
                <a:gd name="T42" fmla="*/ 358 w 359"/>
                <a:gd name="T43" fmla="*/ 140 h 670"/>
                <a:gd name="T44" fmla="*/ 358 w 359"/>
                <a:gd name="T45" fmla="*/ 159 h 670"/>
                <a:gd name="T46" fmla="*/ 355 w 359"/>
                <a:gd name="T47" fmla="*/ 301 h 670"/>
                <a:gd name="T48" fmla="*/ 351 w 359"/>
                <a:gd name="T49" fmla="*/ 352 h 670"/>
                <a:gd name="T50" fmla="*/ 345 w 359"/>
                <a:gd name="T51" fmla="*/ 402 h 670"/>
                <a:gd name="T52" fmla="*/ 334 w 359"/>
                <a:gd name="T53" fmla="*/ 449 h 670"/>
                <a:gd name="T54" fmla="*/ 328 w 359"/>
                <a:gd name="T55" fmla="*/ 469 h 670"/>
                <a:gd name="T56" fmla="*/ 299 w 359"/>
                <a:gd name="T57" fmla="*/ 533 h 670"/>
                <a:gd name="T58" fmla="*/ 246 w 359"/>
                <a:gd name="T59" fmla="*/ 675 h 670"/>
                <a:gd name="T60" fmla="*/ 180 w 359"/>
                <a:gd name="T61" fmla="*/ 759 h 670"/>
                <a:gd name="T62" fmla="*/ 113 w 359"/>
                <a:gd name="T63" fmla="*/ 825 h 670"/>
                <a:gd name="T64" fmla="*/ 56 w 359"/>
                <a:gd name="T65" fmla="*/ 878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 name="Freeform 1166"/>
            <p:cNvSpPr>
              <a:spLocks/>
            </p:cNvSpPr>
            <p:nvPr/>
          </p:nvSpPr>
          <p:spPr bwMode="auto">
            <a:xfrm>
              <a:off x="3477" y="2063"/>
              <a:ext cx="451" cy="596"/>
            </a:xfrm>
            <a:custGeom>
              <a:avLst/>
              <a:gdLst>
                <a:gd name="T0" fmla="*/ 0 w 451"/>
                <a:gd name="T1" fmla="*/ 595 h 596"/>
                <a:gd name="T2" fmla="*/ 12 w 451"/>
                <a:gd name="T3" fmla="*/ 574 h 596"/>
                <a:gd name="T4" fmla="*/ 29 w 451"/>
                <a:gd name="T5" fmla="*/ 548 h 596"/>
                <a:gd name="T6" fmla="*/ 48 w 451"/>
                <a:gd name="T7" fmla="*/ 518 h 596"/>
                <a:gd name="T8" fmla="*/ 73 w 451"/>
                <a:gd name="T9" fmla="*/ 483 h 596"/>
                <a:gd name="T10" fmla="*/ 99 w 451"/>
                <a:gd name="T11" fmla="*/ 449 h 596"/>
                <a:gd name="T12" fmla="*/ 126 w 451"/>
                <a:gd name="T13" fmla="*/ 414 h 596"/>
                <a:gd name="T14" fmla="*/ 156 w 451"/>
                <a:gd name="T15" fmla="*/ 380 h 596"/>
                <a:gd name="T16" fmla="*/ 186 w 451"/>
                <a:gd name="T17" fmla="*/ 348 h 596"/>
                <a:gd name="T18" fmla="*/ 217 w 451"/>
                <a:gd name="T19" fmla="*/ 322 h 596"/>
                <a:gd name="T20" fmla="*/ 249 w 451"/>
                <a:gd name="T21" fmla="*/ 298 h 596"/>
                <a:gd name="T22" fmla="*/ 249 w 451"/>
                <a:gd name="T23" fmla="*/ 298 h 596"/>
                <a:gd name="T24" fmla="*/ 251 w 451"/>
                <a:gd name="T25" fmla="*/ 296 h 596"/>
                <a:gd name="T26" fmla="*/ 258 w 451"/>
                <a:gd name="T27" fmla="*/ 290 h 596"/>
                <a:gd name="T28" fmla="*/ 268 w 451"/>
                <a:gd name="T29" fmla="*/ 281 h 596"/>
                <a:gd name="T30" fmla="*/ 281 w 451"/>
                <a:gd name="T31" fmla="*/ 269 h 596"/>
                <a:gd name="T32" fmla="*/ 293 w 451"/>
                <a:gd name="T33" fmla="*/ 251 h 596"/>
                <a:gd name="T34" fmla="*/ 311 w 451"/>
                <a:gd name="T35" fmla="*/ 235 h 596"/>
                <a:gd name="T36" fmla="*/ 327 w 451"/>
                <a:gd name="T37" fmla="*/ 216 h 596"/>
                <a:gd name="T38" fmla="*/ 341 w 451"/>
                <a:gd name="T39" fmla="*/ 195 h 596"/>
                <a:gd name="T40" fmla="*/ 357 w 451"/>
                <a:gd name="T41" fmla="*/ 174 h 596"/>
                <a:gd name="T42" fmla="*/ 367 w 451"/>
                <a:gd name="T43" fmla="*/ 152 h 596"/>
                <a:gd name="T44" fmla="*/ 367 w 451"/>
                <a:gd name="T45" fmla="*/ 152 h 596"/>
                <a:gd name="T46" fmla="*/ 378 w 451"/>
                <a:gd name="T47" fmla="*/ 131 h 596"/>
                <a:gd name="T48" fmla="*/ 389 w 451"/>
                <a:gd name="T49" fmla="*/ 113 h 596"/>
                <a:gd name="T50" fmla="*/ 399 w 451"/>
                <a:gd name="T51" fmla="*/ 98 h 596"/>
                <a:gd name="T52" fmla="*/ 408 w 451"/>
                <a:gd name="T53" fmla="*/ 83 h 596"/>
                <a:gd name="T54" fmla="*/ 413 w 451"/>
                <a:gd name="T55" fmla="*/ 69 h 596"/>
                <a:gd name="T56" fmla="*/ 422 w 451"/>
                <a:gd name="T57" fmla="*/ 56 h 596"/>
                <a:gd name="T58" fmla="*/ 426 w 451"/>
                <a:gd name="T59" fmla="*/ 43 h 596"/>
                <a:gd name="T60" fmla="*/ 433 w 451"/>
                <a:gd name="T61" fmla="*/ 30 h 596"/>
                <a:gd name="T62" fmla="*/ 437 w 451"/>
                <a:gd name="T63" fmla="*/ 16 h 596"/>
                <a:gd name="T64" fmla="*/ 438 w 451"/>
                <a:gd name="T65" fmla="*/ 0 h 596"/>
                <a:gd name="T66" fmla="*/ 438 w 451"/>
                <a:gd name="T67" fmla="*/ 0 h 596"/>
                <a:gd name="T68" fmla="*/ 438 w 451"/>
                <a:gd name="T69" fmla="*/ 5 h 596"/>
                <a:gd name="T70" fmla="*/ 443 w 451"/>
                <a:gd name="T71" fmla="*/ 25 h 596"/>
                <a:gd name="T72" fmla="*/ 445 w 451"/>
                <a:gd name="T73" fmla="*/ 50 h 596"/>
                <a:gd name="T74" fmla="*/ 447 w 451"/>
                <a:gd name="T75" fmla="*/ 83 h 596"/>
                <a:gd name="T76" fmla="*/ 450 w 451"/>
                <a:gd name="T77" fmla="*/ 122 h 596"/>
                <a:gd name="T78" fmla="*/ 450 w 451"/>
                <a:gd name="T79" fmla="*/ 161 h 596"/>
                <a:gd name="T80" fmla="*/ 447 w 451"/>
                <a:gd name="T81" fmla="*/ 203 h 596"/>
                <a:gd name="T82" fmla="*/ 443 w 451"/>
                <a:gd name="T83" fmla="*/ 244 h 596"/>
                <a:gd name="T84" fmla="*/ 435 w 451"/>
                <a:gd name="T85" fmla="*/ 277 h 596"/>
                <a:gd name="T86" fmla="*/ 420 w 451"/>
                <a:gd name="T87" fmla="*/ 309 h 596"/>
                <a:gd name="T88" fmla="*/ 420 w 451"/>
                <a:gd name="T89" fmla="*/ 309 h 596"/>
                <a:gd name="T90" fmla="*/ 401 w 451"/>
                <a:gd name="T91" fmla="*/ 336 h 596"/>
                <a:gd name="T92" fmla="*/ 373 w 451"/>
                <a:gd name="T93" fmla="*/ 366 h 596"/>
                <a:gd name="T94" fmla="*/ 341 w 451"/>
                <a:gd name="T95" fmla="*/ 397 h 596"/>
                <a:gd name="T96" fmla="*/ 306 w 451"/>
                <a:gd name="T97" fmla="*/ 426 h 596"/>
                <a:gd name="T98" fmla="*/ 268 w 451"/>
                <a:gd name="T99" fmla="*/ 454 h 596"/>
                <a:gd name="T100" fmla="*/ 232 w 451"/>
                <a:gd name="T101" fmla="*/ 481 h 596"/>
                <a:gd name="T102" fmla="*/ 194 w 451"/>
                <a:gd name="T103" fmla="*/ 504 h 596"/>
                <a:gd name="T104" fmla="*/ 162 w 451"/>
                <a:gd name="T105" fmla="*/ 525 h 596"/>
                <a:gd name="T106" fmla="*/ 135 w 451"/>
                <a:gd name="T107" fmla="*/ 541 h 596"/>
                <a:gd name="T108" fmla="*/ 113 w 451"/>
                <a:gd name="T109" fmla="*/ 551 h 596"/>
                <a:gd name="T110" fmla="*/ 0 w 451"/>
                <a:gd name="T111" fmla="*/ 595 h 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lnTo>
                    <a:pt x="0" y="595"/>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3" name="Freeform 1167"/>
            <p:cNvSpPr>
              <a:spLocks/>
            </p:cNvSpPr>
            <p:nvPr/>
          </p:nvSpPr>
          <p:spPr bwMode="auto">
            <a:xfrm>
              <a:off x="3477" y="2063"/>
              <a:ext cx="451" cy="596"/>
            </a:xfrm>
            <a:custGeom>
              <a:avLst/>
              <a:gdLst>
                <a:gd name="T0" fmla="*/ 0 w 451"/>
                <a:gd name="T1" fmla="*/ 595 h 596"/>
                <a:gd name="T2" fmla="*/ 12 w 451"/>
                <a:gd name="T3" fmla="*/ 574 h 596"/>
                <a:gd name="T4" fmla="*/ 29 w 451"/>
                <a:gd name="T5" fmla="*/ 548 h 596"/>
                <a:gd name="T6" fmla="*/ 48 w 451"/>
                <a:gd name="T7" fmla="*/ 518 h 596"/>
                <a:gd name="T8" fmla="*/ 73 w 451"/>
                <a:gd name="T9" fmla="*/ 483 h 596"/>
                <a:gd name="T10" fmla="*/ 99 w 451"/>
                <a:gd name="T11" fmla="*/ 449 h 596"/>
                <a:gd name="T12" fmla="*/ 126 w 451"/>
                <a:gd name="T13" fmla="*/ 414 h 596"/>
                <a:gd name="T14" fmla="*/ 156 w 451"/>
                <a:gd name="T15" fmla="*/ 380 h 596"/>
                <a:gd name="T16" fmla="*/ 186 w 451"/>
                <a:gd name="T17" fmla="*/ 348 h 596"/>
                <a:gd name="T18" fmla="*/ 217 w 451"/>
                <a:gd name="T19" fmla="*/ 322 h 596"/>
                <a:gd name="T20" fmla="*/ 249 w 451"/>
                <a:gd name="T21" fmla="*/ 298 h 596"/>
                <a:gd name="T22" fmla="*/ 249 w 451"/>
                <a:gd name="T23" fmla="*/ 298 h 596"/>
                <a:gd name="T24" fmla="*/ 251 w 451"/>
                <a:gd name="T25" fmla="*/ 296 h 596"/>
                <a:gd name="T26" fmla="*/ 258 w 451"/>
                <a:gd name="T27" fmla="*/ 290 h 596"/>
                <a:gd name="T28" fmla="*/ 268 w 451"/>
                <a:gd name="T29" fmla="*/ 281 h 596"/>
                <a:gd name="T30" fmla="*/ 281 w 451"/>
                <a:gd name="T31" fmla="*/ 269 h 596"/>
                <a:gd name="T32" fmla="*/ 293 w 451"/>
                <a:gd name="T33" fmla="*/ 251 h 596"/>
                <a:gd name="T34" fmla="*/ 311 w 451"/>
                <a:gd name="T35" fmla="*/ 235 h 596"/>
                <a:gd name="T36" fmla="*/ 327 w 451"/>
                <a:gd name="T37" fmla="*/ 216 h 596"/>
                <a:gd name="T38" fmla="*/ 341 w 451"/>
                <a:gd name="T39" fmla="*/ 195 h 596"/>
                <a:gd name="T40" fmla="*/ 357 w 451"/>
                <a:gd name="T41" fmla="*/ 174 h 596"/>
                <a:gd name="T42" fmla="*/ 367 w 451"/>
                <a:gd name="T43" fmla="*/ 152 h 596"/>
                <a:gd name="T44" fmla="*/ 367 w 451"/>
                <a:gd name="T45" fmla="*/ 152 h 596"/>
                <a:gd name="T46" fmla="*/ 378 w 451"/>
                <a:gd name="T47" fmla="*/ 131 h 596"/>
                <a:gd name="T48" fmla="*/ 389 w 451"/>
                <a:gd name="T49" fmla="*/ 113 h 596"/>
                <a:gd name="T50" fmla="*/ 399 w 451"/>
                <a:gd name="T51" fmla="*/ 98 h 596"/>
                <a:gd name="T52" fmla="*/ 408 w 451"/>
                <a:gd name="T53" fmla="*/ 83 h 596"/>
                <a:gd name="T54" fmla="*/ 413 w 451"/>
                <a:gd name="T55" fmla="*/ 69 h 596"/>
                <a:gd name="T56" fmla="*/ 422 w 451"/>
                <a:gd name="T57" fmla="*/ 56 h 596"/>
                <a:gd name="T58" fmla="*/ 426 w 451"/>
                <a:gd name="T59" fmla="*/ 43 h 596"/>
                <a:gd name="T60" fmla="*/ 433 w 451"/>
                <a:gd name="T61" fmla="*/ 30 h 596"/>
                <a:gd name="T62" fmla="*/ 437 w 451"/>
                <a:gd name="T63" fmla="*/ 16 h 596"/>
                <a:gd name="T64" fmla="*/ 438 w 451"/>
                <a:gd name="T65" fmla="*/ 0 h 596"/>
                <a:gd name="T66" fmla="*/ 438 w 451"/>
                <a:gd name="T67" fmla="*/ 0 h 596"/>
                <a:gd name="T68" fmla="*/ 438 w 451"/>
                <a:gd name="T69" fmla="*/ 5 h 596"/>
                <a:gd name="T70" fmla="*/ 443 w 451"/>
                <a:gd name="T71" fmla="*/ 25 h 596"/>
                <a:gd name="T72" fmla="*/ 445 w 451"/>
                <a:gd name="T73" fmla="*/ 50 h 596"/>
                <a:gd name="T74" fmla="*/ 447 w 451"/>
                <a:gd name="T75" fmla="*/ 83 h 596"/>
                <a:gd name="T76" fmla="*/ 450 w 451"/>
                <a:gd name="T77" fmla="*/ 122 h 596"/>
                <a:gd name="T78" fmla="*/ 450 w 451"/>
                <a:gd name="T79" fmla="*/ 161 h 596"/>
                <a:gd name="T80" fmla="*/ 447 w 451"/>
                <a:gd name="T81" fmla="*/ 203 h 596"/>
                <a:gd name="T82" fmla="*/ 443 w 451"/>
                <a:gd name="T83" fmla="*/ 244 h 596"/>
                <a:gd name="T84" fmla="*/ 435 w 451"/>
                <a:gd name="T85" fmla="*/ 277 h 596"/>
                <a:gd name="T86" fmla="*/ 420 w 451"/>
                <a:gd name="T87" fmla="*/ 309 h 596"/>
                <a:gd name="T88" fmla="*/ 420 w 451"/>
                <a:gd name="T89" fmla="*/ 309 h 596"/>
                <a:gd name="T90" fmla="*/ 401 w 451"/>
                <a:gd name="T91" fmla="*/ 336 h 596"/>
                <a:gd name="T92" fmla="*/ 373 w 451"/>
                <a:gd name="T93" fmla="*/ 366 h 596"/>
                <a:gd name="T94" fmla="*/ 341 w 451"/>
                <a:gd name="T95" fmla="*/ 397 h 596"/>
                <a:gd name="T96" fmla="*/ 306 w 451"/>
                <a:gd name="T97" fmla="*/ 426 h 596"/>
                <a:gd name="T98" fmla="*/ 268 w 451"/>
                <a:gd name="T99" fmla="*/ 454 h 596"/>
                <a:gd name="T100" fmla="*/ 232 w 451"/>
                <a:gd name="T101" fmla="*/ 481 h 596"/>
                <a:gd name="T102" fmla="*/ 194 w 451"/>
                <a:gd name="T103" fmla="*/ 504 h 596"/>
                <a:gd name="T104" fmla="*/ 162 w 451"/>
                <a:gd name="T105" fmla="*/ 525 h 596"/>
                <a:gd name="T106" fmla="*/ 135 w 451"/>
                <a:gd name="T107" fmla="*/ 541 h 596"/>
                <a:gd name="T108" fmla="*/ 113 w 451"/>
                <a:gd name="T109" fmla="*/ 551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 name="Freeform 1168"/>
            <p:cNvSpPr>
              <a:spLocks/>
            </p:cNvSpPr>
            <p:nvPr/>
          </p:nvSpPr>
          <p:spPr bwMode="auto">
            <a:xfrm>
              <a:off x="3463" y="2059"/>
              <a:ext cx="452" cy="596"/>
            </a:xfrm>
            <a:custGeom>
              <a:avLst/>
              <a:gdLst>
                <a:gd name="T0" fmla="*/ 0 w 453"/>
                <a:gd name="T1" fmla="*/ 595 h 596"/>
                <a:gd name="T2" fmla="*/ 15 w 453"/>
                <a:gd name="T3" fmla="*/ 574 h 596"/>
                <a:gd name="T4" fmla="*/ 31 w 453"/>
                <a:gd name="T5" fmla="*/ 548 h 596"/>
                <a:gd name="T6" fmla="*/ 50 w 453"/>
                <a:gd name="T7" fmla="*/ 518 h 596"/>
                <a:gd name="T8" fmla="*/ 74 w 453"/>
                <a:gd name="T9" fmla="*/ 483 h 596"/>
                <a:gd name="T10" fmla="*/ 100 w 453"/>
                <a:gd name="T11" fmla="*/ 449 h 596"/>
                <a:gd name="T12" fmla="*/ 128 w 453"/>
                <a:gd name="T13" fmla="*/ 414 h 596"/>
                <a:gd name="T14" fmla="*/ 158 w 453"/>
                <a:gd name="T15" fmla="*/ 380 h 596"/>
                <a:gd name="T16" fmla="*/ 188 w 453"/>
                <a:gd name="T17" fmla="*/ 348 h 596"/>
                <a:gd name="T18" fmla="*/ 220 w 453"/>
                <a:gd name="T19" fmla="*/ 322 h 596"/>
                <a:gd name="T20" fmla="*/ 226 w 453"/>
                <a:gd name="T21" fmla="*/ 298 h 596"/>
                <a:gd name="T22" fmla="*/ 226 w 453"/>
                <a:gd name="T23" fmla="*/ 298 h 596"/>
                <a:gd name="T24" fmla="*/ 226 w 453"/>
                <a:gd name="T25" fmla="*/ 296 h 596"/>
                <a:gd name="T26" fmla="*/ 226 w 453"/>
                <a:gd name="T27" fmla="*/ 290 h 596"/>
                <a:gd name="T28" fmla="*/ 226 w 453"/>
                <a:gd name="T29" fmla="*/ 281 h 596"/>
                <a:gd name="T30" fmla="*/ 226 w 453"/>
                <a:gd name="T31" fmla="*/ 269 h 596"/>
                <a:gd name="T32" fmla="*/ 226 w 453"/>
                <a:gd name="T33" fmla="*/ 251 h 596"/>
                <a:gd name="T34" fmla="*/ 226 w 453"/>
                <a:gd name="T35" fmla="*/ 235 h 596"/>
                <a:gd name="T36" fmla="*/ 229 w 453"/>
                <a:gd name="T37" fmla="*/ 216 h 596"/>
                <a:gd name="T38" fmla="*/ 247 w 453"/>
                <a:gd name="T39" fmla="*/ 195 h 596"/>
                <a:gd name="T40" fmla="*/ 259 w 453"/>
                <a:gd name="T41" fmla="*/ 174 h 596"/>
                <a:gd name="T42" fmla="*/ 272 w 453"/>
                <a:gd name="T43" fmla="*/ 152 h 596"/>
                <a:gd name="T44" fmla="*/ 272 w 453"/>
                <a:gd name="T45" fmla="*/ 152 h 596"/>
                <a:gd name="T46" fmla="*/ 282 w 453"/>
                <a:gd name="T47" fmla="*/ 131 h 596"/>
                <a:gd name="T48" fmla="*/ 293 w 453"/>
                <a:gd name="T49" fmla="*/ 113 h 596"/>
                <a:gd name="T50" fmla="*/ 302 w 453"/>
                <a:gd name="T51" fmla="*/ 98 h 596"/>
                <a:gd name="T52" fmla="*/ 309 w 453"/>
                <a:gd name="T53" fmla="*/ 83 h 596"/>
                <a:gd name="T54" fmla="*/ 318 w 453"/>
                <a:gd name="T55" fmla="*/ 69 h 596"/>
                <a:gd name="T56" fmla="*/ 325 w 453"/>
                <a:gd name="T57" fmla="*/ 56 h 596"/>
                <a:gd name="T58" fmla="*/ 330 w 453"/>
                <a:gd name="T59" fmla="*/ 43 h 596"/>
                <a:gd name="T60" fmla="*/ 337 w 453"/>
                <a:gd name="T61" fmla="*/ 30 h 596"/>
                <a:gd name="T62" fmla="*/ 341 w 453"/>
                <a:gd name="T63" fmla="*/ 16 h 596"/>
                <a:gd name="T64" fmla="*/ 344 w 453"/>
                <a:gd name="T65" fmla="*/ 0 h 596"/>
                <a:gd name="T66" fmla="*/ 344 w 453"/>
                <a:gd name="T67" fmla="*/ 0 h 596"/>
                <a:gd name="T68" fmla="*/ 344 w 453"/>
                <a:gd name="T69" fmla="*/ 5 h 596"/>
                <a:gd name="T70" fmla="*/ 346 w 453"/>
                <a:gd name="T71" fmla="*/ 25 h 596"/>
                <a:gd name="T72" fmla="*/ 350 w 453"/>
                <a:gd name="T73" fmla="*/ 50 h 596"/>
                <a:gd name="T74" fmla="*/ 352 w 453"/>
                <a:gd name="T75" fmla="*/ 83 h 596"/>
                <a:gd name="T76" fmla="*/ 354 w 453"/>
                <a:gd name="T77" fmla="*/ 122 h 596"/>
                <a:gd name="T78" fmla="*/ 354 w 453"/>
                <a:gd name="T79" fmla="*/ 161 h 596"/>
                <a:gd name="T80" fmla="*/ 352 w 453"/>
                <a:gd name="T81" fmla="*/ 203 h 596"/>
                <a:gd name="T82" fmla="*/ 346 w 453"/>
                <a:gd name="T83" fmla="*/ 244 h 596"/>
                <a:gd name="T84" fmla="*/ 337 w 453"/>
                <a:gd name="T85" fmla="*/ 277 h 596"/>
                <a:gd name="T86" fmla="*/ 325 w 453"/>
                <a:gd name="T87" fmla="*/ 309 h 596"/>
                <a:gd name="T88" fmla="*/ 325 w 453"/>
                <a:gd name="T89" fmla="*/ 309 h 596"/>
                <a:gd name="T90" fmla="*/ 305 w 453"/>
                <a:gd name="T91" fmla="*/ 336 h 596"/>
                <a:gd name="T92" fmla="*/ 279 w 453"/>
                <a:gd name="T93" fmla="*/ 366 h 596"/>
                <a:gd name="T94" fmla="*/ 247 w 453"/>
                <a:gd name="T95" fmla="*/ 397 h 596"/>
                <a:gd name="T96" fmla="*/ 226 w 453"/>
                <a:gd name="T97" fmla="*/ 426 h 596"/>
                <a:gd name="T98" fmla="*/ 226 w 453"/>
                <a:gd name="T99" fmla="*/ 454 h 596"/>
                <a:gd name="T100" fmla="*/ 226 w 453"/>
                <a:gd name="T101" fmla="*/ 481 h 596"/>
                <a:gd name="T102" fmla="*/ 197 w 453"/>
                <a:gd name="T103" fmla="*/ 504 h 596"/>
                <a:gd name="T104" fmla="*/ 165 w 453"/>
                <a:gd name="T105" fmla="*/ 525 h 596"/>
                <a:gd name="T106" fmla="*/ 137 w 453"/>
                <a:gd name="T107" fmla="*/ 541 h 596"/>
                <a:gd name="T108" fmla="*/ 116 w 453"/>
                <a:gd name="T109" fmla="*/ 551 h 596"/>
                <a:gd name="T110" fmla="*/ 0 w 453"/>
                <a:gd name="T111" fmla="*/ 595 h 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lnTo>
                    <a:pt x="0" y="59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5" name="Freeform 1169"/>
            <p:cNvSpPr>
              <a:spLocks/>
            </p:cNvSpPr>
            <p:nvPr/>
          </p:nvSpPr>
          <p:spPr bwMode="auto">
            <a:xfrm>
              <a:off x="3463" y="2059"/>
              <a:ext cx="452" cy="596"/>
            </a:xfrm>
            <a:custGeom>
              <a:avLst/>
              <a:gdLst>
                <a:gd name="T0" fmla="*/ 0 w 453"/>
                <a:gd name="T1" fmla="*/ 595 h 596"/>
                <a:gd name="T2" fmla="*/ 15 w 453"/>
                <a:gd name="T3" fmla="*/ 574 h 596"/>
                <a:gd name="T4" fmla="*/ 31 w 453"/>
                <a:gd name="T5" fmla="*/ 548 h 596"/>
                <a:gd name="T6" fmla="*/ 50 w 453"/>
                <a:gd name="T7" fmla="*/ 518 h 596"/>
                <a:gd name="T8" fmla="*/ 74 w 453"/>
                <a:gd name="T9" fmla="*/ 483 h 596"/>
                <a:gd name="T10" fmla="*/ 100 w 453"/>
                <a:gd name="T11" fmla="*/ 449 h 596"/>
                <a:gd name="T12" fmla="*/ 128 w 453"/>
                <a:gd name="T13" fmla="*/ 414 h 596"/>
                <a:gd name="T14" fmla="*/ 158 w 453"/>
                <a:gd name="T15" fmla="*/ 380 h 596"/>
                <a:gd name="T16" fmla="*/ 188 w 453"/>
                <a:gd name="T17" fmla="*/ 348 h 596"/>
                <a:gd name="T18" fmla="*/ 220 w 453"/>
                <a:gd name="T19" fmla="*/ 322 h 596"/>
                <a:gd name="T20" fmla="*/ 226 w 453"/>
                <a:gd name="T21" fmla="*/ 298 h 596"/>
                <a:gd name="T22" fmla="*/ 226 w 453"/>
                <a:gd name="T23" fmla="*/ 298 h 596"/>
                <a:gd name="T24" fmla="*/ 226 w 453"/>
                <a:gd name="T25" fmla="*/ 296 h 596"/>
                <a:gd name="T26" fmla="*/ 226 w 453"/>
                <a:gd name="T27" fmla="*/ 290 h 596"/>
                <a:gd name="T28" fmla="*/ 226 w 453"/>
                <a:gd name="T29" fmla="*/ 281 h 596"/>
                <a:gd name="T30" fmla="*/ 226 w 453"/>
                <a:gd name="T31" fmla="*/ 269 h 596"/>
                <a:gd name="T32" fmla="*/ 226 w 453"/>
                <a:gd name="T33" fmla="*/ 251 h 596"/>
                <a:gd name="T34" fmla="*/ 226 w 453"/>
                <a:gd name="T35" fmla="*/ 235 h 596"/>
                <a:gd name="T36" fmla="*/ 229 w 453"/>
                <a:gd name="T37" fmla="*/ 216 h 596"/>
                <a:gd name="T38" fmla="*/ 247 w 453"/>
                <a:gd name="T39" fmla="*/ 195 h 596"/>
                <a:gd name="T40" fmla="*/ 259 w 453"/>
                <a:gd name="T41" fmla="*/ 174 h 596"/>
                <a:gd name="T42" fmla="*/ 272 w 453"/>
                <a:gd name="T43" fmla="*/ 152 h 596"/>
                <a:gd name="T44" fmla="*/ 272 w 453"/>
                <a:gd name="T45" fmla="*/ 152 h 596"/>
                <a:gd name="T46" fmla="*/ 282 w 453"/>
                <a:gd name="T47" fmla="*/ 131 h 596"/>
                <a:gd name="T48" fmla="*/ 293 w 453"/>
                <a:gd name="T49" fmla="*/ 113 h 596"/>
                <a:gd name="T50" fmla="*/ 302 w 453"/>
                <a:gd name="T51" fmla="*/ 98 h 596"/>
                <a:gd name="T52" fmla="*/ 309 w 453"/>
                <a:gd name="T53" fmla="*/ 83 h 596"/>
                <a:gd name="T54" fmla="*/ 318 w 453"/>
                <a:gd name="T55" fmla="*/ 69 h 596"/>
                <a:gd name="T56" fmla="*/ 325 w 453"/>
                <a:gd name="T57" fmla="*/ 56 h 596"/>
                <a:gd name="T58" fmla="*/ 330 w 453"/>
                <a:gd name="T59" fmla="*/ 43 h 596"/>
                <a:gd name="T60" fmla="*/ 337 w 453"/>
                <a:gd name="T61" fmla="*/ 30 h 596"/>
                <a:gd name="T62" fmla="*/ 341 w 453"/>
                <a:gd name="T63" fmla="*/ 16 h 596"/>
                <a:gd name="T64" fmla="*/ 344 w 453"/>
                <a:gd name="T65" fmla="*/ 0 h 596"/>
                <a:gd name="T66" fmla="*/ 344 w 453"/>
                <a:gd name="T67" fmla="*/ 0 h 596"/>
                <a:gd name="T68" fmla="*/ 344 w 453"/>
                <a:gd name="T69" fmla="*/ 5 h 596"/>
                <a:gd name="T70" fmla="*/ 346 w 453"/>
                <a:gd name="T71" fmla="*/ 25 h 596"/>
                <a:gd name="T72" fmla="*/ 350 w 453"/>
                <a:gd name="T73" fmla="*/ 50 h 596"/>
                <a:gd name="T74" fmla="*/ 352 w 453"/>
                <a:gd name="T75" fmla="*/ 83 h 596"/>
                <a:gd name="T76" fmla="*/ 354 w 453"/>
                <a:gd name="T77" fmla="*/ 122 h 596"/>
                <a:gd name="T78" fmla="*/ 354 w 453"/>
                <a:gd name="T79" fmla="*/ 161 h 596"/>
                <a:gd name="T80" fmla="*/ 352 w 453"/>
                <a:gd name="T81" fmla="*/ 203 h 596"/>
                <a:gd name="T82" fmla="*/ 346 w 453"/>
                <a:gd name="T83" fmla="*/ 244 h 596"/>
                <a:gd name="T84" fmla="*/ 337 w 453"/>
                <a:gd name="T85" fmla="*/ 277 h 596"/>
                <a:gd name="T86" fmla="*/ 325 w 453"/>
                <a:gd name="T87" fmla="*/ 309 h 596"/>
                <a:gd name="T88" fmla="*/ 325 w 453"/>
                <a:gd name="T89" fmla="*/ 309 h 596"/>
                <a:gd name="T90" fmla="*/ 305 w 453"/>
                <a:gd name="T91" fmla="*/ 336 h 596"/>
                <a:gd name="T92" fmla="*/ 279 w 453"/>
                <a:gd name="T93" fmla="*/ 366 h 596"/>
                <a:gd name="T94" fmla="*/ 247 w 453"/>
                <a:gd name="T95" fmla="*/ 397 h 596"/>
                <a:gd name="T96" fmla="*/ 226 w 453"/>
                <a:gd name="T97" fmla="*/ 426 h 596"/>
                <a:gd name="T98" fmla="*/ 226 w 453"/>
                <a:gd name="T99" fmla="*/ 454 h 596"/>
                <a:gd name="T100" fmla="*/ 226 w 453"/>
                <a:gd name="T101" fmla="*/ 481 h 596"/>
                <a:gd name="T102" fmla="*/ 197 w 453"/>
                <a:gd name="T103" fmla="*/ 504 h 596"/>
                <a:gd name="T104" fmla="*/ 165 w 453"/>
                <a:gd name="T105" fmla="*/ 525 h 596"/>
                <a:gd name="T106" fmla="*/ 137 w 453"/>
                <a:gd name="T107" fmla="*/ 541 h 596"/>
                <a:gd name="T108" fmla="*/ 116 w 453"/>
                <a:gd name="T109" fmla="*/ 551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6" name="Freeform 1170"/>
            <p:cNvSpPr>
              <a:spLocks/>
            </p:cNvSpPr>
            <p:nvPr/>
          </p:nvSpPr>
          <p:spPr bwMode="auto">
            <a:xfrm>
              <a:off x="3348" y="2290"/>
              <a:ext cx="553" cy="523"/>
            </a:xfrm>
            <a:custGeom>
              <a:avLst/>
              <a:gdLst>
                <a:gd name="T0" fmla="*/ 14 w 554"/>
                <a:gd name="T1" fmla="*/ 498 h 523"/>
                <a:gd name="T2" fmla="*/ 55 w 554"/>
                <a:gd name="T3" fmla="*/ 441 h 523"/>
                <a:gd name="T4" fmla="*/ 107 w 554"/>
                <a:gd name="T5" fmla="*/ 379 h 523"/>
                <a:gd name="T6" fmla="*/ 168 w 554"/>
                <a:gd name="T7" fmla="*/ 315 h 523"/>
                <a:gd name="T8" fmla="*/ 234 w 554"/>
                <a:gd name="T9" fmla="*/ 261 h 523"/>
                <a:gd name="T10" fmla="*/ 267 w 554"/>
                <a:gd name="T11" fmla="*/ 238 h 523"/>
                <a:gd name="T12" fmla="*/ 277 w 554"/>
                <a:gd name="T13" fmla="*/ 197 h 523"/>
                <a:gd name="T14" fmla="*/ 305 w 554"/>
                <a:gd name="T15" fmla="*/ 151 h 523"/>
                <a:gd name="T16" fmla="*/ 366 w 554"/>
                <a:gd name="T17" fmla="*/ 103 h 523"/>
                <a:gd name="T18" fmla="*/ 415 w 554"/>
                <a:gd name="T19" fmla="*/ 52 h 523"/>
                <a:gd name="T20" fmla="*/ 448 w 554"/>
                <a:gd name="T21" fmla="*/ 0 h 523"/>
                <a:gd name="T22" fmla="*/ 448 w 554"/>
                <a:gd name="T23" fmla="*/ 2 h 523"/>
                <a:gd name="T24" fmla="*/ 450 w 554"/>
                <a:gd name="T25" fmla="*/ 15 h 523"/>
                <a:gd name="T26" fmla="*/ 455 w 554"/>
                <a:gd name="T27" fmla="*/ 38 h 523"/>
                <a:gd name="T28" fmla="*/ 455 w 554"/>
                <a:gd name="T29" fmla="*/ 68 h 523"/>
                <a:gd name="T30" fmla="*/ 452 w 554"/>
                <a:gd name="T31" fmla="*/ 96 h 523"/>
                <a:gd name="T32" fmla="*/ 448 w 554"/>
                <a:gd name="T33" fmla="*/ 112 h 523"/>
                <a:gd name="T34" fmla="*/ 438 w 554"/>
                <a:gd name="T35" fmla="*/ 143 h 523"/>
                <a:gd name="T36" fmla="*/ 423 w 554"/>
                <a:gd name="T37" fmla="*/ 176 h 523"/>
                <a:gd name="T38" fmla="*/ 406 w 554"/>
                <a:gd name="T39" fmla="*/ 210 h 523"/>
                <a:gd name="T40" fmla="*/ 383 w 554"/>
                <a:gd name="T41" fmla="*/ 242 h 523"/>
                <a:gd name="T42" fmla="*/ 355 w 554"/>
                <a:gd name="T43" fmla="*/ 267 h 523"/>
                <a:gd name="T44" fmla="*/ 337 w 554"/>
                <a:gd name="T45" fmla="*/ 280 h 523"/>
                <a:gd name="T46" fmla="*/ 284 w 554"/>
                <a:gd name="T47" fmla="*/ 312 h 523"/>
                <a:gd name="T48" fmla="*/ 277 w 554"/>
                <a:gd name="T49" fmla="*/ 345 h 523"/>
                <a:gd name="T50" fmla="*/ 255 w 554"/>
                <a:gd name="T51" fmla="*/ 381 h 523"/>
                <a:gd name="T52" fmla="*/ 200 w 554"/>
                <a:gd name="T53" fmla="*/ 408 h 523"/>
                <a:gd name="T54" fmla="*/ 181 w 554"/>
                <a:gd name="T55" fmla="*/ 420 h 523"/>
                <a:gd name="T56" fmla="*/ 147 w 554"/>
                <a:gd name="T57" fmla="*/ 441 h 523"/>
                <a:gd name="T58" fmla="*/ 113 w 554"/>
                <a:gd name="T59" fmla="*/ 462 h 523"/>
                <a:gd name="T60" fmla="*/ 84 w 554"/>
                <a:gd name="T61" fmla="*/ 482 h 523"/>
                <a:gd name="T62" fmla="*/ 61 w 554"/>
                <a:gd name="T63" fmla="*/ 498 h 523"/>
                <a:gd name="T64" fmla="*/ 46 w 554"/>
                <a:gd name="T65" fmla="*/ 511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lnTo>
                    <a:pt x="0" y="522"/>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7" name="Freeform 1171"/>
            <p:cNvSpPr>
              <a:spLocks/>
            </p:cNvSpPr>
            <p:nvPr/>
          </p:nvSpPr>
          <p:spPr bwMode="auto">
            <a:xfrm>
              <a:off x="3348" y="2290"/>
              <a:ext cx="553" cy="523"/>
            </a:xfrm>
            <a:custGeom>
              <a:avLst/>
              <a:gdLst>
                <a:gd name="T0" fmla="*/ 14 w 554"/>
                <a:gd name="T1" fmla="*/ 498 h 523"/>
                <a:gd name="T2" fmla="*/ 55 w 554"/>
                <a:gd name="T3" fmla="*/ 441 h 523"/>
                <a:gd name="T4" fmla="*/ 107 w 554"/>
                <a:gd name="T5" fmla="*/ 379 h 523"/>
                <a:gd name="T6" fmla="*/ 168 w 554"/>
                <a:gd name="T7" fmla="*/ 315 h 523"/>
                <a:gd name="T8" fmla="*/ 234 w 554"/>
                <a:gd name="T9" fmla="*/ 261 h 523"/>
                <a:gd name="T10" fmla="*/ 267 w 554"/>
                <a:gd name="T11" fmla="*/ 238 h 523"/>
                <a:gd name="T12" fmla="*/ 277 w 554"/>
                <a:gd name="T13" fmla="*/ 197 h 523"/>
                <a:gd name="T14" fmla="*/ 305 w 554"/>
                <a:gd name="T15" fmla="*/ 151 h 523"/>
                <a:gd name="T16" fmla="*/ 366 w 554"/>
                <a:gd name="T17" fmla="*/ 103 h 523"/>
                <a:gd name="T18" fmla="*/ 415 w 554"/>
                <a:gd name="T19" fmla="*/ 52 h 523"/>
                <a:gd name="T20" fmla="*/ 448 w 554"/>
                <a:gd name="T21" fmla="*/ 0 h 523"/>
                <a:gd name="T22" fmla="*/ 448 w 554"/>
                <a:gd name="T23" fmla="*/ 2 h 523"/>
                <a:gd name="T24" fmla="*/ 450 w 554"/>
                <a:gd name="T25" fmla="*/ 15 h 523"/>
                <a:gd name="T26" fmla="*/ 455 w 554"/>
                <a:gd name="T27" fmla="*/ 38 h 523"/>
                <a:gd name="T28" fmla="*/ 455 w 554"/>
                <a:gd name="T29" fmla="*/ 68 h 523"/>
                <a:gd name="T30" fmla="*/ 452 w 554"/>
                <a:gd name="T31" fmla="*/ 96 h 523"/>
                <a:gd name="T32" fmla="*/ 448 w 554"/>
                <a:gd name="T33" fmla="*/ 112 h 523"/>
                <a:gd name="T34" fmla="*/ 438 w 554"/>
                <a:gd name="T35" fmla="*/ 143 h 523"/>
                <a:gd name="T36" fmla="*/ 423 w 554"/>
                <a:gd name="T37" fmla="*/ 176 h 523"/>
                <a:gd name="T38" fmla="*/ 406 w 554"/>
                <a:gd name="T39" fmla="*/ 210 h 523"/>
                <a:gd name="T40" fmla="*/ 383 w 554"/>
                <a:gd name="T41" fmla="*/ 242 h 523"/>
                <a:gd name="T42" fmla="*/ 355 w 554"/>
                <a:gd name="T43" fmla="*/ 267 h 523"/>
                <a:gd name="T44" fmla="*/ 337 w 554"/>
                <a:gd name="T45" fmla="*/ 280 h 523"/>
                <a:gd name="T46" fmla="*/ 284 w 554"/>
                <a:gd name="T47" fmla="*/ 312 h 523"/>
                <a:gd name="T48" fmla="*/ 277 w 554"/>
                <a:gd name="T49" fmla="*/ 345 h 523"/>
                <a:gd name="T50" fmla="*/ 255 w 554"/>
                <a:gd name="T51" fmla="*/ 381 h 523"/>
                <a:gd name="T52" fmla="*/ 200 w 554"/>
                <a:gd name="T53" fmla="*/ 408 h 523"/>
                <a:gd name="T54" fmla="*/ 181 w 554"/>
                <a:gd name="T55" fmla="*/ 420 h 523"/>
                <a:gd name="T56" fmla="*/ 147 w 554"/>
                <a:gd name="T57" fmla="*/ 441 h 523"/>
                <a:gd name="T58" fmla="*/ 113 w 554"/>
                <a:gd name="T59" fmla="*/ 462 h 523"/>
                <a:gd name="T60" fmla="*/ 84 w 554"/>
                <a:gd name="T61" fmla="*/ 482 h 523"/>
                <a:gd name="T62" fmla="*/ 61 w 554"/>
                <a:gd name="T63" fmla="*/ 498 h 523"/>
                <a:gd name="T64" fmla="*/ 46 w 554"/>
                <a:gd name="T65" fmla="*/ 511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8" name="Freeform 1172"/>
            <p:cNvSpPr>
              <a:spLocks/>
            </p:cNvSpPr>
            <p:nvPr/>
          </p:nvSpPr>
          <p:spPr bwMode="auto">
            <a:xfrm>
              <a:off x="3339" y="2266"/>
              <a:ext cx="552" cy="523"/>
            </a:xfrm>
            <a:custGeom>
              <a:avLst/>
              <a:gdLst>
                <a:gd name="T0" fmla="*/ 15 w 553"/>
                <a:gd name="T1" fmla="*/ 401 h 524"/>
                <a:gd name="T2" fmla="*/ 54 w 553"/>
                <a:gd name="T3" fmla="*/ 344 h 524"/>
                <a:gd name="T4" fmla="*/ 107 w 553"/>
                <a:gd name="T5" fmla="*/ 281 h 524"/>
                <a:gd name="T6" fmla="*/ 168 w 553"/>
                <a:gd name="T7" fmla="*/ 262 h 524"/>
                <a:gd name="T8" fmla="*/ 234 w 553"/>
                <a:gd name="T9" fmla="*/ 260 h 524"/>
                <a:gd name="T10" fmla="*/ 268 w 553"/>
                <a:gd name="T11" fmla="*/ 237 h 524"/>
                <a:gd name="T12" fmla="*/ 276 w 553"/>
                <a:gd name="T13" fmla="*/ 195 h 524"/>
                <a:gd name="T14" fmla="*/ 304 w 553"/>
                <a:gd name="T15" fmla="*/ 151 h 524"/>
                <a:gd name="T16" fmla="*/ 366 w 553"/>
                <a:gd name="T17" fmla="*/ 103 h 524"/>
                <a:gd name="T18" fmla="*/ 416 w 553"/>
                <a:gd name="T19" fmla="*/ 52 h 524"/>
                <a:gd name="T20" fmla="*/ 449 w 553"/>
                <a:gd name="T21" fmla="*/ 0 h 524"/>
                <a:gd name="T22" fmla="*/ 449 w 553"/>
                <a:gd name="T23" fmla="*/ 2 h 524"/>
                <a:gd name="T24" fmla="*/ 451 w 553"/>
                <a:gd name="T25" fmla="*/ 14 h 524"/>
                <a:gd name="T26" fmla="*/ 454 w 553"/>
                <a:gd name="T27" fmla="*/ 37 h 524"/>
                <a:gd name="T28" fmla="*/ 454 w 553"/>
                <a:gd name="T29" fmla="*/ 64 h 524"/>
                <a:gd name="T30" fmla="*/ 451 w 553"/>
                <a:gd name="T31" fmla="*/ 96 h 524"/>
                <a:gd name="T32" fmla="*/ 449 w 553"/>
                <a:gd name="T33" fmla="*/ 111 h 524"/>
                <a:gd name="T34" fmla="*/ 437 w 553"/>
                <a:gd name="T35" fmla="*/ 143 h 524"/>
                <a:gd name="T36" fmla="*/ 424 w 553"/>
                <a:gd name="T37" fmla="*/ 177 h 524"/>
                <a:gd name="T38" fmla="*/ 405 w 553"/>
                <a:gd name="T39" fmla="*/ 210 h 524"/>
                <a:gd name="T40" fmla="*/ 384 w 553"/>
                <a:gd name="T41" fmla="*/ 242 h 524"/>
                <a:gd name="T42" fmla="*/ 355 w 553"/>
                <a:gd name="T43" fmla="*/ 262 h 524"/>
                <a:gd name="T44" fmla="*/ 336 w 553"/>
                <a:gd name="T45" fmla="*/ 262 h 524"/>
                <a:gd name="T46" fmla="*/ 283 w 553"/>
                <a:gd name="T47" fmla="*/ 262 h 524"/>
                <a:gd name="T48" fmla="*/ 276 w 553"/>
                <a:gd name="T49" fmla="*/ 262 h 524"/>
                <a:gd name="T50" fmla="*/ 255 w 553"/>
                <a:gd name="T51" fmla="*/ 281 h 524"/>
                <a:gd name="T52" fmla="*/ 202 w 553"/>
                <a:gd name="T53" fmla="*/ 312 h 524"/>
                <a:gd name="T54" fmla="*/ 181 w 553"/>
                <a:gd name="T55" fmla="*/ 323 h 524"/>
                <a:gd name="T56" fmla="*/ 147 w 553"/>
                <a:gd name="T57" fmla="*/ 344 h 524"/>
                <a:gd name="T58" fmla="*/ 116 w 553"/>
                <a:gd name="T59" fmla="*/ 365 h 524"/>
                <a:gd name="T60" fmla="*/ 84 w 553"/>
                <a:gd name="T61" fmla="*/ 384 h 524"/>
                <a:gd name="T62" fmla="*/ 63 w 553"/>
                <a:gd name="T63" fmla="*/ 401 h 524"/>
                <a:gd name="T64" fmla="*/ 48 w 553"/>
                <a:gd name="T65" fmla="*/ 411 h 5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lnTo>
                    <a:pt x="0" y="52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49" name="Freeform 1173"/>
            <p:cNvSpPr>
              <a:spLocks/>
            </p:cNvSpPr>
            <p:nvPr/>
          </p:nvSpPr>
          <p:spPr bwMode="auto">
            <a:xfrm>
              <a:off x="3339" y="2266"/>
              <a:ext cx="552" cy="523"/>
            </a:xfrm>
            <a:custGeom>
              <a:avLst/>
              <a:gdLst>
                <a:gd name="T0" fmla="*/ 15 w 553"/>
                <a:gd name="T1" fmla="*/ 401 h 524"/>
                <a:gd name="T2" fmla="*/ 54 w 553"/>
                <a:gd name="T3" fmla="*/ 344 h 524"/>
                <a:gd name="T4" fmla="*/ 107 w 553"/>
                <a:gd name="T5" fmla="*/ 281 h 524"/>
                <a:gd name="T6" fmla="*/ 168 w 553"/>
                <a:gd name="T7" fmla="*/ 262 h 524"/>
                <a:gd name="T8" fmla="*/ 234 w 553"/>
                <a:gd name="T9" fmla="*/ 260 h 524"/>
                <a:gd name="T10" fmla="*/ 268 w 553"/>
                <a:gd name="T11" fmla="*/ 237 h 524"/>
                <a:gd name="T12" fmla="*/ 276 w 553"/>
                <a:gd name="T13" fmla="*/ 195 h 524"/>
                <a:gd name="T14" fmla="*/ 304 w 553"/>
                <a:gd name="T15" fmla="*/ 151 h 524"/>
                <a:gd name="T16" fmla="*/ 366 w 553"/>
                <a:gd name="T17" fmla="*/ 103 h 524"/>
                <a:gd name="T18" fmla="*/ 416 w 553"/>
                <a:gd name="T19" fmla="*/ 52 h 524"/>
                <a:gd name="T20" fmla="*/ 449 w 553"/>
                <a:gd name="T21" fmla="*/ 0 h 524"/>
                <a:gd name="T22" fmla="*/ 449 w 553"/>
                <a:gd name="T23" fmla="*/ 2 h 524"/>
                <a:gd name="T24" fmla="*/ 451 w 553"/>
                <a:gd name="T25" fmla="*/ 14 h 524"/>
                <a:gd name="T26" fmla="*/ 454 w 553"/>
                <a:gd name="T27" fmla="*/ 37 h 524"/>
                <a:gd name="T28" fmla="*/ 454 w 553"/>
                <a:gd name="T29" fmla="*/ 64 h 524"/>
                <a:gd name="T30" fmla="*/ 451 w 553"/>
                <a:gd name="T31" fmla="*/ 96 h 524"/>
                <a:gd name="T32" fmla="*/ 449 w 553"/>
                <a:gd name="T33" fmla="*/ 111 h 524"/>
                <a:gd name="T34" fmla="*/ 437 w 553"/>
                <a:gd name="T35" fmla="*/ 143 h 524"/>
                <a:gd name="T36" fmla="*/ 424 w 553"/>
                <a:gd name="T37" fmla="*/ 177 h 524"/>
                <a:gd name="T38" fmla="*/ 405 w 553"/>
                <a:gd name="T39" fmla="*/ 210 h 524"/>
                <a:gd name="T40" fmla="*/ 384 w 553"/>
                <a:gd name="T41" fmla="*/ 242 h 524"/>
                <a:gd name="T42" fmla="*/ 355 w 553"/>
                <a:gd name="T43" fmla="*/ 262 h 524"/>
                <a:gd name="T44" fmla="*/ 336 w 553"/>
                <a:gd name="T45" fmla="*/ 262 h 524"/>
                <a:gd name="T46" fmla="*/ 283 w 553"/>
                <a:gd name="T47" fmla="*/ 262 h 524"/>
                <a:gd name="T48" fmla="*/ 276 w 553"/>
                <a:gd name="T49" fmla="*/ 262 h 524"/>
                <a:gd name="T50" fmla="*/ 255 w 553"/>
                <a:gd name="T51" fmla="*/ 281 h 524"/>
                <a:gd name="T52" fmla="*/ 202 w 553"/>
                <a:gd name="T53" fmla="*/ 312 h 524"/>
                <a:gd name="T54" fmla="*/ 181 w 553"/>
                <a:gd name="T55" fmla="*/ 323 h 524"/>
                <a:gd name="T56" fmla="*/ 147 w 553"/>
                <a:gd name="T57" fmla="*/ 344 h 524"/>
                <a:gd name="T58" fmla="*/ 116 w 553"/>
                <a:gd name="T59" fmla="*/ 365 h 524"/>
                <a:gd name="T60" fmla="*/ 84 w 553"/>
                <a:gd name="T61" fmla="*/ 384 h 524"/>
                <a:gd name="T62" fmla="*/ 63 w 553"/>
                <a:gd name="T63" fmla="*/ 401 h 524"/>
                <a:gd name="T64" fmla="*/ 48 w 553"/>
                <a:gd name="T65" fmla="*/ 411 h 5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0" name="Freeform 1174"/>
            <p:cNvSpPr>
              <a:spLocks/>
            </p:cNvSpPr>
            <p:nvPr/>
          </p:nvSpPr>
          <p:spPr bwMode="auto">
            <a:xfrm>
              <a:off x="3281" y="2482"/>
              <a:ext cx="562" cy="365"/>
            </a:xfrm>
            <a:custGeom>
              <a:avLst/>
              <a:gdLst>
                <a:gd name="T0" fmla="*/ 0 w 565"/>
                <a:gd name="T1" fmla="*/ 267 h 366"/>
                <a:gd name="T2" fmla="*/ 16 w 565"/>
                <a:gd name="T3" fmla="*/ 251 h 366"/>
                <a:gd name="T4" fmla="*/ 39 w 565"/>
                <a:gd name="T5" fmla="*/ 232 h 366"/>
                <a:gd name="T6" fmla="*/ 64 w 565"/>
                <a:gd name="T7" fmla="*/ 212 h 366"/>
                <a:gd name="T8" fmla="*/ 92 w 565"/>
                <a:gd name="T9" fmla="*/ 188 h 366"/>
                <a:gd name="T10" fmla="*/ 94 w 565"/>
                <a:gd name="T11" fmla="*/ 183 h 366"/>
                <a:gd name="T12" fmla="*/ 94 w 565"/>
                <a:gd name="T13" fmla="*/ 183 h 366"/>
                <a:gd name="T14" fmla="*/ 94 w 565"/>
                <a:gd name="T15" fmla="*/ 183 h 366"/>
                <a:gd name="T16" fmla="*/ 114 w 565"/>
                <a:gd name="T17" fmla="*/ 183 h 366"/>
                <a:gd name="T18" fmla="*/ 139 w 565"/>
                <a:gd name="T19" fmla="*/ 183 h 366"/>
                <a:gd name="T20" fmla="*/ 164 w 565"/>
                <a:gd name="T21" fmla="*/ 174 h 366"/>
                <a:gd name="T22" fmla="*/ 164 w 565"/>
                <a:gd name="T23" fmla="*/ 174 h 366"/>
                <a:gd name="T24" fmla="*/ 187 w 565"/>
                <a:gd name="T25" fmla="*/ 164 h 366"/>
                <a:gd name="T26" fmla="*/ 202 w 565"/>
                <a:gd name="T27" fmla="*/ 151 h 366"/>
                <a:gd name="T28" fmla="*/ 217 w 565"/>
                <a:gd name="T29" fmla="*/ 137 h 366"/>
                <a:gd name="T30" fmla="*/ 234 w 565"/>
                <a:gd name="T31" fmla="*/ 120 h 366"/>
                <a:gd name="T32" fmla="*/ 251 w 565"/>
                <a:gd name="T33" fmla="*/ 103 h 366"/>
                <a:gd name="T34" fmla="*/ 268 w 565"/>
                <a:gd name="T35" fmla="*/ 84 h 366"/>
                <a:gd name="T36" fmla="*/ 283 w 565"/>
                <a:gd name="T37" fmla="*/ 63 h 366"/>
                <a:gd name="T38" fmla="*/ 302 w 565"/>
                <a:gd name="T39" fmla="*/ 45 h 366"/>
                <a:gd name="T40" fmla="*/ 319 w 565"/>
                <a:gd name="T41" fmla="*/ 21 h 366"/>
                <a:gd name="T42" fmla="*/ 334 w 565"/>
                <a:gd name="T43" fmla="*/ 0 h 366"/>
                <a:gd name="T44" fmla="*/ 334 w 565"/>
                <a:gd name="T45" fmla="*/ 0 h 366"/>
                <a:gd name="T46" fmla="*/ 334 w 565"/>
                <a:gd name="T47" fmla="*/ 4 h 366"/>
                <a:gd name="T48" fmla="*/ 334 w 565"/>
                <a:gd name="T49" fmla="*/ 10 h 366"/>
                <a:gd name="T50" fmla="*/ 336 w 565"/>
                <a:gd name="T51" fmla="*/ 21 h 366"/>
                <a:gd name="T52" fmla="*/ 336 w 565"/>
                <a:gd name="T53" fmla="*/ 38 h 366"/>
                <a:gd name="T54" fmla="*/ 336 w 565"/>
                <a:gd name="T55" fmla="*/ 54 h 366"/>
                <a:gd name="T56" fmla="*/ 336 w 565"/>
                <a:gd name="T57" fmla="*/ 72 h 366"/>
                <a:gd name="T58" fmla="*/ 334 w 565"/>
                <a:gd name="T59" fmla="*/ 91 h 366"/>
                <a:gd name="T60" fmla="*/ 332 w 565"/>
                <a:gd name="T61" fmla="*/ 109 h 366"/>
                <a:gd name="T62" fmla="*/ 328 w 565"/>
                <a:gd name="T63" fmla="*/ 126 h 366"/>
                <a:gd name="T64" fmla="*/ 322 w 565"/>
                <a:gd name="T65" fmla="*/ 141 h 366"/>
                <a:gd name="T66" fmla="*/ 322 w 565"/>
                <a:gd name="T67" fmla="*/ 141 h 366"/>
                <a:gd name="T68" fmla="*/ 314 w 565"/>
                <a:gd name="T69" fmla="*/ 156 h 366"/>
                <a:gd name="T70" fmla="*/ 304 w 565"/>
                <a:gd name="T71" fmla="*/ 171 h 366"/>
                <a:gd name="T72" fmla="*/ 294 w 565"/>
                <a:gd name="T73" fmla="*/ 183 h 366"/>
                <a:gd name="T74" fmla="*/ 282 w 565"/>
                <a:gd name="T75" fmla="*/ 183 h 366"/>
                <a:gd name="T76" fmla="*/ 274 w 565"/>
                <a:gd name="T77" fmla="*/ 183 h 366"/>
                <a:gd name="T78" fmla="*/ 263 w 565"/>
                <a:gd name="T79" fmla="*/ 183 h 366"/>
                <a:gd name="T80" fmla="*/ 253 w 565"/>
                <a:gd name="T81" fmla="*/ 183 h 366"/>
                <a:gd name="T82" fmla="*/ 243 w 565"/>
                <a:gd name="T83" fmla="*/ 183 h 366"/>
                <a:gd name="T84" fmla="*/ 232 w 565"/>
                <a:gd name="T85" fmla="*/ 183 h 366"/>
                <a:gd name="T86" fmla="*/ 222 w 565"/>
                <a:gd name="T87" fmla="*/ 183 h 366"/>
                <a:gd name="T88" fmla="*/ 222 w 565"/>
                <a:gd name="T89" fmla="*/ 183 h 366"/>
                <a:gd name="T90" fmla="*/ 212 w 565"/>
                <a:gd name="T91" fmla="*/ 188 h 366"/>
                <a:gd name="T92" fmla="*/ 198 w 565"/>
                <a:gd name="T93" fmla="*/ 195 h 366"/>
                <a:gd name="T94" fmla="*/ 180 w 565"/>
                <a:gd name="T95" fmla="*/ 203 h 366"/>
                <a:gd name="T96" fmla="*/ 143 w 565"/>
                <a:gd name="T97" fmla="*/ 209 h 366"/>
                <a:gd name="T98" fmla="*/ 110 w 565"/>
                <a:gd name="T99" fmla="*/ 219 h 366"/>
                <a:gd name="T100" fmla="*/ 94 w 565"/>
                <a:gd name="T101" fmla="*/ 228 h 366"/>
                <a:gd name="T102" fmla="*/ 94 w 565"/>
                <a:gd name="T103" fmla="*/ 237 h 366"/>
                <a:gd name="T104" fmla="*/ 94 w 565"/>
                <a:gd name="T105" fmla="*/ 247 h 366"/>
                <a:gd name="T106" fmla="*/ 80 w 565"/>
                <a:gd name="T107" fmla="*/ 258 h 366"/>
                <a:gd name="T108" fmla="*/ 59 w 565"/>
                <a:gd name="T109" fmla="*/ 267 h 366"/>
                <a:gd name="T110" fmla="*/ 0 w 565"/>
                <a:gd name="T111" fmla="*/ 267 h 3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lnTo>
                    <a:pt x="0" y="365"/>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1" name="Freeform 1175"/>
            <p:cNvSpPr>
              <a:spLocks/>
            </p:cNvSpPr>
            <p:nvPr/>
          </p:nvSpPr>
          <p:spPr bwMode="auto">
            <a:xfrm>
              <a:off x="3281" y="2482"/>
              <a:ext cx="562" cy="365"/>
            </a:xfrm>
            <a:custGeom>
              <a:avLst/>
              <a:gdLst>
                <a:gd name="T0" fmla="*/ 0 w 565"/>
                <a:gd name="T1" fmla="*/ 267 h 366"/>
                <a:gd name="T2" fmla="*/ 16 w 565"/>
                <a:gd name="T3" fmla="*/ 251 h 366"/>
                <a:gd name="T4" fmla="*/ 39 w 565"/>
                <a:gd name="T5" fmla="*/ 232 h 366"/>
                <a:gd name="T6" fmla="*/ 64 w 565"/>
                <a:gd name="T7" fmla="*/ 212 h 366"/>
                <a:gd name="T8" fmla="*/ 92 w 565"/>
                <a:gd name="T9" fmla="*/ 188 h 366"/>
                <a:gd name="T10" fmla="*/ 94 w 565"/>
                <a:gd name="T11" fmla="*/ 183 h 366"/>
                <a:gd name="T12" fmla="*/ 94 w 565"/>
                <a:gd name="T13" fmla="*/ 183 h 366"/>
                <a:gd name="T14" fmla="*/ 94 w 565"/>
                <a:gd name="T15" fmla="*/ 183 h 366"/>
                <a:gd name="T16" fmla="*/ 114 w 565"/>
                <a:gd name="T17" fmla="*/ 183 h 366"/>
                <a:gd name="T18" fmla="*/ 139 w 565"/>
                <a:gd name="T19" fmla="*/ 183 h 366"/>
                <a:gd name="T20" fmla="*/ 164 w 565"/>
                <a:gd name="T21" fmla="*/ 174 h 366"/>
                <a:gd name="T22" fmla="*/ 164 w 565"/>
                <a:gd name="T23" fmla="*/ 174 h 366"/>
                <a:gd name="T24" fmla="*/ 187 w 565"/>
                <a:gd name="T25" fmla="*/ 164 h 366"/>
                <a:gd name="T26" fmla="*/ 202 w 565"/>
                <a:gd name="T27" fmla="*/ 151 h 366"/>
                <a:gd name="T28" fmla="*/ 217 w 565"/>
                <a:gd name="T29" fmla="*/ 137 h 366"/>
                <a:gd name="T30" fmla="*/ 234 w 565"/>
                <a:gd name="T31" fmla="*/ 120 h 366"/>
                <a:gd name="T32" fmla="*/ 251 w 565"/>
                <a:gd name="T33" fmla="*/ 103 h 366"/>
                <a:gd name="T34" fmla="*/ 268 w 565"/>
                <a:gd name="T35" fmla="*/ 84 h 366"/>
                <a:gd name="T36" fmla="*/ 283 w 565"/>
                <a:gd name="T37" fmla="*/ 63 h 366"/>
                <a:gd name="T38" fmla="*/ 302 w 565"/>
                <a:gd name="T39" fmla="*/ 45 h 366"/>
                <a:gd name="T40" fmla="*/ 319 w 565"/>
                <a:gd name="T41" fmla="*/ 21 h 366"/>
                <a:gd name="T42" fmla="*/ 334 w 565"/>
                <a:gd name="T43" fmla="*/ 0 h 366"/>
                <a:gd name="T44" fmla="*/ 334 w 565"/>
                <a:gd name="T45" fmla="*/ 0 h 366"/>
                <a:gd name="T46" fmla="*/ 334 w 565"/>
                <a:gd name="T47" fmla="*/ 4 h 366"/>
                <a:gd name="T48" fmla="*/ 334 w 565"/>
                <a:gd name="T49" fmla="*/ 10 h 366"/>
                <a:gd name="T50" fmla="*/ 336 w 565"/>
                <a:gd name="T51" fmla="*/ 21 h 366"/>
                <a:gd name="T52" fmla="*/ 336 w 565"/>
                <a:gd name="T53" fmla="*/ 38 h 366"/>
                <a:gd name="T54" fmla="*/ 336 w 565"/>
                <a:gd name="T55" fmla="*/ 54 h 366"/>
                <a:gd name="T56" fmla="*/ 336 w 565"/>
                <a:gd name="T57" fmla="*/ 72 h 366"/>
                <a:gd name="T58" fmla="*/ 334 w 565"/>
                <a:gd name="T59" fmla="*/ 91 h 366"/>
                <a:gd name="T60" fmla="*/ 332 w 565"/>
                <a:gd name="T61" fmla="*/ 109 h 366"/>
                <a:gd name="T62" fmla="*/ 328 w 565"/>
                <a:gd name="T63" fmla="*/ 126 h 366"/>
                <a:gd name="T64" fmla="*/ 322 w 565"/>
                <a:gd name="T65" fmla="*/ 141 h 366"/>
                <a:gd name="T66" fmla="*/ 322 w 565"/>
                <a:gd name="T67" fmla="*/ 141 h 366"/>
                <a:gd name="T68" fmla="*/ 314 w 565"/>
                <a:gd name="T69" fmla="*/ 156 h 366"/>
                <a:gd name="T70" fmla="*/ 304 w 565"/>
                <a:gd name="T71" fmla="*/ 171 h 366"/>
                <a:gd name="T72" fmla="*/ 294 w 565"/>
                <a:gd name="T73" fmla="*/ 183 h 366"/>
                <a:gd name="T74" fmla="*/ 282 w 565"/>
                <a:gd name="T75" fmla="*/ 183 h 366"/>
                <a:gd name="T76" fmla="*/ 274 w 565"/>
                <a:gd name="T77" fmla="*/ 183 h 366"/>
                <a:gd name="T78" fmla="*/ 263 w 565"/>
                <a:gd name="T79" fmla="*/ 183 h 366"/>
                <a:gd name="T80" fmla="*/ 253 w 565"/>
                <a:gd name="T81" fmla="*/ 183 h 366"/>
                <a:gd name="T82" fmla="*/ 243 w 565"/>
                <a:gd name="T83" fmla="*/ 183 h 366"/>
                <a:gd name="T84" fmla="*/ 232 w 565"/>
                <a:gd name="T85" fmla="*/ 183 h 366"/>
                <a:gd name="T86" fmla="*/ 222 w 565"/>
                <a:gd name="T87" fmla="*/ 183 h 366"/>
                <a:gd name="T88" fmla="*/ 222 w 565"/>
                <a:gd name="T89" fmla="*/ 183 h 366"/>
                <a:gd name="T90" fmla="*/ 212 w 565"/>
                <a:gd name="T91" fmla="*/ 188 h 366"/>
                <a:gd name="T92" fmla="*/ 198 w 565"/>
                <a:gd name="T93" fmla="*/ 195 h 366"/>
                <a:gd name="T94" fmla="*/ 180 w 565"/>
                <a:gd name="T95" fmla="*/ 203 h 366"/>
                <a:gd name="T96" fmla="*/ 143 w 565"/>
                <a:gd name="T97" fmla="*/ 209 h 366"/>
                <a:gd name="T98" fmla="*/ 110 w 565"/>
                <a:gd name="T99" fmla="*/ 219 h 366"/>
                <a:gd name="T100" fmla="*/ 94 w 565"/>
                <a:gd name="T101" fmla="*/ 228 h 366"/>
                <a:gd name="T102" fmla="*/ 94 w 565"/>
                <a:gd name="T103" fmla="*/ 237 h 366"/>
                <a:gd name="T104" fmla="*/ 94 w 565"/>
                <a:gd name="T105" fmla="*/ 247 h 366"/>
                <a:gd name="T106" fmla="*/ 80 w 565"/>
                <a:gd name="T107" fmla="*/ 258 h 366"/>
                <a:gd name="T108" fmla="*/ 59 w 565"/>
                <a:gd name="T109" fmla="*/ 267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2" name="Freeform 1176"/>
            <p:cNvSpPr>
              <a:spLocks/>
            </p:cNvSpPr>
            <p:nvPr/>
          </p:nvSpPr>
          <p:spPr bwMode="auto">
            <a:xfrm>
              <a:off x="3271" y="2477"/>
              <a:ext cx="567" cy="365"/>
            </a:xfrm>
            <a:custGeom>
              <a:avLst/>
              <a:gdLst>
                <a:gd name="T0" fmla="*/ 0 w 567"/>
                <a:gd name="T1" fmla="*/ 364 h 365"/>
                <a:gd name="T2" fmla="*/ 18 w 567"/>
                <a:gd name="T3" fmla="*/ 347 h 365"/>
                <a:gd name="T4" fmla="*/ 39 w 567"/>
                <a:gd name="T5" fmla="*/ 327 h 365"/>
                <a:gd name="T6" fmla="*/ 64 w 567"/>
                <a:gd name="T7" fmla="*/ 306 h 365"/>
                <a:gd name="T8" fmla="*/ 92 w 567"/>
                <a:gd name="T9" fmla="*/ 285 h 365"/>
                <a:gd name="T10" fmla="*/ 122 w 567"/>
                <a:gd name="T11" fmla="*/ 262 h 365"/>
                <a:gd name="T12" fmla="*/ 151 w 567"/>
                <a:gd name="T13" fmla="*/ 241 h 365"/>
                <a:gd name="T14" fmla="*/ 183 w 567"/>
                <a:gd name="T15" fmla="*/ 221 h 365"/>
                <a:gd name="T16" fmla="*/ 213 w 567"/>
                <a:gd name="T17" fmla="*/ 201 h 365"/>
                <a:gd name="T18" fmla="*/ 240 w 567"/>
                <a:gd name="T19" fmla="*/ 184 h 365"/>
                <a:gd name="T20" fmla="*/ 264 w 567"/>
                <a:gd name="T21" fmla="*/ 172 h 365"/>
                <a:gd name="T22" fmla="*/ 264 w 567"/>
                <a:gd name="T23" fmla="*/ 172 h 365"/>
                <a:gd name="T24" fmla="*/ 290 w 567"/>
                <a:gd name="T25" fmla="*/ 161 h 365"/>
                <a:gd name="T26" fmla="*/ 318 w 567"/>
                <a:gd name="T27" fmla="*/ 149 h 365"/>
                <a:gd name="T28" fmla="*/ 352 w 567"/>
                <a:gd name="T29" fmla="*/ 134 h 365"/>
                <a:gd name="T30" fmla="*/ 386 w 567"/>
                <a:gd name="T31" fmla="*/ 119 h 365"/>
                <a:gd name="T32" fmla="*/ 419 w 567"/>
                <a:gd name="T33" fmla="*/ 101 h 365"/>
                <a:gd name="T34" fmla="*/ 453 w 567"/>
                <a:gd name="T35" fmla="*/ 81 h 365"/>
                <a:gd name="T36" fmla="*/ 485 w 567"/>
                <a:gd name="T37" fmla="*/ 62 h 365"/>
                <a:gd name="T38" fmla="*/ 515 w 567"/>
                <a:gd name="T39" fmla="*/ 41 h 365"/>
                <a:gd name="T40" fmla="*/ 541 w 567"/>
                <a:gd name="T41" fmla="*/ 20 h 365"/>
                <a:gd name="T42" fmla="*/ 563 w 567"/>
                <a:gd name="T43" fmla="*/ 0 h 365"/>
                <a:gd name="T44" fmla="*/ 563 w 567"/>
                <a:gd name="T45" fmla="*/ 0 h 365"/>
                <a:gd name="T46" fmla="*/ 563 w 567"/>
                <a:gd name="T47" fmla="*/ 2 h 365"/>
                <a:gd name="T48" fmla="*/ 563 w 567"/>
                <a:gd name="T49" fmla="*/ 9 h 365"/>
                <a:gd name="T50" fmla="*/ 566 w 567"/>
                <a:gd name="T51" fmla="*/ 20 h 365"/>
                <a:gd name="T52" fmla="*/ 566 w 567"/>
                <a:gd name="T53" fmla="*/ 35 h 365"/>
                <a:gd name="T54" fmla="*/ 566 w 567"/>
                <a:gd name="T55" fmla="*/ 52 h 365"/>
                <a:gd name="T56" fmla="*/ 566 w 567"/>
                <a:gd name="T57" fmla="*/ 71 h 365"/>
                <a:gd name="T58" fmla="*/ 563 w 567"/>
                <a:gd name="T59" fmla="*/ 90 h 365"/>
                <a:gd name="T60" fmla="*/ 559 w 567"/>
                <a:gd name="T61" fmla="*/ 108 h 365"/>
                <a:gd name="T62" fmla="*/ 552 w 567"/>
                <a:gd name="T63" fmla="*/ 126 h 365"/>
                <a:gd name="T64" fmla="*/ 543 w 567"/>
                <a:gd name="T65" fmla="*/ 140 h 365"/>
                <a:gd name="T66" fmla="*/ 543 w 567"/>
                <a:gd name="T67" fmla="*/ 140 h 365"/>
                <a:gd name="T68" fmla="*/ 534 w 567"/>
                <a:gd name="T69" fmla="*/ 155 h 365"/>
                <a:gd name="T70" fmla="*/ 518 w 567"/>
                <a:gd name="T71" fmla="*/ 170 h 365"/>
                <a:gd name="T72" fmla="*/ 502 w 567"/>
                <a:gd name="T73" fmla="*/ 184 h 365"/>
                <a:gd name="T74" fmla="*/ 483 w 567"/>
                <a:gd name="T75" fmla="*/ 203 h 365"/>
                <a:gd name="T76" fmla="*/ 464 w 567"/>
                <a:gd name="T77" fmla="*/ 218 h 365"/>
                <a:gd name="T78" fmla="*/ 442 w 567"/>
                <a:gd name="T79" fmla="*/ 233 h 365"/>
                <a:gd name="T80" fmla="*/ 421 w 567"/>
                <a:gd name="T81" fmla="*/ 248 h 365"/>
                <a:gd name="T82" fmla="*/ 400 w 567"/>
                <a:gd name="T83" fmla="*/ 260 h 365"/>
                <a:gd name="T84" fmla="*/ 382 w 567"/>
                <a:gd name="T85" fmla="*/ 271 h 365"/>
                <a:gd name="T86" fmla="*/ 363 w 567"/>
                <a:gd name="T87" fmla="*/ 277 h 365"/>
                <a:gd name="T88" fmla="*/ 363 w 567"/>
                <a:gd name="T89" fmla="*/ 277 h 365"/>
                <a:gd name="T90" fmla="*/ 340 w 567"/>
                <a:gd name="T91" fmla="*/ 283 h 365"/>
                <a:gd name="T92" fmla="*/ 310 w 567"/>
                <a:gd name="T93" fmla="*/ 290 h 365"/>
                <a:gd name="T94" fmla="*/ 278 w 567"/>
                <a:gd name="T95" fmla="*/ 299 h 365"/>
                <a:gd name="T96" fmla="*/ 244 w 567"/>
                <a:gd name="T97" fmla="*/ 306 h 365"/>
                <a:gd name="T98" fmla="*/ 209 w 567"/>
                <a:gd name="T99" fmla="*/ 315 h 365"/>
                <a:gd name="T100" fmla="*/ 172 w 567"/>
                <a:gd name="T101" fmla="*/ 323 h 365"/>
                <a:gd name="T102" fmla="*/ 137 w 567"/>
                <a:gd name="T103" fmla="*/ 334 h 365"/>
                <a:gd name="T104" fmla="*/ 105 w 567"/>
                <a:gd name="T105" fmla="*/ 343 h 365"/>
                <a:gd name="T106" fmla="*/ 80 w 567"/>
                <a:gd name="T107" fmla="*/ 353 h 365"/>
                <a:gd name="T108" fmla="*/ 59 w 567"/>
                <a:gd name="T109" fmla="*/ 364 h 365"/>
                <a:gd name="T110" fmla="*/ 0 w 567"/>
                <a:gd name="T111" fmla="*/ 364 h 3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lnTo>
                    <a:pt x="0" y="36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3" name="Freeform 1177"/>
            <p:cNvSpPr>
              <a:spLocks/>
            </p:cNvSpPr>
            <p:nvPr/>
          </p:nvSpPr>
          <p:spPr bwMode="auto">
            <a:xfrm>
              <a:off x="3271" y="2477"/>
              <a:ext cx="567" cy="365"/>
            </a:xfrm>
            <a:custGeom>
              <a:avLst/>
              <a:gdLst>
                <a:gd name="T0" fmla="*/ 0 w 567"/>
                <a:gd name="T1" fmla="*/ 364 h 365"/>
                <a:gd name="T2" fmla="*/ 18 w 567"/>
                <a:gd name="T3" fmla="*/ 347 h 365"/>
                <a:gd name="T4" fmla="*/ 39 w 567"/>
                <a:gd name="T5" fmla="*/ 327 h 365"/>
                <a:gd name="T6" fmla="*/ 64 w 567"/>
                <a:gd name="T7" fmla="*/ 306 h 365"/>
                <a:gd name="T8" fmla="*/ 92 w 567"/>
                <a:gd name="T9" fmla="*/ 285 h 365"/>
                <a:gd name="T10" fmla="*/ 122 w 567"/>
                <a:gd name="T11" fmla="*/ 262 h 365"/>
                <a:gd name="T12" fmla="*/ 151 w 567"/>
                <a:gd name="T13" fmla="*/ 241 h 365"/>
                <a:gd name="T14" fmla="*/ 183 w 567"/>
                <a:gd name="T15" fmla="*/ 221 h 365"/>
                <a:gd name="T16" fmla="*/ 213 w 567"/>
                <a:gd name="T17" fmla="*/ 201 h 365"/>
                <a:gd name="T18" fmla="*/ 240 w 567"/>
                <a:gd name="T19" fmla="*/ 184 h 365"/>
                <a:gd name="T20" fmla="*/ 264 w 567"/>
                <a:gd name="T21" fmla="*/ 172 h 365"/>
                <a:gd name="T22" fmla="*/ 264 w 567"/>
                <a:gd name="T23" fmla="*/ 172 h 365"/>
                <a:gd name="T24" fmla="*/ 290 w 567"/>
                <a:gd name="T25" fmla="*/ 161 h 365"/>
                <a:gd name="T26" fmla="*/ 318 w 567"/>
                <a:gd name="T27" fmla="*/ 149 h 365"/>
                <a:gd name="T28" fmla="*/ 352 w 567"/>
                <a:gd name="T29" fmla="*/ 134 h 365"/>
                <a:gd name="T30" fmla="*/ 386 w 567"/>
                <a:gd name="T31" fmla="*/ 119 h 365"/>
                <a:gd name="T32" fmla="*/ 419 w 567"/>
                <a:gd name="T33" fmla="*/ 101 h 365"/>
                <a:gd name="T34" fmla="*/ 453 w 567"/>
                <a:gd name="T35" fmla="*/ 81 h 365"/>
                <a:gd name="T36" fmla="*/ 485 w 567"/>
                <a:gd name="T37" fmla="*/ 62 h 365"/>
                <a:gd name="T38" fmla="*/ 515 w 567"/>
                <a:gd name="T39" fmla="*/ 41 h 365"/>
                <a:gd name="T40" fmla="*/ 541 w 567"/>
                <a:gd name="T41" fmla="*/ 20 h 365"/>
                <a:gd name="T42" fmla="*/ 563 w 567"/>
                <a:gd name="T43" fmla="*/ 0 h 365"/>
                <a:gd name="T44" fmla="*/ 563 w 567"/>
                <a:gd name="T45" fmla="*/ 0 h 365"/>
                <a:gd name="T46" fmla="*/ 563 w 567"/>
                <a:gd name="T47" fmla="*/ 2 h 365"/>
                <a:gd name="T48" fmla="*/ 563 w 567"/>
                <a:gd name="T49" fmla="*/ 9 h 365"/>
                <a:gd name="T50" fmla="*/ 566 w 567"/>
                <a:gd name="T51" fmla="*/ 20 h 365"/>
                <a:gd name="T52" fmla="*/ 566 w 567"/>
                <a:gd name="T53" fmla="*/ 35 h 365"/>
                <a:gd name="T54" fmla="*/ 566 w 567"/>
                <a:gd name="T55" fmla="*/ 52 h 365"/>
                <a:gd name="T56" fmla="*/ 566 w 567"/>
                <a:gd name="T57" fmla="*/ 71 h 365"/>
                <a:gd name="T58" fmla="*/ 563 w 567"/>
                <a:gd name="T59" fmla="*/ 90 h 365"/>
                <a:gd name="T60" fmla="*/ 559 w 567"/>
                <a:gd name="T61" fmla="*/ 108 h 365"/>
                <a:gd name="T62" fmla="*/ 552 w 567"/>
                <a:gd name="T63" fmla="*/ 126 h 365"/>
                <a:gd name="T64" fmla="*/ 543 w 567"/>
                <a:gd name="T65" fmla="*/ 140 h 365"/>
                <a:gd name="T66" fmla="*/ 543 w 567"/>
                <a:gd name="T67" fmla="*/ 140 h 365"/>
                <a:gd name="T68" fmla="*/ 534 w 567"/>
                <a:gd name="T69" fmla="*/ 155 h 365"/>
                <a:gd name="T70" fmla="*/ 518 w 567"/>
                <a:gd name="T71" fmla="*/ 170 h 365"/>
                <a:gd name="T72" fmla="*/ 502 w 567"/>
                <a:gd name="T73" fmla="*/ 184 h 365"/>
                <a:gd name="T74" fmla="*/ 483 w 567"/>
                <a:gd name="T75" fmla="*/ 203 h 365"/>
                <a:gd name="T76" fmla="*/ 464 w 567"/>
                <a:gd name="T77" fmla="*/ 218 h 365"/>
                <a:gd name="T78" fmla="*/ 442 w 567"/>
                <a:gd name="T79" fmla="*/ 233 h 365"/>
                <a:gd name="T80" fmla="*/ 421 w 567"/>
                <a:gd name="T81" fmla="*/ 248 h 365"/>
                <a:gd name="T82" fmla="*/ 400 w 567"/>
                <a:gd name="T83" fmla="*/ 260 h 365"/>
                <a:gd name="T84" fmla="*/ 382 w 567"/>
                <a:gd name="T85" fmla="*/ 271 h 365"/>
                <a:gd name="T86" fmla="*/ 363 w 567"/>
                <a:gd name="T87" fmla="*/ 277 h 365"/>
                <a:gd name="T88" fmla="*/ 363 w 567"/>
                <a:gd name="T89" fmla="*/ 277 h 365"/>
                <a:gd name="T90" fmla="*/ 340 w 567"/>
                <a:gd name="T91" fmla="*/ 283 h 365"/>
                <a:gd name="T92" fmla="*/ 310 w 567"/>
                <a:gd name="T93" fmla="*/ 290 h 365"/>
                <a:gd name="T94" fmla="*/ 278 w 567"/>
                <a:gd name="T95" fmla="*/ 299 h 365"/>
                <a:gd name="T96" fmla="*/ 244 w 567"/>
                <a:gd name="T97" fmla="*/ 306 h 365"/>
                <a:gd name="T98" fmla="*/ 209 w 567"/>
                <a:gd name="T99" fmla="*/ 315 h 365"/>
                <a:gd name="T100" fmla="*/ 172 w 567"/>
                <a:gd name="T101" fmla="*/ 323 h 365"/>
                <a:gd name="T102" fmla="*/ 137 w 567"/>
                <a:gd name="T103" fmla="*/ 334 h 365"/>
                <a:gd name="T104" fmla="*/ 105 w 567"/>
                <a:gd name="T105" fmla="*/ 343 h 365"/>
                <a:gd name="T106" fmla="*/ 80 w 567"/>
                <a:gd name="T107" fmla="*/ 353 h 365"/>
                <a:gd name="T108" fmla="*/ 59 w 567"/>
                <a:gd name="T109" fmla="*/ 364 h 3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 name="Freeform 1178"/>
            <p:cNvSpPr>
              <a:spLocks/>
            </p:cNvSpPr>
            <p:nvPr/>
          </p:nvSpPr>
          <p:spPr bwMode="auto">
            <a:xfrm>
              <a:off x="3161" y="2582"/>
              <a:ext cx="668" cy="361"/>
            </a:xfrm>
            <a:custGeom>
              <a:avLst/>
              <a:gdLst>
                <a:gd name="T0" fmla="*/ 15 w 668"/>
                <a:gd name="T1" fmla="*/ 212 h 363"/>
                <a:gd name="T2" fmla="*/ 52 w 668"/>
                <a:gd name="T3" fmla="*/ 195 h 363"/>
                <a:gd name="T4" fmla="*/ 101 w 668"/>
                <a:gd name="T5" fmla="*/ 177 h 363"/>
                <a:gd name="T6" fmla="*/ 156 w 668"/>
                <a:gd name="T7" fmla="*/ 147 h 363"/>
                <a:gd name="T8" fmla="*/ 209 w 668"/>
                <a:gd name="T9" fmla="*/ 122 h 363"/>
                <a:gd name="T10" fmla="*/ 234 w 668"/>
                <a:gd name="T11" fmla="*/ 114 h 363"/>
                <a:gd name="T12" fmla="*/ 289 w 668"/>
                <a:gd name="T13" fmla="*/ 101 h 363"/>
                <a:gd name="T14" fmla="*/ 346 w 668"/>
                <a:gd name="T15" fmla="*/ 90 h 363"/>
                <a:gd name="T16" fmla="*/ 401 w 668"/>
                <a:gd name="T17" fmla="*/ 90 h 363"/>
                <a:gd name="T18" fmla="*/ 453 w 668"/>
                <a:gd name="T19" fmla="*/ 90 h 363"/>
                <a:gd name="T20" fmla="*/ 496 w 668"/>
                <a:gd name="T21" fmla="*/ 90 h 363"/>
                <a:gd name="T22" fmla="*/ 515 w 668"/>
                <a:gd name="T23" fmla="*/ 90 h 363"/>
                <a:gd name="T24" fmla="*/ 554 w 668"/>
                <a:gd name="T25" fmla="*/ 90 h 363"/>
                <a:gd name="T26" fmla="*/ 595 w 668"/>
                <a:gd name="T27" fmla="*/ 74 h 363"/>
                <a:gd name="T28" fmla="*/ 630 w 668"/>
                <a:gd name="T29" fmla="*/ 46 h 363"/>
                <a:gd name="T30" fmla="*/ 658 w 668"/>
                <a:gd name="T31" fmla="*/ 14 h 363"/>
                <a:gd name="T32" fmla="*/ 667 w 668"/>
                <a:gd name="T33" fmla="*/ 0 h 363"/>
                <a:gd name="T34" fmla="*/ 664 w 668"/>
                <a:gd name="T35" fmla="*/ 7 h 363"/>
                <a:gd name="T36" fmla="*/ 658 w 668"/>
                <a:gd name="T37" fmla="*/ 30 h 363"/>
                <a:gd name="T38" fmla="*/ 648 w 668"/>
                <a:gd name="T39" fmla="*/ 62 h 363"/>
                <a:gd name="T40" fmla="*/ 637 w 668"/>
                <a:gd name="T41" fmla="*/ 90 h 363"/>
                <a:gd name="T42" fmla="*/ 622 w 668"/>
                <a:gd name="T43" fmla="*/ 90 h 363"/>
                <a:gd name="T44" fmla="*/ 616 w 668"/>
                <a:gd name="T45" fmla="*/ 90 h 363"/>
                <a:gd name="T46" fmla="*/ 599 w 668"/>
                <a:gd name="T47" fmla="*/ 90 h 363"/>
                <a:gd name="T48" fmla="*/ 577 w 668"/>
                <a:gd name="T49" fmla="*/ 93 h 363"/>
                <a:gd name="T50" fmla="*/ 554 w 668"/>
                <a:gd name="T51" fmla="*/ 118 h 363"/>
                <a:gd name="T52" fmla="*/ 529 w 668"/>
                <a:gd name="T53" fmla="*/ 139 h 363"/>
                <a:gd name="T54" fmla="*/ 519 w 668"/>
                <a:gd name="T55" fmla="*/ 151 h 363"/>
                <a:gd name="T56" fmla="*/ 478 w 668"/>
                <a:gd name="T57" fmla="*/ 172 h 363"/>
                <a:gd name="T58" fmla="*/ 420 w 668"/>
                <a:gd name="T59" fmla="*/ 184 h 363"/>
                <a:gd name="T60" fmla="*/ 351 w 668"/>
                <a:gd name="T61" fmla="*/ 193 h 363"/>
                <a:gd name="T62" fmla="*/ 287 w 668"/>
                <a:gd name="T63" fmla="*/ 200 h 363"/>
                <a:gd name="T64" fmla="*/ 238 w 668"/>
                <a:gd name="T65" fmla="*/ 204 h 363"/>
                <a:gd name="T66" fmla="*/ 220 w 668"/>
                <a:gd name="T67" fmla="*/ 204 h 363"/>
                <a:gd name="T68" fmla="*/ 179 w 668"/>
                <a:gd name="T69" fmla="*/ 205 h 363"/>
                <a:gd name="T70" fmla="*/ 135 w 668"/>
                <a:gd name="T71" fmla="*/ 207 h 363"/>
                <a:gd name="T72" fmla="*/ 97 w 668"/>
                <a:gd name="T73" fmla="*/ 210 h 363"/>
                <a:gd name="T74" fmla="*/ 63 w 668"/>
                <a:gd name="T75" fmla="*/ 214 h 363"/>
                <a:gd name="T76" fmla="*/ 0 w 668"/>
                <a:gd name="T77" fmla="*/ 219 h 3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lnTo>
                    <a:pt x="0" y="36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5" name="Freeform 1179"/>
            <p:cNvSpPr>
              <a:spLocks/>
            </p:cNvSpPr>
            <p:nvPr/>
          </p:nvSpPr>
          <p:spPr bwMode="auto">
            <a:xfrm>
              <a:off x="3161" y="2582"/>
              <a:ext cx="668" cy="361"/>
            </a:xfrm>
            <a:custGeom>
              <a:avLst/>
              <a:gdLst>
                <a:gd name="T0" fmla="*/ 15 w 668"/>
                <a:gd name="T1" fmla="*/ 212 h 363"/>
                <a:gd name="T2" fmla="*/ 52 w 668"/>
                <a:gd name="T3" fmla="*/ 195 h 363"/>
                <a:gd name="T4" fmla="*/ 101 w 668"/>
                <a:gd name="T5" fmla="*/ 177 h 363"/>
                <a:gd name="T6" fmla="*/ 156 w 668"/>
                <a:gd name="T7" fmla="*/ 147 h 363"/>
                <a:gd name="T8" fmla="*/ 209 w 668"/>
                <a:gd name="T9" fmla="*/ 122 h 363"/>
                <a:gd name="T10" fmla="*/ 234 w 668"/>
                <a:gd name="T11" fmla="*/ 114 h 363"/>
                <a:gd name="T12" fmla="*/ 289 w 668"/>
                <a:gd name="T13" fmla="*/ 101 h 363"/>
                <a:gd name="T14" fmla="*/ 346 w 668"/>
                <a:gd name="T15" fmla="*/ 90 h 363"/>
                <a:gd name="T16" fmla="*/ 401 w 668"/>
                <a:gd name="T17" fmla="*/ 90 h 363"/>
                <a:gd name="T18" fmla="*/ 453 w 668"/>
                <a:gd name="T19" fmla="*/ 90 h 363"/>
                <a:gd name="T20" fmla="*/ 496 w 668"/>
                <a:gd name="T21" fmla="*/ 90 h 363"/>
                <a:gd name="T22" fmla="*/ 515 w 668"/>
                <a:gd name="T23" fmla="*/ 90 h 363"/>
                <a:gd name="T24" fmla="*/ 554 w 668"/>
                <a:gd name="T25" fmla="*/ 90 h 363"/>
                <a:gd name="T26" fmla="*/ 595 w 668"/>
                <a:gd name="T27" fmla="*/ 74 h 363"/>
                <a:gd name="T28" fmla="*/ 630 w 668"/>
                <a:gd name="T29" fmla="*/ 46 h 363"/>
                <a:gd name="T30" fmla="*/ 658 w 668"/>
                <a:gd name="T31" fmla="*/ 14 h 363"/>
                <a:gd name="T32" fmla="*/ 667 w 668"/>
                <a:gd name="T33" fmla="*/ 0 h 363"/>
                <a:gd name="T34" fmla="*/ 664 w 668"/>
                <a:gd name="T35" fmla="*/ 7 h 363"/>
                <a:gd name="T36" fmla="*/ 658 w 668"/>
                <a:gd name="T37" fmla="*/ 30 h 363"/>
                <a:gd name="T38" fmla="*/ 648 w 668"/>
                <a:gd name="T39" fmla="*/ 62 h 363"/>
                <a:gd name="T40" fmla="*/ 637 w 668"/>
                <a:gd name="T41" fmla="*/ 90 h 363"/>
                <a:gd name="T42" fmla="*/ 622 w 668"/>
                <a:gd name="T43" fmla="*/ 90 h 363"/>
                <a:gd name="T44" fmla="*/ 616 w 668"/>
                <a:gd name="T45" fmla="*/ 90 h 363"/>
                <a:gd name="T46" fmla="*/ 599 w 668"/>
                <a:gd name="T47" fmla="*/ 90 h 363"/>
                <a:gd name="T48" fmla="*/ 577 w 668"/>
                <a:gd name="T49" fmla="*/ 93 h 363"/>
                <a:gd name="T50" fmla="*/ 554 w 668"/>
                <a:gd name="T51" fmla="*/ 118 h 363"/>
                <a:gd name="T52" fmla="*/ 529 w 668"/>
                <a:gd name="T53" fmla="*/ 139 h 363"/>
                <a:gd name="T54" fmla="*/ 519 w 668"/>
                <a:gd name="T55" fmla="*/ 151 h 363"/>
                <a:gd name="T56" fmla="*/ 478 w 668"/>
                <a:gd name="T57" fmla="*/ 172 h 363"/>
                <a:gd name="T58" fmla="*/ 420 w 668"/>
                <a:gd name="T59" fmla="*/ 184 h 363"/>
                <a:gd name="T60" fmla="*/ 351 w 668"/>
                <a:gd name="T61" fmla="*/ 193 h 363"/>
                <a:gd name="T62" fmla="*/ 287 w 668"/>
                <a:gd name="T63" fmla="*/ 200 h 363"/>
                <a:gd name="T64" fmla="*/ 238 w 668"/>
                <a:gd name="T65" fmla="*/ 204 h 363"/>
                <a:gd name="T66" fmla="*/ 220 w 668"/>
                <a:gd name="T67" fmla="*/ 204 h 363"/>
                <a:gd name="T68" fmla="*/ 179 w 668"/>
                <a:gd name="T69" fmla="*/ 205 h 363"/>
                <a:gd name="T70" fmla="*/ 135 w 668"/>
                <a:gd name="T71" fmla="*/ 207 h 363"/>
                <a:gd name="T72" fmla="*/ 97 w 668"/>
                <a:gd name="T73" fmla="*/ 210 h 363"/>
                <a:gd name="T74" fmla="*/ 63 w 668"/>
                <a:gd name="T75" fmla="*/ 214 h 3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6" name="Freeform 1180"/>
            <p:cNvSpPr>
              <a:spLocks/>
            </p:cNvSpPr>
            <p:nvPr/>
          </p:nvSpPr>
          <p:spPr bwMode="auto">
            <a:xfrm>
              <a:off x="3168" y="2566"/>
              <a:ext cx="667" cy="360"/>
            </a:xfrm>
            <a:custGeom>
              <a:avLst/>
              <a:gdLst>
                <a:gd name="T0" fmla="*/ 13 w 667"/>
                <a:gd name="T1" fmla="*/ 346 h 360"/>
                <a:gd name="T2" fmla="*/ 50 w 667"/>
                <a:gd name="T3" fmla="*/ 315 h 360"/>
                <a:gd name="T4" fmla="*/ 101 w 667"/>
                <a:gd name="T5" fmla="*/ 279 h 360"/>
                <a:gd name="T6" fmla="*/ 153 w 667"/>
                <a:gd name="T7" fmla="*/ 245 h 360"/>
                <a:gd name="T8" fmla="*/ 208 w 667"/>
                <a:gd name="T9" fmla="*/ 218 h 360"/>
                <a:gd name="T10" fmla="*/ 234 w 667"/>
                <a:gd name="T11" fmla="*/ 211 h 360"/>
                <a:gd name="T12" fmla="*/ 286 w 667"/>
                <a:gd name="T13" fmla="*/ 199 h 360"/>
                <a:gd name="T14" fmla="*/ 346 w 667"/>
                <a:gd name="T15" fmla="*/ 186 h 360"/>
                <a:gd name="T16" fmla="*/ 400 w 667"/>
                <a:gd name="T17" fmla="*/ 170 h 360"/>
                <a:gd name="T18" fmla="*/ 452 w 667"/>
                <a:gd name="T19" fmla="*/ 155 h 360"/>
                <a:gd name="T20" fmla="*/ 495 w 667"/>
                <a:gd name="T21" fmla="*/ 137 h 360"/>
                <a:gd name="T22" fmla="*/ 514 w 667"/>
                <a:gd name="T23" fmla="*/ 128 h 360"/>
                <a:gd name="T24" fmla="*/ 553 w 667"/>
                <a:gd name="T25" fmla="*/ 103 h 360"/>
                <a:gd name="T26" fmla="*/ 594 w 667"/>
                <a:gd name="T27" fmla="*/ 75 h 360"/>
                <a:gd name="T28" fmla="*/ 627 w 667"/>
                <a:gd name="T29" fmla="*/ 46 h 360"/>
                <a:gd name="T30" fmla="*/ 657 w 667"/>
                <a:gd name="T31" fmla="*/ 15 h 360"/>
                <a:gd name="T32" fmla="*/ 666 w 667"/>
                <a:gd name="T33" fmla="*/ 0 h 360"/>
                <a:gd name="T34" fmla="*/ 663 w 667"/>
                <a:gd name="T35" fmla="*/ 8 h 360"/>
                <a:gd name="T36" fmla="*/ 657 w 667"/>
                <a:gd name="T37" fmla="*/ 31 h 360"/>
                <a:gd name="T38" fmla="*/ 647 w 667"/>
                <a:gd name="T39" fmla="*/ 63 h 360"/>
                <a:gd name="T40" fmla="*/ 634 w 667"/>
                <a:gd name="T41" fmla="*/ 96 h 360"/>
                <a:gd name="T42" fmla="*/ 622 w 667"/>
                <a:gd name="T43" fmla="*/ 126 h 360"/>
                <a:gd name="T44" fmla="*/ 615 w 667"/>
                <a:gd name="T45" fmla="*/ 140 h 360"/>
                <a:gd name="T46" fmla="*/ 596 w 667"/>
                <a:gd name="T47" fmla="*/ 165 h 360"/>
                <a:gd name="T48" fmla="*/ 576 w 667"/>
                <a:gd name="T49" fmla="*/ 191 h 360"/>
                <a:gd name="T50" fmla="*/ 553 w 667"/>
                <a:gd name="T51" fmla="*/ 216 h 360"/>
                <a:gd name="T52" fmla="*/ 528 w 667"/>
                <a:gd name="T53" fmla="*/ 239 h 360"/>
                <a:gd name="T54" fmla="*/ 516 w 667"/>
                <a:gd name="T55" fmla="*/ 248 h 360"/>
                <a:gd name="T56" fmla="*/ 478 w 667"/>
                <a:gd name="T57" fmla="*/ 268 h 360"/>
                <a:gd name="T58" fmla="*/ 417 w 667"/>
                <a:gd name="T59" fmla="*/ 292 h 360"/>
                <a:gd name="T60" fmla="*/ 349 w 667"/>
                <a:gd name="T61" fmla="*/ 310 h 360"/>
                <a:gd name="T62" fmla="*/ 286 w 667"/>
                <a:gd name="T63" fmla="*/ 326 h 360"/>
                <a:gd name="T64" fmla="*/ 238 w 667"/>
                <a:gd name="T65" fmla="*/ 330 h 360"/>
                <a:gd name="T66" fmla="*/ 219 w 667"/>
                <a:gd name="T67" fmla="*/ 330 h 360"/>
                <a:gd name="T68" fmla="*/ 179 w 667"/>
                <a:gd name="T69" fmla="*/ 333 h 360"/>
                <a:gd name="T70" fmla="*/ 135 w 667"/>
                <a:gd name="T71" fmla="*/ 338 h 360"/>
                <a:gd name="T72" fmla="*/ 95 w 667"/>
                <a:gd name="T73" fmla="*/ 344 h 360"/>
                <a:gd name="T74" fmla="*/ 63 w 667"/>
                <a:gd name="T75" fmla="*/ 353 h 360"/>
                <a:gd name="T76" fmla="*/ 0 w 667"/>
                <a:gd name="T77" fmla="*/ 359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lnTo>
                    <a:pt x="0" y="35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7" name="Freeform 1181"/>
            <p:cNvSpPr>
              <a:spLocks/>
            </p:cNvSpPr>
            <p:nvPr/>
          </p:nvSpPr>
          <p:spPr bwMode="auto">
            <a:xfrm>
              <a:off x="3168" y="2566"/>
              <a:ext cx="667" cy="360"/>
            </a:xfrm>
            <a:custGeom>
              <a:avLst/>
              <a:gdLst>
                <a:gd name="T0" fmla="*/ 13 w 667"/>
                <a:gd name="T1" fmla="*/ 346 h 360"/>
                <a:gd name="T2" fmla="*/ 50 w 667"/>
                <a:gd name="T3" fmla="*/ 315 h 360"/>
                <a:gd name="T4" fmla="*/ 101 w 667"/>
                <a:gd name="T5" fmla="*/ 279 h 360"/>
                <a:gd name="T6" fmla="*/ 153 w 667"/>
                <a:gd name="T7" fmla="*/ 245 h 360"/>
                <a:gd name="T8" fmla="*/ 208 w 667"/>
                <a:gd name="T9" fmla="*/ 218 h 360"/>
                <a:gd name="T10" fmla="*/ 234 w 667"/>
                <a:gd name="T11" fmla="*/ 211 h 360"/>
                <a:gd name="T12" fmla="*/ 286 w 667"/>
                <a:gd name="T13" fmla="*/ 199 h 360"/>
                <a:gd name="T14" fmla="*/ 346 w 667"/>
                <a:gd name="T15" fmla="*/ 186 h 360"/>
                <a:gd name="T16" fmla="*/ 400 w 667"/>
                <a:gd name="T17" fmla="*/ 170 h 360"/>
                <a:gd name="T18" fmla="*/ 452 w 667"/>
                <a:gd name="T19" fmla="*/ 155 h 360"/>
                <a:gd name="T20" fmla="*/ 495 w 667"/>
                <a:gd name="T21" fmla="*/ 137 h 360"/>
                <a:gd name="T22" fmla="*/ 514 w 667"/>
                <a:gd name="T23" fmla="*/ 128 h 360"/>
                <a:gd name="T24" fmla="*/ 553 w 667"/>
                <a:gd name="T25" fmla="*/ 103 h 360"/>
                <a:gd name="T26" fmla="*/ 594 w 667"/>
                <a:gd name="T27" fmla="*/ 75 h 360"/>
                <a:gd name="T28" fmla="*/ 627 w 667"/>
                <a:gd name="T29" fmla="*/ 46 h 360"/>
                <a:gd name="T30" fmla="*/ 657 w 667"/>
                <a:gd name="T31" fmla="*/ 15 h 360"/>
                <a:gd name="T32" fmla="*/ 666 w 667"/>
                <a:gd name="T33" fmla="*/ 0 h 360"/>
                <a:gd name="T34" fmla="*/ 663 w 667"/>
                <a:gd name="T35" fmla="*/ 8 h 360"/>
                <a:gd name="T36" fmla="*/ 657 w 667"/>
                <a:gd name="T37" fmla="*/ 31 h 360"/>
                <a:gd name="T38" fmla="*/ 647 w 667"/>
                <a:gd name="T39" fmla="*/ 63 h 360"/>
                <a:gd name="T40" fmla="*/ 634 w 667"/>
                <a:gd name="T41" fmla="*/ 96 h 360"/>
                <a:gd name="T42" fmla="*/ 622 w 667"/>
                <a:gd name="T43" fmla="*/ 126 h 360"/>
                <a:gd name="T44" fmla="*/ 615 w 667"/>
                <a:gd name="T45" fmla="*/ 140 h 360"/>
                <a:gd name="T46" fmla="*/ 596 w 667"/>
                <a:gd name="T47" fmla="*/ 165 h 360"/>
                <a:gd name="T48" fmla="*/ 576 w 667"/>
                <a:gd name="T49" fmla="*/ 191 h 360"/>
                <a:gd name="T50" fmla="*/ 553 w 667"/>
                <a:gd name="T51" fmla="*/ 216 h 360"/>
                <a:gd name="T52" fmla="*/ 528 w 667"/>
                <a:gd name="T53" fmla="*/ 239 h 360"/>
                <a:gd name="T54" fmla="*/ 516 w 667"/>
                <a:gd name="T55" fmla="*/ 248 h 360"/>
                <a:gd name="T56" fmla="*/ 478 w 667"/>
                <a:gd name="T57" fmla="*/ 268 h 360"/>
                <a:gd name="T58" fmla="*/ 417 w 667"/>
                <a:gd name="T59" fmla="*/ 292 h 360"/>
                <a:gd name="T60" fmla="*/ 349 w 667"/>
                <a:gd name="T61" fmla="*/ 310 h 360"/>
                <a:gd name="T62" fmla="*/ 286 w 667"/>
                <a:gd name="T63" fmla="*/ 326 h 360"/>
                <a:gd name="T64" fmla="*/ 238 w 667"/>
                <a:gd name="T65" fmla="*/ 330 h 360"/>
                <a:gd name="T66" fmla="*/ 219 w 667"/>
                <a:gd name="T67" fmla="*/ 330 h 360"/>
                <a:gd name="T68" fmla="*/ 179 w 667"/>
                <a:gd name="T69" fmla="*/ 333 h 360"/>
                <a:gd name="T70" fmla="*/ 135 w 667"/>
                <a:gd name="T71" fmla="*/ 338 h 360"/>
                <a:gd name="T72" fmla="*/ 95 w 667"/>
                <a:gd name="T73" fmla="*/ 344 h 360"/>
                <a:gd name="T74" fmla="*/ 63 w 667"/>
                <a:gd name="T75" fmla="*/ 353 h 3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8" name="Freeform 1182"/>
            <p:cNvSpPr>
              <a:spLocks/>
            </p:cNvSpPr>
            <p:nvPr/>
          </p:nvSpPr>
          <p:spPr bwMode="auto">
            <a:xfrm>
              <a:off x="3060" y="2788"/>
              <a:ext cx="610" cy="221"/>
            </a:xfrm>
            <a:custGeom>
              <a:avLst/>
              <a:gdLst>
                <a:gd name="T0" fmla="*/ 13 w 609"/>
                <a:gd name="T1" fmla="*/ 243 h 220"/>
                <a:gd name="T2" fmla="*/ 45 w 609"/>
                <a:gd name="T3" fmla="*/ 222 h 220"/>
                <a:gd name="T4" fmla="*/ 84 w 609"/>
                <a:gd name="T5" fmla="*/ 100 h 220"/>
                <a:gd name="T6" fmla="*/ 131 w 609"/>
                <a:gd name="T7" fmla="*/ 77 h 220"/>
                <a:gd name="T8" fmla="*/ 181 w 609"/>
                <a:gd name="T9" fmla="*/ 60 h 220"/>
                <a:gd name="T10" fmla="*/ 204 w 609"/>
                <a:gd name="T11" fmla="*/ 53 h 220"/>
                <a:gd name="T12" fmla="*/ 259 w 609"/>
                <a:gd name="T13" fmla="*/ 46 h 220"/>
                <a:gd name="T14" fmla="*/ 420 w 609"/>
                <a:gd name="T15" fmla="*/ 41 h 220"/>
                <a:gd name="T16" fmla="*/ 482 w 609"/>
                <a:gd name="T17" fmla="*/ 37 h 220"/>
                <a:gd name="T18" fmla="*/ 539 w 609"/>
                <a:gd name="T19" fmla="*/ 33 h 220"/>
                <a:gd name="T20" fmla="*/ 583 w 609"/>
                <a:gd name="T21" fmla="*/ 33 h 220"/>
                <a:gd name="T22" fmla="*/ 600 w 609"/>
                <a:gd name="T23" fmla="*/ 33 h 220"/>
                <a:gd name="T24" fmla="*/ 632 w 609"/>
                <a:gd name="T25" fmla="*/ 30 h 220"/>
                <a:gd name="T26" fmla="*/ 657 w 609"/>
                <a:gd name="T27" fmla="*/ 25 h 220"/>
                <a:gd name="T28" fmla="*/ 678 w 609"/>
                <a:gd name="T29" fmla="*/ 18 h 220"/>
                <a:gd name="T30" fmla="*/ 697 w 609"/>
                <a:gd name="T31" fmla="*/ 7 h 220"/>
                <a:gd name="T32" fmla="*/ 706 w 609"/>
                <a:gd name="T33" fmla="*/ 0 h 220"/>
                <a:gd name="T34" fmla="*/ 703 w 609"/>
                <a:gd name="T35" fmla="*/ 7 h 220"/>
                <a:gd name="T36" fmla="*/ 696 w 609"/>
                <a:gd name="T37" fmla="*/ 25 h 220"/>
                <a:gd name="T38" fmla="*/ 685 w 609"/>
                <a:gd name="T39" fmla="*/ 50 h 220"/>
                <a:gd name="T40" fmla="*/ 670 w 609"/>
                <a:gd name="T41" fmla="*/ 73 h 220"/>
                <a:gd name="T42" fmla="*/ 650 w 609"/>
                <a:gd name="T43" fmla="*/ 92 h 220"/>
                <a:gd name="T44" fmla="*/ 641 w 609"/>
                <a:gd name="T45" fmla="*/ 100 h 220"/>
                <a:gd name="T46" fmla="*/ 611 w 609"/>
                <a:gd name="T47" fmla="*/ 215 h 220"/>
                <a:gd name="T48" fmla="*/ 571 w 609"/>
                <a:gd name="T49" fmla="*/ 234 h 220"/>
                <a:gd name="T50" fmla="*/ 514 w 609"/>
                <a:gd name="T51" fmla="*/ 248 h 220"/>
                <a:gd name="T52" fmla="*/ 436 w 609"/>
                <a:gd name="T53" fmla="*/ 255 h 220"/>
                <a:gd name="T54" fmla="*/ 291 w 609"/>
                <a:gd name="T55" fmla="*/ 253 h 220"/>
                <a:gd name="T56" fmla="*/ 200 w 609"/>
                <a:gd name="T57" fmla="*/ 253 h 220"/>
                <a:gd name="T58" fmla="*/ 126 w 609"/>
                <a:gd name="T59" fmla="*/ 264 h 220"/>
                <a:gd name="T60" fmla="*/ 70 w 609"/>
                <a:gd name="T61" fmla="*/ 280 h 220"/>
                <a:gd name="T62" fmla="*/ 31 w 609"/>
                <a:gd name="T63" fmla="*/ 299 h 220"/>
                <a:gd name="T64" fmla="*/ 8 w 609"/>
                <a:gd name="T65" fmla="*/ 317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lnTo>
                    <a:pt x="0" y="15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59" name="Freeform 1183"/>
            <p:cNvSpPr>
              <a:spLocks/>
            </p:cNvSpPr>
            <p:nvPr/>
          </p:nvSpPr>
          <p:spPr bwMode="auto">
            <a:xfrm>
              <a:off x="3060" y="2788"/>
              <a:ext cx="610" cy="221"/>
            </a:xfrm>
            <a:custGeom>
              <a:avLst/>
              <a:gdLst>
                <a:gd name="T0" fmla="*/ 13 w 609"/>
                <a:gd name="T1" fmla="*/ 243 h 220"/>
                <a:gd name="T2" fmla="*/ 45 w 609"/>
                <a:gd name="T3" fmla="*/ 222 h 220"/>
                <a:gd name="T4" fmla="*/ 84 w 609"/>
                <a:gd name="T5" fmla="*/ 100 h 220"/>
                <a:gd name="T6" fmla="*/ 131 w 609"/>
                <a:gd name="T7" fmla="*/ 77 h 220"/>
                <a:gd name="T8" fmla="*/ 181 w 609"/>
                <a:gd name="T9" fmla="*/ 60 h 220"/>
                <a:gd name="T10" fmla="*/ 204 w 609"/>
                <a:gd name="T11" fmla="*/ 53 h 220"/>
                <a:gd name="T12" fmla="*/ 259 w 609"/>
                <a:gd name="T13" fmla="*/ 46 h 220"/>
                <a:gd name="T14" fmla="*/ 420 w 609"/>
                <a:gd name="T15" fmla="*/ 41 h 220"/>
                <a:gd name="T16" fmla="*/ 482 w 609"/>
                <a:gd name="T17" fmla="*/ 37 h 220"/>
                <a:gd name="T18" fmla="*/ 539 w 609"/>
                <a:gd name="T19" fmla="*/ 33 h 220"/>
                <a:gd name="T20" fmla="*/ 583 w 609"/>
                <a:gd name="T21" fmla="*/ 33 h 220"/>
                <a:gd name="T22" fmla="*/ 600 w 609"/>
                <a:gd name="T23" fmla="*/ 33 h 220"/>
                <a:gd name="T24" fmla="*/ 632 w 609"/>
                <a:gd name="T25" fmla="*/ 30 h 220"/>
                <a:gd name="T26" fmla="*/ 657 w 609"/>
                <a:gd name="T27" fmla="*/ 25 h 220"/>
                <a:gd name="T28" fmla="*/ 678 w 609"/>
                <a:gd name="T29" fmla="*/ 18 h 220"/>
                <a:gd name="T30" fmla="*/ 697 w 609"/>
                <a:gd name="T31" fmla="*/ 7 h 220"/>
                <a:gd name="T32" fmla="*/ 706 w 609"/>
                <a:gd name="T33" fmla="*/ 0 h 220"/>
                <a:gd name="T34" fmla="*/ 703 w 609"/>
                <a:gd name="T35" fmla="*/ 7 h 220"/>
                <a:gd name="T36" fmla="*/ 696 w 609"/>
                <a:gd name="T37" fmla="*/ 25 h 220"/>
                <a:gd name="T38" fmla="*/ 685 w 609"/>
                <a:gd name="T39" fmla="*/ 50 h 220"/>
                <a:gd name="T40" fmla="*/ 670 w 609"/>
                <a:gd name="T41" fmla="*/ 73 h 220"/>
                <a:gd name="T42" fmla="*/ 650 w 609"/>
                <a:gd name="T43" fmla="*/ 92 h 220"/>
                <a:gd name="T44" fmla="*/ 641 w 609"/>
                <a:gd name="T45" fmla="*/ 100 h 220"/>
                <a:gd name="T46" fmla="*/ 611 w 609"/>
                <a:gd name="T47" fmla="*/ 215 h 220"/>
                <a:gd name="T48" fmla="*/ 571 w 609"/>
                <a:gd name="T49" fmla="*/ 234 h 220"/>
                <a:gd name="T50" fmla="*/ 514 w 609"/>
                <a:gd name="T51" fmla="*/ 248 h 220"/>
                <a:gd name="T52" fmla="*/ 436 w 609"/>
                <a:gd name="T53" fmla="*/ 255 h 220"/>
                <a:gd name="T54" fmla="*/ 291 w 609"/>
                <a:gd name="T55" fmla="*/ 253 h 220"/>
                <a:gd name="T56" fmla="*/ 200 w 609"/>
                <a:gd name="T57" fmla="*/ 253 h 220"/>
                <a:gd name="T58" fmla="*/ 126 w 609"/>
                <a:gd name="T59" fmla="*/ 264 h 220"/>
                <a:gd name="T60" fmla="*/ 70 w 609"/>
                <a:gd name="T61" fmla="*/ 280 h 220"/>
                <a:gd name="T62" fmla="*/ 31 w 609"/>
                <a:gd name="T63" fmla="*/ 299 h 220"/>
                <a:gd name="T64" fmla="*/ 8 w 609"/>
                <a:gd name="T65" fmla="*/ 317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0" name="Freeform 1184"/>
            <p:cNvSpPr>
              <a:spLocks/>
            </p:cNvSpPr>
            <p:nvPr/>
          </p:nvSpPr>
          <p:spPr bwMode="auto">
            <a:xfrm>
              <a:off x="3069" y="2804"/>
              <a:ext cx="609" cy="220"/>
            </a:xfrm>
            <a:custGeom>
              <a:avLst/>
              <a:gdLst>
                <a:gd name="T0" fmla="*/ 10 w 608"/>
                <a:gd name="T1" fmla="*/ 143 h 220"/>
                <a:gd name="T2" fmla="*/ 43 w 608"/>
                <a:gd name="T3" fmla="*/ 124 h 220"/>
                <a:gd name="T4" fmla="*/ 84 w 608"/>
                <a:gd name="T5" fmla="*/ 101 h 220"/>
                <a:gd name="T6" fmla="*/ 130 w 608"/>
                <a:gd name="T7" fmla="*/ 78 h 220"/>
                <a:gd name="T8" fmla="*/ 181 w 608"/>
                <a:gd name="T9" fmla="*/ 61 h 220"/>
                <a:gd name="T10" fmla="*/ 204 w 608"/>
                <a:gd name="T11" fmla="*/ 55 h 220"/>
                <a:gd name="T12" fmla="*/ 259 w 608"/>
                <a:gd name="T13" fmla="*/ 46 h 220"/>
                <a:gd name="T14" fmla="*/ 420 w 608"/>
                <a:gd name="T15" fmla="*/ 39 h 220"/>
                <a:gd name="T16" fmla="*/ 481 w 608"/>
                <a:gd name="T17" fmla="*/ 36 h 220"/>
                <a:gd name="T18" fmla="*/ 538 w 608"/>
                <a:gd name="T19" fmla="*/ 34 h 220"/>
                <a:gd name="T20" fmla="*/ 582 w 608"/>
                <a:gd name="T21" fmla="*/ 31 h 220"/>
                <a:gd name="T22" fmla="*/ 599 w 608"/>
                <a:gd name="T23" fmla="*/ 31 h 220"/>
                <a:gd name="T24" fmla="*/ 631 w 608"/>
                <a:gd name="T25" fmla="*/ 31 h 220"/>
                <a:gd name="T26" fmla="*/ 656 w 608"/>
                <a:gd name="T27" fmla="*/ 25 h 220"/>
                <a:gd name="T28" fmla="*/ 677 w 608"/>
                <a:gd name="T29" fmla="*/ 18 h 220"/>
                <a:gd name="T30" fmla="*/ 696 w 608"/>
                <a:gd name="T31" fmla="*/ 6 h 220"/>
                <a:gd name="T32" fmla="*/ 705 w 608"/>
                <a:gd name="T33" fmla="*/ 0 h 220"/>
                <a:gd name="T34" fmla="*/ 702 w 608"/>
                <a:gd name="T35" fmla="*/ 6 h 220"/>
                <a:gd name="T36" fmla="*/ 694 w 608"/>
                <a:gd name="T37" fmla="*/ 25 h 220"/>
                <a:gd name="T38" fmla="*/ 684 w 608"/>
                <a:gd name="T39" fmla="*/ 50 h 220"/>
                <a:gd name="T40" fmla="*/ 666 w 608"/>
                <a:gd name="T41" fmla="*/ 73 h 220"/>
                <a:gd name="T42" fmla="*/ 647 w 608"/>
                <a:gd name="T43" fmla="*/ 92 h 220"/>
                <a:gd name="T44" fmla="*/ 637 w 608"/>
                <a:gd name="T45" fmla="*/ 101 h 220"/>
                <a:gd name="T46" fmla="*/ 610 w 608"/>
                <a:gd name="T47" fmla="*/ 117 h 220"/>
                <a:gd name="T48" fmla="*/ 569 w 608"/>
                <a:gd name="T49" fmla="*/ 136 h 220"/>
                <a:gd name="T50" fmla="*/ 511 w 608"/>
                <a:gd name="T51" fmla="*/ 151 h 220"/>
                <a:gd name="T52" fmla="*/ 435 w 608"/>
                <a:gd name="T53" fmla="*/ 156 h 220"/>
                <a:gd name="T54" fmla="*/ 291 w 608"/>
                <a:gd name="T55" fmla="*/ 156 h 220"/>
                <a:gd name="T56" fmla="*/ 197 w 608"/>
                <a:gd name="T57" fmla="*/ 156 h 220"/>
                <a:gd name="T58" fmla="*/ 126 w 608"/>
                <a:gd name="T59" fmla="*/ 163 h 220"/>
                <a:gd name="T60" fmla="*/ 69 w 608"/>
                <a:gd name="T61" fmla="*/ 183 h 220"/>
                <a:gd name="T62" fmla="*/ 31 w 608"/>
                <a:gd name="T63" fmla="*/ 202 h 220"/>
                <a:gd name="T64" fmla="*/ 6 w 608"/>
                <a:gd name="T65" fmla="*/ 219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lnTo>
                    <a:pt x="0" y="15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1" name="Freeform 1185"/>
            <p:cNvSpPr>
              <a:spLocks/>
            </p:cNvSpPr>
            <p:nvPr/>
          </p:nvSpPr>
          <p:spPr bwMode="auto">
            <a:xfrm>
              <a:off x="3069" y="2804"/>
              <a:ext cx="609" cy="220"/>
            </a:xfrm>
            <a:custGeom>
              <a:avLst/>
              <a:gdLst>
                <a:gd name="T0" fmla="*/ 10 w 608"/>
                <a:gd name="T1" fmla="*/ 143 h 220"/>
                <a:gd name="T2" fmla="*/ 43 w 608"/>
                <a:gd name="T3" fmla="*/ 124 h 220"/>
                <a:gd name="T4" fmla="*/ 84 w 608"/>
                <a:gd name="T5" fmla="*/ 101 h 220"/>
                <a:gd name="T6" fmla="*/ 130 w 608"/>
                <a:gd name="T7" fmla="*/ 78 h 220"/>
                <a:gd name="T8" fmla="*/ 181 w 608"/>
                <a:gd name="T9" fmla="*/ 61 h 220"/>
                <a:gd name="T10" fmla="*/ 204 w 608"/>
                <a:gd name="T11" fmla="*/ 55 h 220"/>
                <a:gd name="T12" fmla="*/ 259 w 608"/>
                <a:gd name="T13" fmla="*/ 46 h 220"/>
                <a:gd name="T14" fmla="*/ 420 w 608"/>
                <a:gd name="T15" fmla="*/ 39 h 220"/>
                <a:gd name="T16" fmla="*/ 481 w 608"/>
                <a:gd name="T17" fmla="*/ 36 h 220"/>
                <a:gd name="T18" fmla="*/ 538 w 608"/>
                <a:gd name="T19" fmla="*/ 34 h 220"/>
                <a:gd name="T20" fmla="*/ 582 w 608"/>
                <a:gd name="T21" fmla="*/ 31 h 220"/>
                <a:gd name="T22" fmla="*/ 599 w 608"/>
                <a:gd name="T23" fmla="*/ 31 h 220"/>
                <a:gd name="T24" fmla="*/ 631 w 608"/>
                <a:gd name="T25" fmla="*/ 31 h 220"/>
                <a:gd name="T26" fmla="*/ 656 w 608"/>
                <a:gd name="T27" fmla="*/ 25 h 220"/>
                <a:gd name="T28" fmla="*/ 677 w 608"/>
                <a:gd name="T29" fmla="*/ 18 h 220"/>
                <a:gd name="T30" fmla="*/ 696 w 608"/>
                <a:gd name="T31" fmla="*/ 6 h 220"/>
                <a:gd name="T32" fmla="*/ 705 w 608"/>
                <a:gd name="T33" fmla="*/ 0 h 220"/>
                <a:gd name="T34" fmla="*/ 702 w 608"/>
                <a:gd name="T35" fmla="*/ 6 h 220"/>
                <a:gd name="T36" fmla="*/ 694 w 608"/>
                <a:gd name="T37" fmla="*/ 25 h 220"/>
                <a:gd name="T38" fmla="*/ 684 w 608"/>
                <a:gd name="T39" fmla="*/ 50 h 220"/>
                <a:gd name="T40" fmla="*/ 666 w 608"/>
                <a:gd name="T41" fmla="*/ 73 h 220"/>
                <a:gd name="T42" fmla="*/ 647 w 608"/>
                <a:gd name="T43" fmla="*/ 92 h 220"/>
                <a:gd name="T44" fmla="*/ 637 w 608"/>
                <a:gd name="T45" fmla="*/ 101 h 220"/>
                <a:gd name="T46" fmla="*/ 610 w 608"/>
                <a:gd name="T47" fmla="*/ 117 h 220"/>
                <a:gd name="T48" fmla="*/ 569 w 608"/>
                <a:gd name="T49" fmla="*/ 136 h 220"/>
                <a:gd name="T50" fmla="*/ 511 w 608"/>
                <a:gd name="T51" fmla="*/ 151 h 220"/>
                <a:gd name="T52" fmla="*/ 435 w 608"/>
                <a:gd name="T53" fmla="*/ 156 h 220"/>
                <a:gd name="T54" fmla="*/ 291 w 608"/>
                <a:gd name="T55" fmla="*/ 156 h 220"/>
                <a:gd name="T56" fmla="*/ 197 w 608"/>
                <a:gd name="T57" fmla="*/ 156 h 220"/>
                <a:gd name="T58" fmla="*/ 126 w 608"/>
                <a:gd name="T59" fmla="*/ 163 h 220"/>
                <a:gd name="T60" fmla="*/ 69 w 608"/>
                <a:gd name="T61" fmla="*/ 183 h 220"/>
                <a:gd name="T62" fmla="*/ 31 w 608"/>
                <a:gd name="T63" fmla="*/ 202 h 220"/>
                <a:gd name="T64" fmla="*/ 6 w 608"/>
                <a:gd name="T65" fmla="*/ 219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2" name="Freeform 1186"/>
            <p:cNvSpPr>
              <a:spLocks/>
            </p:cNvSpPr>
            <p:nvPr/>
          </p:nvSpPr>
          <p:spPr bwMode="auto">
            <a:xfrm>
              <a:off x="3082" y="2938"/>
              <a:ext cx="482" cy="147"/>
            </a:xfrm>
            <a:custGeom>
              <a:avLst/>
              <a:gdLst>
                <a:gd name="T0" fmla="*/ 0 w 482"/>
                <a:gd name="T1" fmla="*/ 180 h 146"/>
                <a:gd name="T2" fmla="*/ 7 w 482"/>
                <a:gd name="T3" fmla="*/ 173 h 146"/>
                <a:gd name="T4" fmla="*/ 16 w 482"/>
                <a:gd name="T5" fmla="*/ 69 h 146"/>
                <a:gd name="T6" fmla="*/ 27 w 482"/>
                <a:gd name="T7" fmla="*/ 60 h 146"/>
                <a:gd name="T8" fmla="*/ 37 w 482"/>
                <a:gd name="T9" fmla="*/ 52 h 146"/>
                <a:gd name="T10" fmla="*/ 48 w 482"/>
                <a:gd name="T11" fmla="*/ 46 h 146"/>
                <a:gd name="T12" fmla="*/ 60 w 482"/>
                <a:gd name="T13" fmla="*/ 37 h 146"/>
                <a:gd name="T14" fmla="*/ 71 w 482"/>
                <a:gd name="T15" fmla="*/ 31 h 146"/>
                <a:gd name="T16" fmla="*/ 85 w 482"/>
                <a:gd name="T17" fmla="*/ 25 h 146"/>
                <a:gd name="T18" fmla="*/ 101 w 482"/>
                <a:gd name="T19" fmla="*/ 20 h 146"/>
                <a:gd name="T20" fmla="*/ 115 w 482"/>
                <a:gd name="T21" fmla="*/ 16 h 146"/>
                <a:gd name="T22" fmla="*/ 115 w 482"/>
                <a:gd name="T23" fmla="*/ 16 h 146"/>
                <a:gd name="T24" fmla="*/ 134 w 482"/>
                <a:gd name="T25" fmla="*/ 16 h 146"/>
                <a:gd name="T26" fmla="*/ 156 w 482"/>
                <a:gd name="T27" fmla="*/ 14 h 146"/>
                <a:gd name="T28" fmla="*/ 179 w 482"/>
                <a:gd name="T29" fmla="*/ 14 h 146"/>
                <a:gd name="T30" fmla="*/ 206 w 482"/>
                <a:gd name="T31" fmla="*/ 16 h 146"/>
                <a:gd name="T32" fmla="*/ 233 w 482"/>
                <a:gd name="T33" fmla="*/ 16 h 146"/>
                <a:gd name="T34" fmla="*/ 260 w 482"/>
                <a:gd name="T35" fmla="*/ 16 h 146"/>
                <a:gd name="T36" fmla="*/ 286 w 482"/>
                <a:gd name="T37" fmla="*/ 18 h 146"/>
                <a:gd name="T38" fmla="*/ 307 w 482"/>
                <a:gd name="T39" fmla="*/ 18 h 146"/>
                <a:gd name="T40" fmla="*/ 329 w 482"/>
                <a:gd name="T41" fmla="*/ 18 h 146"/>
                <a:gd name="T42" fmla="*/ 343 w 482"/>
                <a:gd name="T43" fmla="*/ 16 h 146"/>
                <a:gd name="T44" fmla="*/ 343 w 482"/>
                <a:gd name="T45" fmla="*/ 16 h 146"/>
                <a:gd name="T46" fmla="*/ 356 w 482"/>
                <a:gd name="T47" fmla="*/ 16 h 146"/>
                <a:gd name="T48" fmla="*/ 368 w 482"/>
                <a:gd name="T49" fmla="*/ 16 h 146"/>
                <a:gd name="T50" fmla="*/ 383 w 482"/>
                <a:gd name="T51" fmla="*/ 14 h 146"/>
                <a:gd name="T52" fmla="*/ 398 w 482"/>
                <a:gd name="T53" fmla="*/ 14 h 146"/>
                <a:gd name="T54" fmla="*/ 410 w 482"/>
                <a:gd name="T55" fmla="*/ 12 h 146"/>
                <a:gd name="T56" fmla="*/ 425 w 482"/>
                <a:gd name="T57" fmla="*/ 12 h 146"/>
                <a:gd name="T58" fmla="*/ 440 w 482"/>
                <a:gd name="T59" fmla="*/ 8 h 146"/>
                <a:gd name="T60" fmla="*/ 455 w 482"/>
                <a:gd name="T61" fmla="*/ 6 h 146"/>
                <a:gd name="T62" fmla="*/ 467 w 482"/>
                <a:gd name="T63" fmla="*/ 4 h 146"/>
                <a:gd name="T64" fmla="*/ 481 w 482"/>
                <a:gd name="T65" fmla="*/ 0 h 146"/>
                <a:gd name="T66" fmla="*/ 481 w 482"/>
                <a:gd name="T67" fmla="*/ 0 h 146"/>
                <a:gd name="T68" fmla="*/ 478 w 482"/>
                <a:gd name="T69" fmla="*/ 2 h 146"/>
                <a:gd name="T70" fmla="*/ 467 w 482"/>
                <a:gd name="T71" fmla="*/ 8 h 146"/>
                <a:gd name="T72" fmla="*/ 453 w 482"/>
                <a:gd name="T73" fmla="*/ 20 h 146"/>
                <a:gd name="T74" fmla="*/ 432 w 482"/>
                <a:gd name="T75" fmla="*/ 34 h 146"/>
                <a:gd name="T76" fmla="*/ 410 w 482"/>
                <a:gd name="T77" fmla="*/ 48 h 146"/>
                <a:gd name="T78" fmla="*/ 385 w 482"/>
                <a:gd name="T79" fmla="*/ 64 h 146"/>
                <a:gd name="T80" fmla="*/ 357 w 482"/>
                <a:gd name="T81" fmla="*/ 175 h 146"/>
                <a:gd name="T82" fmla="*/ 331 w 482"/>
                <a:gd name="T83" fmla="*/ 190 h 146"/>
                <a:gd name="T84" fmla="*/ 303 w 482"/>
                <a:gd name="T85" fmla="*/ 201 h 146"/>
                <a:gd name="T86" fmla="*/ 280 w 482"/>
                <a:gd name="T87" fmla="*/ 208 h 146"/>
                <a:gd name="T88" fmla="*/ 280 w 482"/>
                <a:gd name="T89" fmla="*/ 208 h 146"/>
                <a:gd name="T90" fmla="*/ 255 w 482"/>
                <a:gd name="T91" fmla="*/ 215 h 146"/>
                <a:gd name="T92" fmla="*/ 227 w 482"/>
                <a:gd name="T93" fmla="*/ 225 h 146"/>
                <a:gd name="T94" fmla="*/ 200 w 482"/>
                <a:gd name="T95" fmla="*/ 237 h 146"/>
                <a:gd name="T96" fmla="*/ 170 w 482"/>
                <a:gd name="T97" fmla="*/ 245 h 146"/>
                <a:gd name="T98" fmla="*/ 140 w 482"/>
                <a:gd name="T99" fmla="*/ 257 h 146"/>
                <a:gd name="T100" fmla="*/ 113 w 482"/>
                <a:gd name="T101" fmla="*/ 261 h 146"/>
                <a:gd name="T102" fmla="*/ 88 w 482"/>
                <a:gd name="T103" fmla="*/ 267 h 146"/>
                <a:gd name="T104" fmla="*/ 62 w 482"/>
                <a:gd name="T105" fmla="*/ 267 h 146"/>
                <a:gd name="T106" fmla="*/ 41 w 482"/>
                <a:gd name="T107" fmla="*/ 257 h 146"/>
                <a:gd name="T108" fmla="*/ 27 w 482"/>
                <a:gd name="T109" fmla="*/ 239 h 146"/>
                <a:gd name="T110" fmla="*/ 0 w 482"/>
                <a:gd name="T111" fmla="*/ 180 h 1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lnTo>
                    <a:pt x="0" y="8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3" name="Freeform 1187"/>
            <p:cNvSpPr>
              <a:spLocks/>
            </p:cNvSpPr>
            <p:nvPr/>
          </p:nvSpPr>
          <p:spPr bwMode="auto">
            <a:xfrm>
              <a:off x="3082" y="2938"/>
              <a:ext cx="482" cy="147"/>
            </a:xfrm>
            <a:custGeom>
              <a:avLst/>
              <a:gdLst>
                <a:gd name="T0" fmla="*/ 0 w 482"/>
                <a:gd name="T1" fmla="*/ 180 h 146"/>
                <a:gd name="T2" fmla="*/ 7 w 482"/>
                <a:gd name="T3" fmla="*/ 173 h 146"/>
                <a:gd name="T4" fmla="*/ 16 w 482"/>
                <a:gd name="T5" fmla="*/ 69 h 146"/>
                <a:gd name="T6" fmla="*/ 27 w 482"/>
                <a:gd name="T7" fmla="*/ 60 h 146"/>
                <a:gd name="T8" fmla="*/ 37 w 482"/>
                <a:gd name="T9" fmla="*/ 52 h 146"/>
                <a:gd name="T10" fmla="*/ 48 w 482"/>
                <a:gd name="T11" fmla="*/ 46 h 146"/>
                <a:gd name="T12" fmla="*/ 60 w 482"/>
                <a:gd name="T13" fmla="*/ 37 h 146"/>
                <a:gd name="T14" fmla="*/ 71 w 482"/>
                <a:gd name="T15" fmla="*/ 31 h 146"/>
                <a:gd name="T16" fmla="*/ 85 w 482"/>
                <a:gd name="T17" fmla="*/ 25 h 146"/>
                <a:gd name="T18" fmla="*/ 101 w 482"/>
                <a:gd name="T19" fmla="*/ 20 h 146"/>
                <a:gd name="T20" fmla="*/ 115 w 482"/>
                <a:gd name="T21" fmla="*/ 16 h 146"/>
                <a:gd name="T22" fmla="*/ 115 w 482"/>
                <a:gd name="T23" fmla="*/ 16 h 146"/>
                <a:gd name="T24" fmla="*/ 134 w 482"/>
                <a:gd name="T25" fmla="*/ 16 h 146"/>
                <a:gd name="T26" fmla="*/ 156 w 482"/>
                <a:gd name="T27" fmla="*/ 14 h 146"/>
                <a:gd name="T28" fmla="*/ 179 w 482"/>
                <a:gd name="T29" fmla="*/ 14 h 146"/>
                <a:gd name="T30" fmla="*/ 206 w 482"/>
                <a:gd name="T31" fmla="*/ 16 h 146"/>
                <a:gd name="T32" fmla="*/ 233 w 482"/>
                <a:gd name="T33" fmla="*/ 16 h 146"/>
                <a:gd name="T34" fmla="*/ 260 w 482"/>
                <a:gd name="T35" fmla="*/ 16 h 146"/>
                <a:gd name="T36" fmla="*/ 286 w 482"/>
                <a:gd name="T37" fmla="*/ 18 h 146"/>
                <a:gd name="T38" fmla="*/ 307 w 482"/>
                <a:gd name="T39" fmla="*/ 18 h 146"/>
                <a:gd name="T40" fmla="*/ 329 w 482"/>
                <a:gd name="T41" fmla="*/ 18 h 146"/>
                <a:gd name="T42" fmla="*/ 343 w 482"/>
                <a:gd name="T43" fmla="*/ 16 h 146"/>
                <a:gd name="T44" fmla="*/ 343 w 482"/>
                <a:gd name="T45" fmla="*/ 16 h 146"/>
                <a:gd name="T46" fmla="*/ 356 w 482"/>
                <a:gd name="T47" fmla="*/ 16 h 146"/>
                <a:gd name="T48" fmla="*/ 368 w 482"/>
                <a:gd name="T49" fmla="*/ 16 h 146"/>
                <a:gd name="T50" fmla="*/ 383 w 482"/>
                <a:gd name="T51" fmla="*/ 14 h 146"/>
                <a:gd name="T52" fmla="*/ 398 w 482"/>
                <a:gd name="T53" fmla="*/ 14 h 146"/>
                <a:gd name="T54" fmla="*/ 410 w 482"/>
                <a:gd name="T55" fmla="*/ 12 h 146"/>
                <a:gd name="T56" fmla="*/ 425 w 482"/>
                <a:gd name="T57" fmla="*/ 12 h 146"/>
                <a:gd name="T58" fmla="*/ 440 w 482"/>
                <a:gd name="T59" fmla="*/ 8 h 146"/>
                <a:gd name="T60" fmla="*/ 455 w 482"/>
                <a:gd name="T61" fmla="*/ 6 h 146"/>
                <a:gd name="T62" fmla="*/ 467 w 482"/>
                <a:gd name="T63" fmla="*/ 4 h 146"/>
                <a:gd name="T64" fmla="*/ 481 w 482"/>
                <a:gd name="T65" fmla="*/ 0 h 146"/>
                <a:gd name="T66" fmla="*/ 481 w 482"/>
                <a:gd name="T67" fmla="*/ 0 h 146"/>
                <a:gd name="T68" fmla="*/ 478 w 482"/>
                <a:gd name="T69" fmla="*/ 2 h 146"/>
                <a:gd name="T70" fmla="*/ 467 w 482"/>
                <a:gd name="T71" fmla="*/ 8 h 146"/>
                <a:gd name="T72" fmla="*/ 453 w 482"/>
                <a:gd name="T73" fmla="*/ 20 h 146"/>
                <a:gd name="T74" fmla="*/ 432 w 482"/>
                <a:gd name="T75" fmla="*/ 34 h 146"/>
                <a:gd name="T76" fmla="*/ 410 w 482"/>
                <a:gd name="T77" fmla="*/ 48 h 146"/>
                <a:gd name="T78" fmla="*/ 385 w 482"/>
                <a:gd name="T79" fmla="*/ 64 h 146"/>
                <a:gd name="T80" fmla="*/ 357 w 482"/>
                <a:gd name="T81" fmla="*/ 175 h 146"/>
                <a:gd name="T82" fmla="*/ 331 w 482"/>
                <a:gd name="T83" fmla="*/ 190 h 146"/>
                <a:gd name="T84" fmla="*/ 303 w 482"/>
                <a:gd name="T85" fmla="*/ 201 h 146"/>
                <a:gd name="T86" fmla="*/ 280 w 482"/>
                <a:gd name="T87" fmla="*/ 208 h 146"/>
                <a:gd name="T88" fmla="*/ 280 w 482"/>
                <a:gd name="T89" fmla="*/ 208 h 146"/>
                <a:gd name="T90" fmla="*/ 255 w 482"/>
                <a:gd name="T91" fmla="*/ 215 h 146"/>
                <a:gd name="T92" fmla="*/ 227 w 482"/>
                <a:gd name="T93" fmla="*/ 225 h 146"/>
                <a:gd name="T94" fmla="*/ 200 w 482"/>
                <a:gd name="T95" fmla="*/ 237 h 146"/>
                <a:gd name="T96" fmla="*/ 170 w 482"/>
                <a:gd name="T97" fmla="*/ 245 h 146"/>
                <a:gd name="T98" fmla="*/ 140 w 482"/>
                <a:gd name="T99" fmla="*/ 257 h 146"/>
                <a:gd name="T100" fmla="*/ 113 w 482"/>
                <a:gd name="T101" fmla="*/ 261 h 146"/>
                <a:gd name="T102" fmla="*/ 88 w 482"/>
                <a:gd name="T103" fmla="*/ 267 h 146"/>
                <a:gd name="T104" fmla="*/ 62 w 482"/>
                <a:gd name="T105" fmla="*/ 267 h 146"/>
                <a:gd name="T106" fmla="*/ 41 w 482"/>
                <a:gd name="T107" fmla="*/ 257 h 146"/>
                <a:gd name="T108" fmla="*/ 27 w 482"/>
                <a:gd name="T109" fmla="*/ 239 h 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 name="Freeform 1188"/>
            <p:cNvSpPr>
              <a:spLocks/>
            </p:cNvSpPr>
            <p:nvPr/>
          </p:nvSpPr>
          <p:spPr bwMode="auto">
            <a:xfrm>
              <a:off x="3065" y="2924"/>
              <a:ext cx="480" cy="148"/>
            </a:xfrm>
            <a:custGeom>
              <a:avLst/>
              <a:gdLst>
                <a:gd name="T0" fmla="*/ 0 w 482"/>
                <a:gd name="T1" fmla="*/ 292 h 146"/>
                <a:gd name="T2" fmla="*/ 8 w 482"/>
                <a:gd name="T3" fmla="*/ 264 h 146"/>
                <a:gd name="T4" fmla="*/ 16 w 482"/>
                <a:gd name="T5" fmla="*/ 244 h 146"/>
                <a:gd name="T6" fmla="*/ 25 w 482"/>
                <a:gd name="T7" fmla="*/ 220 h 146"/>
                <a:gd name="T8" fmla="*/ 36 w 482"/>
                <a:gd name="T9" fmla="*/ 199 h 146"/>
                <a:gd name="T10" fmla="*/ 48 w 482"/>
                <a:gd name="T11" fmla="*/ 178 h 146"/>
                <a:gd name="T12" fmla="*/ 59 w 482"/>
                <a:gd name="T13" fmla="*/ 162 h 146"/>
                <a:gd name="T14" fmla="*/ 71 w 482"/>
                <a:gd name="T15" fmla="*/ 34 h 146"/>
                <a:gd name="T16" fmla="*/ 86 w 482"/>
                <a:gd name="T17" fmla="*/ 27 h 146"/>
                <a:gd name="T18" fmla="*/ 101 w 482"/>
                <a:gd name="T19" fmla="*/ 20 h 146"/>
                <a:gd name="T20" fmla="*/ 115 w 482"/>
                <a:gd name="T21" fmla="*/ 18 h 146"/>
                <a:gd name="T22" fmla="*/ 115 w 482"/>
                <a:gd name="T23" fmla="*/ 18 h 146"/>
                <a:gd name="T24" fmla="*/ 120 w 482"/>
                <a:gd name="T25" fmla="*/ 17 h 146"/>
                <a:gd name="T26" fmla="*/ 120 w 482"/>
                <a:gd name="T27" fmla="*/ 17 h 146"/>
                <a:gd name="T28" fmla="*/ 120 w 482"/>
                <a:gd name="T29" fmla="*/ 17 h 146"/>
                <a:gd name="T30" fmla="*/ 120 w 482"/>
                <a:gd name="T31" fmla="*/ 17 h 146"/>
                <a:gd name="T32" fmla="*/ 134 w 482"/>
                <a:gd name="T33" fmla="*/ 17 h 146"/>
                <a:gd name="T34" fmla="*/ 161 w 482"/>
                <a:gd name="T35" fmla="*/ 18 h 146"/>
                <a:gd name="T36" fmla="*/ 187 w 482"/>
                <a:gd name="T37" fmla="*/ 18 h 146"/>
                <a:gd name="T38" fmla="*/ 210 w 482"/>
                <a:gd name="T39" fmla="*/ 18 h 146"/>
                <a:gd name="T40" fmla="*/ 228 w 482"/>
                <a:gd name="T41" fmla="*/ 18 h 146"/>
                <a:gd name="T42" fmla="*/ 243 w 482"/>
                <a:gd name="T43" fmla="*/ 18 h 146"/>
                <a:gd name="T44" fmla="*/ 243 w 482"/>
                <a:gd name="T45" fmla="*/ 18 h 146"/>
                <a:gd name="T46" fmla="*/ 256 w 482"/>
                <a:gd name="T47" fmla="*/ 17 h 146"/>
                <a:gd name="T48" fmla="*/ 266 w 482"/>
                <a:gd name="T49" fmla="*/ 17 h 146"/>
                <a:gd name="T50" fmla="*/ 273 w 482"/>
                <a:gd name="T51" fmla="*/ 17 h 146"/>
                <a:gd name="T52" fmla="*/ 280 w 482"/>
                <a:gd name="T53" fmla="*/ 15 h 146"/>
                <a:gd name="T54" fmla="*/ 288 w 482"/>
                <a:gd name="T55" fmla="*/ 15 h 146"/>
                <a:gd name="T56" fmla="*/ 295 w 482"/>
                <a:gd name="T57" fmla="*/ 13 h 146"/>
                <a:gd name="T58" fmla="*/ 302 w 482"/>
                <a:gd name="T59" fmla="*/ 10 h 146"/>
                <a:gd name="T60" fmla="*/ 309 w 482"/>
                <a:gd name="T61" fmla="*/ 8 h 146"/>
                <a:gd name="T62" fmla="*/ 316 w 482"/>
                <a:gd name="T63" fmla="*/ 4 h 146"/>
                <a:gd name="T64" fmla="*/ 323 w 482"/>
                <a:gd name="T65" fmla="*/ 0 h 146"/>
                <a:gd name="T66" fmla="*/ 323 w 482"/>
                <a:gd name="T67" fmla="*/ 0 h 146"/>
                <a:gd name="T68" fmla="*/ 320 w 482"/>
                <a:gd name="T69" fmla="*/ 4 h 146"/>
                <a:gd name="T70" fmla="*/ 315 w 482"/>
                <a:gd name="T71" fmla="*/ 10 h 146"/>
                <a:gd name="T72" fmla="*/ 308 w 482"/>
                <a:gd name="T73" fmla="*/ 20 h 146"/>
                <a:gd name="T74" fmla="*/ 298 w 482"/>
                <a:gd name="T75" fmla="*/ 34 h 146"/>
                <a:gd name="T76" fmla="*/ 287 w 482"/>
                <a:gd name="T77" fmla="*/ 182 h 146"/>
                <a:gd name="T78" fmla="*/ 274 w 482"/>
                <a:gd name="T79" fmla="*/ 232 h 146"/>
                <a:gd name="T80" fmla="*/ 258 w 482"/>
                <a:gd name="T81" fmla="*/ 284 h 146"/>
                <a:gd name="T82" fmla="*/ 231 w 482"/>
                <a:gd name="T83" fmla="*/ 342 h 146"/>
                <a:gd name="T84" fmla="*/ 205 w 482"/>
                <a:gd name="T85" fmla="*/ 397 h 146"/>
                <a:gd name="T86" fmla="*/ 180 w 482"/>
                <a:gd name="T87" fmla="*/ 432 h 146"/>
                <a:gd name="T88" fmla="*/ 180 w 482"/>
                <a:gd name="T89" fmla="*/ 432 h 146"/>
                <a:gd name="T90" fmla="*/ 157 w 482"/>
                <a:gd name="T91" fmla="*/ 447 h 146"/>
                <a:gd name="T92" fmla="*/ 129 w 482"/>
                <a:gd name="T93" fmla="*/ 468 h 146"/>
                <a:gd name="T94" fmla="*/ 120 w 482"/>
                <a:gd name="T95" fmla="*/ 487 h 146"/>
                <a:gd name="T96" fmla="*/ 120 w 482"/>
                <a:gd name="T97" fmla="*/ 512 h 146"/>
                <a:gd name="T98" fmla="*/ 120 w 482"/>
                <a:gd name="T99" fmla="*/ 522 h 146"/>
                <a:gd name="T100" fmla="*/ 113 w 482"/>
                <a:gd name="T101" fmla="*/ 540 h 146"/>
                <a:gd name="T102" fmla="*/ 86 w 482"/>
                <a:gd name="T103" fmla="*/ 540 h 146"/>
                <a:gd name="T104" fmla="*/ 62 w 482"/>
                <a:gd name="T105" fmla="*/ 540 h 146"/>
                <a:gd name="T106" fmla="*/ 41 w 482"/>
                <a:gd name="T107" fmla="*/ 522 h 146"/>
                <a:gd name="T108" fmla="*/ 25 w 482"/>
                <a:gd name="T109" fmla="*/ 505 h 146"/>
                <a:gd name="T110" fmla="*/ 0 w 482"/>
                <a:gd name="T111" fmla="*/ 292 h 1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lnTo>
                    <a:pt x="0" y="8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5" name="Freeform 1189"/>
            <p:cNvSpPr>
              <a:spLocks/>
            </p:cNvSpPr>
            <p:nvPr/>
          </p:nvSpPr>
          <p:spPr bwMode="auto">
            <a:xfrm>
              <a:off x="3065" y="2924"/>
              <a:ext cx="480" cy="148"/>
            </a:xfrm>
            <a:custGeom>
              <a:avLst/>
              <a:gdLst>
                <a:gd name="T0" fmla="*/ 0 w 482"/>
                <a:gd name="T1" fmla="*/ 292 h 146"/>
                <a:gd name="T2" fmla="*/ 8 w 482"/>
                <a:gd name="T3" fmla="*/ 264 h 146"/>
                <a:gd name="T4" fmla="*/ 16 w 482"/>
                <a:gd name="T5" fmla="*/ 244 h 146"/>
                <a:gd name="T6" fmla="*/ 25 w 482"/>
                <a:gd name="T7" fmla="*/ 220 h 146"/>
                <a:gd name="T8" fmla="*/ 36 w 482"/>
                <a:gd name="T9" fmla="*/ 199 h 146"/>
                <a:gd name="T10" fmla="*/ 48 w 482"/>
                <a:gd name="T11" fmla="*/ 178 h 146"/>
                <a:gd name="T12" fmla="*/ 59 w 482"/>
                <a:gd name="T13" fmla="*/ 162 h 146"/>
                <a:gd name="T14" fmla="*/ 71 w 482"/>
                <a:gd name="T15" fmla="*/ 34 h 146"/>
                <a:gd name="T16" fmla="*/ 86 w 482"/>
                <a:gd name="T17" fmla="*/ 27 h 146"/>
                <a:gd name="T18" fmla="*/ 101 w 482"/>
                <a:gd name="T19" fmla="*/ 20 h 146"/>
                <a:gd name="T20" fmla="*/ 115 w 482"/>
                <a:gd name="T21" fmla="*/ 18 h 146"/>
                <a:gd name="T22" fmla="*/ 115 w 482"/>
                <a:gd name="T23" fmla="*/ 18 h 146"/>
                <a:gd name="T24" fmla="*/ 120 w 482"/>
                <a:gd name="T25" fmla="*/ 17 h 146"/>
                <a:gd name="T26" fmla="*/ 120 w 482"/>
                <a:gd name="T27" fmla="*/ 17 h 146"/>
                <a:gd name="T28" fmla="*/ 120 w 482"/>
                <a:gd name="T29" fmla="*/ 17 h 146"/>
                <a:gd name="T30" fmla="*/ 120 w 482"/>
                <a:gd name="T31" fmla="*/ 17 h 146"/>
                <a:gd name="T32" fmla="*/ 134 w 482"/>
                <a:gd name="T33" fmla="*/ 17 h 146"/>
                <a:gd name="T34" fmla="*/ 161 w 482"/>
                <a:gd name="T35" fmla="*/ 18 h 146"/>
                <a:gd name="T36" fmla="*/ 187 w 482"/>
                <a:gd name="T37" fmla="*/ 18 h 146"/>
                <a:gd name="T38" fmla="*/ 210 w 482"/>
                <a:gd name="T39" fmla="*/ 18 h 146"/>
                <a:gd name="T40" fmla="*/ 228 w 482"/>
                <a:gd name="T41" fmla="*/ 18 h 146"/>
                <a:gd name="T42" fmla="*/ 243 w 482"/>
                <a:gd name="T43" fmla="*/ 18 h 146"/>
                <a:gd name="T44" fmla="*/ 243 w 482"/>
                <a:gd name="T45" fmla="*/ 18 h 146"/>
                <a:gd name="T46" fmla="*/ 256 w 482"/>
                <a:gd name="T47" fmla="*/ 17 h 146"/>
                <a:gd name="T48" fmla="*/ 266 w 482"/>
                <a:gd name="T49" fmla="*/ 17 h 146"/>
                <a:gd name="T50" fmla="*/ 273 w 482"/>
                <a:gd name="T51" fmla="*/ 17 h 146"/>
                <a:gd name="T52" fmla="*/ 280 w 482"/>
                <a:gd name="T53" fmla="*/ 15 h 146"/>
                <a:gd name="T54" fmla="*/ 288 w 482"/>
                <a:gd name="T55" fmla="*/ 15 h 146"/>
                <a:gd name="T56" fmla="*/ 295 w 482"/>
                <a:gd name="T57" fmla="*/ 13 h 146"/>
                <a:gd name="T58" fmla="*/ 302 w 482"/>
                <a:gd name="T59" fmla="*/ 10 h 146"/>
                <a:gd name="T60" fmla="*/ 309 w 482"/>
                <a:gd name="T61" fmla="*/ 8 h 146"/>
                <a:gd name="T62" fmla="*/ 316 w 482"/>
                <a:gd name="T63" fmla="*/ 4 h 146"/>
                <a:gd name="T64" fmla="*/ 323 w 482"/>
                <a:gd name="T65" fmla="*/ 0 h 146"/>
                <a:gd name="T66" fmla="*/ 323 w 482"/>
                <a:gd name="T67" fmla="*/ 0 h 146"/>
                <a:gd name="T68" fmla="*/ 320 w 482"/>
                <a:gd name="T69" fmla="*/ 4 h 146"/>
                <a:gd name="T70" fmla="*/ 315 w 482"/>
                <a:gd name="T71" fmla="*/ 10 h 146"/>
                <a:gd name="T72" fmla="*/ 308 w 482"/>
                <a:gd name="T73" fmla="*/ 20 h 146"/>
                <a:gd name="T74" fmla="*/ 298 w 482"/>
                <a:gd name="T75" fmla="*/ 34 h 146"/>
                <a:gd name="T76" fmla="*/ 287 w 482"/>
                <a:gd name="T77" fmla="*/ 182 h 146"/>
                <a:gd name="T78" fmla="*/ 274 w 482"/>
                <a:gd name="T79" fmla="*/ 232 h 146"/>
                <a:gd name="T80" fmla="*/ 258 w 482"/>
                <a:gd name="T81" fmla="*/ 284 h 146"/>
                <a:gd name="T82" fmla="*/ 231 w 482"/>
                <a:gd name="T83" fmla="*/ 342 h 146"/>
                <a:gd name="T84" fmla="*/ 205 w 482"/>
                <a:gd name="T85" fmla="*/ 397 h 146"/>
                <a:gd name="T86" fmla="*/ 180 w 482"/>
                <a:gd name="T87" fmla="*/ 432 h 146"/>
                <a:gd name="T88" fmla="*/ 180 w 482"/>
                <a:gd name="T89" fmla="*/ 432 h 146"/>
                <a:gd name="T90" fmla="*/ 157 w 482"/>
                <a:gd name="T91" fmla="*/ 447 h 146"/>
                <a:gd name="T92" fmla="*/ 129 w 482"/>
                <a:gd name="T93" fmla="*/ 468 h 146"/>
                <a:gd name="T94" fmla="*/ 120 w 482"/>
                <a:gd name="T95" fmla="*/ 487 h 146"/>
                <a:gd name="T96" fmla="*/ 120 w 482"/>
                <a:gd name="T97" fmla="*/ 512 h 146"/>
                <a:gd name="T98" fmla="*/ 120 w 482"/>
                <a:gd name="T99" fmla="*/ 522 h 146"/>
                <a:gd name="T100" fmla="*/ 113 w 482"/>
                <a:gd name="T101" fmla="*/ 540 h 146"/>
                <a:gd name="T102" fmla="*/ 86 w 482"/>
                <a:gd name="T103" fmla="*/ 540 h 146"/>
                <a:gd name="T104" fmla="*/ 62 w 482"/>
                <a:gd name="T105" fmla="*/ 540 h 146"/>
                <a:gd name="T106" fmla="*/ 41 w 482"/>
                <a:gd name="T107" fmla="*/ 522 h 146"/>
                <a:gd name="T108" fmla="*/ 25 w 482"/>
                <a:gd name="T109" fmla="*/ 505 h 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6" name="Freeform 1190"/>
            <p:cNvSpPr>
              <a:spLocks/>
            </p:cNvSpPr>
            <p:nvPr/>
          </p:nvSpPr>
          <p:spPr bwMode="auto">
            <a:xfrm>
              <a:off x="3709" y="1675"/>
              <a:ext cx="115" cy="389"/>
            </a:xfrm>
            <a:custGeom>
              <a:avLst/>
              <a:gdLst>
                <a:gd name="T0" fmla="*/ 427 w 113"/>
                <a:gd name="T1" fmla="*/ 388 h 389"/>
                <a:gd name="T2" fmla="*/ 475 w 113"/>
                <a:gd name="T3" fmla="*/ 367 h 389"/>
                <a:gd name="T4" fmla="*/ 519 w 113"/>
                <a:gd name="T5" fmla="*/ 337 h 389"/>
                <a:gd name="T6" fmla="*/ 547 w 113"/>
                <a:gd name="T7" fmla="*/ 302 h 389"/>
                <a:gd name="T8" fmla="*/ 577 w 113"/>
                <a:gd name="T9" fmla="*/ 261 h 389"/>
                <a:gd name="T10" fmla="*/ 597 w 113"/>
                <a:gd name="T11" fmla="*/ 219 h 389"/>
                <a:gd name="T12" fmla="*/ 616 w 113"/>
                <a:gd name="T13" fmla="*/ 173 h 389"/>
                <a:gd name="T14" fmla="*/ 587 w 113"/>
                <a:gd name="T15" fmla="*/ 126 h 389"/>
                <a:gd name="T16" fmla="*/ 547 w 113"/>
                <a:gd name="T17" fmla="*/ 82 h 389"/>
                <a:gd name="T18" fmla="*/ 475 w 113"/>
                <a:gd name="T19" fmla="*/ 40 h 389"/>
                <a:gd name="T20" fmla="*/ 329 w 113"/>
                <a:gd name="T21" fmla="*/ 0 h 389"/>
                <a:gd name="T22" fmla="*/ 329 w 113"/>
                <a:gd name="T23" fmla="*/ 0 h 389"/>
                <a:gd name="T24" fmla="*/ 329 w 113"/>
                <a:gd name="T25" fmla="*/ 2 h 389"/>
                <a:gd name="T26" fmla="*/ 301 w 113"/>
                <a:gd name="T27" fmla="*/ 8 h 389"/>
                <a:gd name="T28" fmla="*/ 266 w 113"/>
                <a:gd name="T29" fmla="*/ 15 h 389"/>
                <a:gd name="T30" fmla="*/ 236 w 113"/>
                <a:gd name="T31" fmla="*/ 27 h 389"/>
                <a:gd name="T32" fmla="*/ 194 w 113"/>
                <a:gd name="T33" fmla="*/ 40 h 389"/>
                <a:gd name="T34" fmla="*/ 25 w 113"/>
                <a:gd name="T35" fmla="*/ 57 h 389"/>
                <a:gd name="T36" fmla="*/ 16 w 113"/>
                <a:gd name="T37" fmla="*/ 76 h 389"/>
                <a:gd name="T38" fmla="*/ 9 w 113"/>
                <a:gd name="T39" fmla="*/ 94 h 389"/>
                <a:gd name="T40" fmla="*/ 3 w 113"/>
                <a:gd name="T41" fmla="*/ 117 h 389"/>
                <a:gd name="T42" fmla="*/ 0 w 113"/>
                <a:gd name="T43" fmla="*/ 143 h 389"/>
                <a:gd name="T44" fmla="*/ 427 w 113"/>
                <a:gd name="T45" fmla="*/ 388 h 3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2"/>
                  </a:lnTo>
                  <a:lnTo>
                    <a:pt x="58" y="8"/>
                  </a:lnTo>
                  <a:lnTo>
                    <a:pt x="51" y="15"/>
                  </a:lnTo>
                  <a:lnTo>
                    <a:pt x="44" y="27"/>
                  </a:lnTo>
                  <a:lnTo>
                    <a:pt x="33" y="40"/>
                  </a:lnTo>
                  <a:lnTo>
                    <a:pt x="25" y="57"/>
                  </a:lnTo>
                  <a:lnTo>
                    <a:pt x="16" y="76"/>
                  </a:lnTo>
                  <a:lnTo>
                    <a:pt x="9" y="94"/>
                  </a:lnTo>
                  <a:lnTo>
                    <a:pt x="3" y="117"/>
                  </a:lnTo>
                  <a:lnTo>
                    <a:pt x="0" y="143"/>
                  </a:lnTo>
                  <a:lnTo>
                    <a:pt x="78" y="388"/>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7" name="Freeform 1191"/>
            <p:cNvSpPr>
              <a:spLocks/>
            </p:cNvSpPr>
            <p:nvPr/>
          </p:nvSpPr>
          <p:spPr bwMode="auto">
            <a:xfrm>
              <a:off x="3709" y="1675"/>
              <a:ext cx="115" cy="389"/>
            </a:xfrm>
            <a:custGeom>
              <a:avLst/>
              <a:gdLst>
                <a:gd name="T0" fmla="*/ 427 w 113"/>
                <a:gd name="T1" fmla="*/ 388 h 389"/>
                <a:gd name="T2" fmla="*/ 475 w 113"/>
                <a:gd name="T3" fmla="*/ 367 h 389"/>
                <a:gd name="T4" fmla="*/ 519 w 113"/>
                <a:gd name="T5" fmla="*/ 337 h 389"/>
                <a:gd name="T6" fmla="*/ 547 w 113"/>
                <a:gd name="T7" fmla="*/ 302 h 389"/>
                <a:gd name="T8" fmla="*/ 577 w 113"/>
                <a:gd name="T9" fmla="*/ 261 h 389"/>
                <a:gd name="T10" fmla="*/ 597 w 113"/>
                <a:gd name="T11" fmla="*/ 219 h 389"/>
                <a:gd name="T12" fmla="*/ 616 w 113"/>
                <a:gd name="T13" fmla="*/ 173 h 389"/>
                <a:gd name="T14" fmla="*/ 587 w 113"/>
                <a:gd name="T15" fmla="*/ 126 h 389"/>
                <a:gd name="T16" fmla="*/ 547 w 113"/>
                <a:gd name="T17" fmla="*/ 82 h 389"/>
                <a:gd name="T18" fmla="*/ 475 w 113"/>
                <a:gd name="T19" fmla="*/ 40 h 389"/>
                <a:gd name="T20" fmla="*/ 329 w 113"/>
                <a:gd name="T21" fmla="*/ 0 h 389"/>
                <a:gd name="T22" fmla="*/ 329 w 113"/>
                <a:gd name="T23" fmla="*/ 0 h 389"/>
                <a:gd name="T24" fmla="*/ 329 w 113"/>
                <a:gd name="T25" fmla="*/ 2 h 389"/>
                <a:gd name="T26" fmla="*/ 301 w 113"/>
                <a:gd name="T27" fmla="*/ 8 h 389"/>
                <a:gd name="T28" fmla="*/ 266 w 113"/>
                <a:gd name="T29" fmla="*/ 15 h 389"/>
                <a:gd name="T30" fmla="*/ 236 w 113"/>
                <a:gd name="T31" fmla="*/ 27 h 389"/>
                <a:gd name="T32" fmla="*/ 194 w 113"/>
                <a:gd name="T33" fmla="*/ 40 h 389"/>
                <a:gd name="T34" fmla="*/ 25 w 113"/>
                <a:gd name="T35" fmla="*/ 57 h 389"/>
                <a:gd name="T36" fmla="*/ 16 w 113"/>
                <a:gd name="T37" fmla="*/ 76 h 389"/>
                <a:gd name="T38" fmla="*/ 9 w 113"/>
                <a:gd name="T39" fmla="*/ 94 h 389"/>
                <a:gd name="T40" fmla="*/ 3 w 113"/>
                <a:gd name="T41" fmla="*/ 117 h 389"/>
                <a:gd name="T42" fmla="*/ 0 w 113"/>
                <a:gd name="T43" fmla="*/ 143 h 3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2"/>
                  </a:lnTo>
                  <a:lnTo>
                    <a:pt x="58" y="8"/>
                  </a:lnTo>
                  <a:lnTo>
                    <a:pt x="51" y="15"/>
                  </a:lnTo>
                  <a:lnTo>
                    <a:pt x="44" y="27"/>
                  </a:lnTo>
                  <a:lnTo>
                    <a:pt x="33" y="40"/>
                  </a:lnTo>
                  <a:lnTo>
                    <a:pt x="25" y="57"/>
                  </a:lnTo>
                  <a:lnTo>
                    <a:pt x="16" y="76"/>
                  </a:lnTo>
                  <a:lnTo>
                    <a:pt x="9" y="94"/>
                  </a:lnTo>
                  <a:lnTo>
                    <a:pt x="3" y="117"/>
                  </a:lnTo>
                  <a:lnTo>
                    <a:pt x="0" y="14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8" name="Freeform 1192"/>
            <p:cNvSpPr>
              <a:spLocks/>
            </p:cNvSpPr>
            <p:nvPr/>
          </p:nvSpPr>
          <p:spPr bwMode="auto">
            <a:xfrm>
              <a:off x="3632" y="1555"/>
              <a:ext cx="149" cy="331"/>
            </a:xfrm>
            <a:custGeom>
              <a:avLst/>
              <a:gdLst>
                <a:gd name="T0" fmla="*/ 254 w 148"/>
                <a:gd name="T1" fmla="*/ 233 h 332"/>
                <a:gd name="T2" fmla="*/ 262 w 148"/>
                <a:gd name="T3" fmla="*/ 212 h 332"/>
                <a:gd name="T4" fmla="*/ 268 w 148"/>
                <a:gd name="T5" fmla="*/ 182 h 332"/>
                <a:gd name="T6" fmla="*/ 268 w 148"/>
                <a:gd name="T7" fmla="*/ 166 h 332"/>
                <a:gd name="T8" fmla="*/ 268 w 148"/>
                <a:gd name="T9" fmla="*/ 166 h 332"/>
                <a:gd name="T10" fmla="*/ 262 w 148"/>
                <a:gd name="T11" fmla="*/ 166 h 332"/>
                <a:gd name="T12" fmla="*/ 246 w 148"/>
                <a:gd name="T13" fmla="*/ 137 h 332"/>
                <a:gd name="T14" fmla="*/ 230 w 148"/>
                <a:gd name="T15" fmla="*/ 98 h 332"/>
                <a:gd name="T16" fmla="*/ 208 w 148"/>
                <a:gd name="T17" fmla="*/ 61 h 332"/>
                <a:gd name="T18" fmla="*/ 190 w 148"/>
                <a:gd name="T19" fmla="*/ 29 h 332"/>
                <a:gd name="T20" fmla="*/ 66 w 148"/>
                <a:gd name="T21" fmla="*/ 0 h 332"/>
                <a:gd name="T22" fmla="*/ 66 w 148"/>
                <a:gd name="T23" fmla="*/ 0 h 332"/>
                <a:gd name="T24" fmla="*/ 64 w 148"/>
                <a:gd name="T25" fmla="*/ 2 h 332"/>
                <a:gd name="T26" fmla="*/ 58 w 148"/>
                <a:gd name="T27" fmla="*/ 4 h 332"/>
                <a:gd name="T28" fmla="*/ 52 w 148"/>
                <a:gd name="T29" fmla="*/ 10 h 332"/>
                <a:gd name="T30" fmla="*/ 43 w 148"/>
                <a:gd name="T31" fmla="*/ 19 h 332"/>
                <a:gd name="T32" fmla="*/ 32 w 148"/>
                <a:gd name="T33" fmla="*/ 27 h 332"/>
                <a:gd name="T34" fmla="*/ 25 w 148"/>
                <a:gd name="T35" fmla="*/ 38 h 332"/>
                <a:gd name="T36" fmla="*/ 14 w 148"/>
                <a:gd name="T37" fmla="*/ 50 h 332"/>
                <a:gd name="T38" fmla="*/ 7 w 148"/>
                <a:gd name="T39" fmla="*/ 61 h 332"/>
                <a:gd name="T40" fmla="*/ 2 w 148"/>
                <a:gd name="T41" fmla="*/ 75 h 332"/>
                <a:gd name="T42" fmla="*/ 0 w 148"/>
                <a:gd name="T43" fmla="*/ 89 h 332"/>
                <a:gd name="T44" fmla="*/ 254 w 148"/>
                <a:gd name="T45" fmla="*/ 233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4" y="2"/>
                  </a:lnTo>
                  <a:lnTo>
                    <a:pt x="58" y="4"/>
                  </a:lnTo>
                  <a:lnTo>
                    <a:pt x="52" y="10"/>
                  </a:lnTo>
                  <a:lnTo>
                    <a:pt x="43" y="19"/>
                  </a:lnTo>
                  <a:lnTo>
                    <a:pt x="32" y="27"/>
                  </a:lnTo>
                  <a:lnTo>
                    <a:pt x="25" y="38"/>
                  </a:lnTo>
                  <a:lnTo>
                    <a:pt x="14" y="50"/>
                  </a:lnTo>
                  <a:lnTo>
                    <a:pt x="7" y="61"/>
                  </a:lnTo>
                  <a:lnTo>
                    <a:pt x="2" y="75"/>
                  </a:lnTo>
                  <a:lnTo>
                    <a:pt x="0" y="89"/>
                  </a:lnTo>
                  <a:lnTo>
                    <a:pt x="140" y="331"/>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69" name="Freeform 1193"/>
            <p:cNvSpPr>
              <a:spLocks/>
            </p:cNvSpPr>
            <p:nvPr/>
          </p:nvSpPr>
          <p:spPr bwMode="auto">
            <a:xfrm>
              <a:off x="3632" y="1555"/>
              <a:ext cx="149" cy="331"/>
            </a:xfrm>
            <a:custGeom>
              <a:avLst/>
              <a:gdLst>
                <a:gd name="T0" fmla="*/ 254 w 148"/>
                <a:gd name="T1" fmla="*/ 233 h 332"/>
                <a:gd name="T2" fmla="*/ 262 w 148"/>
                <a:gd name="T3" fmla="*/ 212 h 332"/>
                <a:gd name="T4" fmla="*/ 268 w 148"/>
                <a:gd name="T5" fmla="*/ 182 h 332"/>
                <a:gd name="T6" fmla="*/ 268 w 148"/>
                <a:gd name="T7" fmla="*/ 166 h 332"/>
                <a:gd name="T8" fmla="*/ 268 w 148"/>
                <a:gd name="T9" fmla="*/ 166 h 332"/>
                <a:gd name="T10" fmla="*/ 262 w 148"/>
                <a:gd name="T11" fmla="*/ 166 h 332"/>
                <a:gd name="T12" fmla="*/ 246 w 148"/>
                <a:gd name="T13" fmla="*/ 137 h 332"/>
                <a:gd name="T14" fmla="*/ 230 w 148"/>
                <a:gd name="T15" fmla="*/ 98 h 332"/>
                <a:gd name="T16" fmla="*/ 208 w 148"/>
                <a:gd name="T17" fmla="*/ 61 h 332"/>
                <a:gd name="T18" fmla="*/ 190 w 148"/>
                <a:gd name="T19" fmla="*/ 29 h 332"/>
                <a:gd name="T20" fmla="*/ 66 w 148"/>
                <a:gd name="T21" fmla="*/ 0 h 332"/>
                <a:gd name="T22" fmla="*/ 66 w 148"/>
                <a:gd name="T23" fmla="*/ 0 h 332"/>
                <a:gd name="T24" fmla="*/ 64 w 148"/>
                <a:gd name="T25" fmla="*/ 2 h 332"/>
                <a:gd name="T26" fmla="*/ 58 w 148"/>
                <a:gd name="T27" fmla="*/ 4 h 332"/>
                <a:gd name="T28" fmla="*/ 52 w 148"/>
                <a:gd name="T29" fmla="*/ 10 h 332"/>
                <a:gd name="T30" fmla="*/ 43 w 148"/>
                <a:gd name="T31" fmla="*/ 19 h 332"/>
                <a:gd name="T32" fmla="*/ 32 w 148"/>
                <a:gd name="T33" fmla="*/ 27 h 332"/>
                <a:gd name="T34" fmla="*/ 25 w 148"/>
                <a:gd name="T35" fmla="*/ 38 h 332"/>
                <a:gd name="T36" fmla="*/ 14 w 148"/>
                <a:gd name="T37" fmla="*/ 50 h 332"/>
                <a:gd name="T38" fmla="*/ 7 w 148"/>
                <a:gd name="T39" fmla="*/ 61 h 332"/>
                <a:gd name="T40" fmla="*/ 2 w 148"/>
                <a:gd name="T41" fmla="*/ 75 h 332"/>
                <a:gd name="T42" fmla="*/ 0 w 148"/>
                <a:gd name="T43" fmla="*/ 89 h 3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4" y="2"/>
                  </a:lnTo>
                  <a:lnTo>
                    <a:pt x="58" y="4"/>
                  </a:lnTo>
                  <a:lnTo>
                    <a:pt x="52" y="10"/>
                  </a:lnTo>
                  <a:lnTo>
                    <a:pt x="43" y="19"/>
                  </a:lnTo>
                  <a:lnTo>
                    <a:pt x="32" y="27"/>
                  </a:lnTo>
                  <a:lnTo>
                    <a:pt x="25" y="38"/>
                  </a:lnTo>
                  <a:lnTo>
                    <a:pt x="14" y="50"/>
                  </a:lnTo>
                  <a:lnTo>
                    <a:pt x="7" y="61"/>
                  </a:lnTo>
                  <a:lnTo>
                    <a:pt x="2" y="75"/>
                  </a:lnTo>
                  <a:lnTo>
                    <a:pt x="0" y="8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0" name="Freeform 1194"/>
            <p:cNvSpPr>
              <a:spLocks/>
            </p:cNvSpPr>
            <p:nvPr/>
          </p:nvSpPr>
          <p:spPr bwMode="auto">
            <a:xfrm>
              <a:off x="3555" y="1462"/>
              <a:ext cx="139" cy="269"/>
            </a:xfrm>
            <a:custGeom>
              <a:avLst/>
              <a:gdLst>
                <a:gd name="T0" fmla="*/ 70 w 140"/>
                <a:gd name="T1" fmla="*/ 365 h 268"/>
                <a:gd name="T2" fmla="*/ 70 w 140"/>
                <a:gd name="T3" fmla="*/ 348 h 268"/>
                <a:gd name="T4" fmla="*/ 70 w 140"/>
                <a:gd name="T5" fmla="*/ 327 h 268"/>
                <a:gd name="T6" fmla="*/ 70 w 140"/>
                <a:gd name="T7" fmla="*/ 300 h 268"/>
                <a:gd name="T8" fmla="*/ 70 w 140"/>
                <a:gd name="T9" fmla="*/ 272 h 268"/>
                <a:gd name="T10" fmla="*/ 70 w 140"/>
                <a:gd name="T11" fmla="*/ 240 h 268"/>
                <a:gd name="T12" fmla="*/ 70 w 140"/>
                <a:gd name="T13" fmla="*/ 112 h 268"/>
                <a:gd name="T14" fmla="*/ 70 w 140"/>
                <a:gd name="T15" fmla="*/ 80 h 268"/>
                <a:gd name="T16" fmla="*/ 70 w 140"/>
                <a:gd name="T17" fmla="*/ 50 h 268"/>
                <a:gd name="T18" fmla="*/ 70 w 140"/>
                <a:gd name="T19" fmla="*/ 23 h 268"/>
                <a:gd name="T20" fmla="*/ 60 w 140"/>
                <a:gd name="T21" fmla="*/ 0 h 268"/>
                <a:gd name="T22" fmla="*/ 60 w 140"/>
                <a:gd name="T23" fmla="*/ 0 h 268"/>
                <a:gd name="T24" fmla="*/ 62 w 140"/>
                <a:gd name="T25" fmla="*/ 4 h 268"/>
                <a:gd name="T26" fmla="*/ 58 w 140"/>
                <a:gd name="T27" fmla="*/ 8 h 268"/>
                <a:gd name="T28" fmla="*/ 52 w 140"/>
                <a:gd name="T29" fmla="*/ 13 h 268"/>
                <a:gd name="T30" fmla="*/ 44 w 140"/>
                <a:gd name="T31" fmla="*/ 20 h 268"/>
                <a:gd name="T32" fmla="*/ 33 w 140"/>
                <a:gd name="T33" fmla="*/ 29 h 268"/>
                <a:gd name="T34" fmla="*/ 23 w 140"/>
                <a:gd name="T35" fmla="*/ 40 h 268"/>
                <a:gd name="T36" fmla="*/ 14 w 140"/>
                <a:gd name="T37" fmla="*/ 50 h 268"/>
                <a:gd name="T38" fmla="*/ 6 w 140"/>
                <a:gd name="T39" fmla="*/ 63 h 268"/>
                <a:gd name="T40" fmla="*/ 2 w 140"/>
                <a:gd name="T41" fmla="*/ 80 h 268"/>
                <a:gd name="T42" fmla="*/ 0 w 140"/>
                <a:gd name="T43" fmla="*/ 94 h 268"/>
                <a:gd name="T44" fmla="*/ 70 w 140"/>
                <a:gd name="T45" fmla="*/ 365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2" y="4"/>
                  </a:lnTo>
                  <a:lnTo>
                    <a:pt x="58" y="8"/>
                  </a:lnTo>
                  <a:lnTo>
                    <a:pt x="52" y="13"/>
                  </a:lnTo>
                  <a:lnTo>
                    <a:pt x="44" y="20"/>
                  </a:lnTo>
                  <a:lnTo>
                    <a:pt x="33" y="29"/>
                  </a:lnTo>
                  <a:lnTo>
                    <a:pt x="23" y="40"/>
                  </a:lnTo>
                  <a:lnTo>
                    <a:pt x="14" y="50"/>
                  </a:lnTo>
                  <a:lnTo>
                    <a:pt x="6" y="63"/>
                  </a:lnTo>
                  <a:lnTo>
                    <a:pt x="2" y="80"/>
                  </a:lnTo>
                  <a:lnTo>
                    <a:pt x="0" y="94"/>
                  </a:lnTo>
                  <a:lnTo>
                    <a:pt x="131" y="267"/>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1" name="Freeform 1195"/>
            <p:cNvSpPr>
              <a:spLocks/>
            </p:cNvSpPr>
            <p:nvPr/>
          </p:nvSpPr>
          <p:spPr bwMode="auto">
            <a:xfrm>
              <a:off x="3555" y="1462"/>
              <a:ext cx="139" cy="269"/>
            </a:xfrm>
            <a:custGeom>
              <a:avLst/>
              <a:gdLst>
                <a:gd name="T0" fmla="*/ 70 w 140"/>
                <a:gd name="T1" fmla="*/ 365 h 268"/>
                <a:gd name="T2" fmla="*/ 70 w 140"/>
                <a:gd name="T3" fmla="*/ 348 h 268"/>
                <a:gd name="T4" fmla="*/ 70 w 140"/>
                <a:gd name="T5" fmla="*/ 327 h 268"/>
                <a:gd name="T6" fmla="*/ 70 w 140"/>
                <a:gd name="T7" fmla="*/ 300 h 268"/>
                <a:gd name="T8" fmla="*/ 70 w 140"/>
                <a:gd name="T9" fmla="*/ 272 h 268"/>
                <a:gd name="T10" fmla="*/ 70 w 140"/>
                <a:gd name="T11" fmla="*/ 240 h 268"/>
                <a:gd name="T12" fmla="*/ 70 w 140"/>
                <a:gd name="T13" fmla="*/ 112 h 268"/>
                <a:gd name="T14" fmla="*/ 70 w 140"/>
                <a:gd name="T15" fmla="*/ 80 h 268"/>
                <a:gd name="T16" fmla="*/ 70 w 140"/>
                <a:gd name="T17" fmla="*/ 50 h 268"/>
                <a:gd name="T18" fmla="*/ 70 w 140"/>
                <a:gd name="T19" fmla="*/ 23 h 268"/>
                <a:gd name="T20" fmla="*/ 60 w 140"/>
                <a:gd name="T21" fmla="*/ 0 h 268"/>
                <a:gd name="T22" fmla="*/ 60 w 140"/>
                <a:gd name="T23" fmla="*/ 0 h 268"/>
                <a:gd name="T24" fmla="*/ 62 w 140"/>
                <a:gd name="T25" fmla="*/ 4 h 268"/>
                <a:gd name="T26" fmla="*/ 58 w 140"/>
                <a:gd name="T27" fmla="*/ 8 h 268"/>
                <a:gd name="T28" fmla="*/ 52 w 140"/>
                <a:gd name="T29" fmla="*/ 13 h 268"/>
                <a:gd name="T30" fmla="*/ 44 w 140"/>
                <a:gd name="T31" fmla="*/ 20 h 268"/>
                <a:gd name="T32" fmla="*/ 33 w 140"/>
                <a:gd name="T33" fmla="*/ 29 h 268"/>
                <a:gd name="T34" fmla="*/ 23 w 140"/>
                <a:gd name="T35" fmla="*/ 40 h 268"/>
                <a:gd name="T36" fmla="*/ 14 w 140"/>
                <a:gd name="T37" fmla="*/ 50 h 268"/>
                <a:gd name="T38" fmla="*/ 6 w 140"/>
                <a:gd name="T39" fmla="*/ 63 h 268"/>
                <a:gd name="T40" fmla="*/ 2 w 140"/>
                <a:gd name="T41" fmla="*/ 80 h 268"/>
                <a:gd name="T42" fmla="*/ 0 w 140"/>
                <a:gd name="T43" fmla="*/ 94 h 2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2" y="4"/>
                  </a:lnTo>
                  <a:lnTo>
                    <a:pt x="58" y="8"/>
                  </a:lnTo>
                  <a:lnTo>
                    <a:pt x="52" y="13"/>
                  </a:lnTo>
                  <a:lnTo>
                    <a:pt x="44" y="20"/>
                  </a:lnTo>
                  <a:lnTo>
                    <a:pt x="33" y="29"/>
                  </a:lnTo>
                  <a:lnTo>
                    <a:pt x="23" y="40"/>
                  </a:lnTo>
                  <a:lnTo>
                    <a:pt x="14" y="50"/>
                  </a:lnTo>
                  <a:lnTo>
                    <a:pt x="6" y="63"/>
                  </a:lnTo>
                  <a:lnTo>
                    <a:pt x="2" y="80"/>
                  </a:lnTo>
                  <a:lnTo>
                    <a:pt x="0" y="9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2" name="Freeform 1196"/>
            <p:cNvSpPr>
              <a:spLocks/>
            </p:cNvSpPr>
            <p:nvPr/>
          </p:nvSpPr>
          <p:spPr bwMode="auto">
            <a:xfrm>
              <a:off x="3339" y="1320"/>
              <a:ext cx="254" cy="268"/>
            </a:xfrm>
            <a:custGeom>
              <a:avLst/>
              <a:gdLst>
                <a:gd name="T0" fmla="*/ 526 w 252"/>
                <a:gd name="T1" fmla="*/ 267 h 268"/>
                <a:gd name="T2" fmla="*/ 537 w 252"/>
                <a:gd name="T3" fmla="*/ 249 h 268"/>
                <a:gd name="T4" fmla="*/ 537 w 252"/>
                <a:gd name="T5" fmla="*/ 230 h 268"/>
                <a:gd name="T6" fmla="*/ 537 w 252"/>
                <a:gd name="T7" fmla="*/ 207 h 268"/>
                <a:gd name="T8" fmla="*/ 530 w 252"/>
                <a:gd name="T9" fmla="*/ 184 h 268"/>
                <a:gd name="T10" fmla="*/ 522 w 252"/>
                <a:gd name="T11" fmla="*/ 161 h 268"/>
                <a:gd name="T12" fmla="*/ 517 w 252"/>
                <a:gd name="T13" fmla="*/ 138 h 268"/>
                <a:gd name="T14" fmla="*/ 498 w 252"/>
                <a:gd name="T15" fmla="*/ 115 h 268"/>
                <a:gd name="T16" fmla="*/ 481 w 252"/>
                <a:gd name="T17" fmla="*/ 92 h 268"/>
                <a:gd name="T18" fmla="*/ 457 w 252"/>
                <a:gd name="T19" fmla="*/ 71 h 268"/>
                <a:gd name="T20" fmla="*/ 433 w 252"/>
                <a:gd name="T21" fmla="*/ 52 h 268"/>
                <a:gd name="T22" fmla="*/ 433 w 252"/>
                <a:gd name="T23" fmla="*/ 52 h 268"/>
                <a:gd name="T24" fmla="*/ 402 w 252"/>
                <a:gd name="T25" fmla="*/ 35 h 268"/>
                <a:gd name="T26" fmla="*/ 357 w 252"/>
                <a:gd name="T27" fmla="*/ 23 h 268"/>
                <a:gd name="T28" fmla="*/ 309 w 252"/>
                <a:gd name="T29" fmla="*/ 12 h 268"/>
                <a:gd name="T30" fmla="*/ 281 w 252"/>
                <a:gd name="T31" fmla="*/ 5 h 268"/>
                <a:gd name="T32" fmla="*/ 245 w 252"/>
                <a:gd name="T33" fmla="*/ 2 h 268"/>
                <a:gd name="T34" fmla="*/ 217 w 252"/>
                <a:gd name="T35" fmla="*/ 0 h 268"/>
                <a:gd name="T36" fmla="*/ 187 w 252"/>
                <a:gd name="T37" fmla="*/ 0 h 268"/>
                <a:gd name="T38" fmla="*/ 169 w 252"/>
                <a:gd name="T39" fmla="*/ 0 h 268"/>
                <a:gd name="T40" fmla="*/ 57 w 252"/>
                <a:gd name="T41" fmla="*/ 3 h 268"/>
                <a:gd name="T42" fmla="*/ 41 w 252"/>
                <a:gd name="T43" fmla="*/ 5 h 268"/>
                <a:gd name="T44" fmla="*/ 41 w 252"/>
                <a:gd name="T45" fmla="*/ 5 h 268"/>
                <a:gd name="T46" fmla="*/ 39 w 252"/>
                <a:gd name="T47" fmla="*/ 7 h 268"/>
                <a:gd name="T48" fmla="*/ 36 w 252"/>
                <a:gd name="T49" fmla="*/ 12 h 268"/>
                <a:gd name="T50" fmla="*/ 31 w 252"/>
                <a:gd name="T51" fmla="*/ 18 h 268"/>
                <a:gd name="T52" fmla="*/ 25 w 252"/>
                <a:gd name="T53" fmla="*/ 25 h 268"/>
                <a:gd name="T54" fmla="*/ 18 w 252"/>
                <a:gd name="T55" fmla="*/ 35 h 268"/>
                <a:gd name="T56" fmla="*/ 13 w 252"/>
                <a:gd name="T57" fmla="*/ 43 h 268"/>
                <a:gd name="T58" fmla="*/ 6 w 252"/>
                <a:gd name="T59" fmla="*/ 56 h 268"/>
                <a:gd name="T60" fmla="*/ 2 w 252"/>
                <a:gd name="T61" fmla="*/ 67 h 268"/>
                <a:gd name="T62" fmla="*/ 0 w 252"/>
                <a:gd name="T63" fmla="*/ 79 h 268"/>
                <a:gd name="T64" fmla="*/ 2 w 252"/>
                <a:gd name="T65" fmla="*/ 92 h 268"/>
                <a:gd name="T66" fmla="*/ 526 w 252"/>
                <a:gd name="T67" fmla="*/ 267 h 2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39" y="7"/>
                  </a:lnTo>
                  <a:lnTo>
                    <a:pt x="36" y="12"/>
                  </a:lnTo>
                  <a:lnTo>
                    <a:pt x="31" y="18"/>
                  </a:lnTo>
                  <a:lnTo>
                    <a:pt x="25" y="25"/>
                  </a:lnTo>
                  <a:lnTo>
                    <a:pt x="18" y="35"/>
                  </a:lnTo>
                  <a:lnTo>
                    <a:pt x="13" y="43"/>
                  </a:lnTo>
                  <a:lnTo>
                    <a:pt x="6" y="56"/>
                  </a:lnTo>
                  <a:lnTo>
                    <a:pt x="2" y="67"/>
                  </a:lnTo>
                  <a:lnTo>
                    <a:pt x="0" y="79"/>
                  </a:lnTo>
                  <a:lnTo>
                    <a:pt x="2" y="92"/>
                  </a:lnTo>
                  <a:lnTo>
                    <a:pt x="246" y="267"/>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3" name="Freeform 1197"/>
            <p:cNvSpPr>
              <a:spLocks/>
            </p:cNvSpPr>
            <p:nvPr/>
          </p:nvSpPr>
          <p:spPr bwMode="auto">
            <a:xfrm>
              <a:off x="3339" y="1320"/>
              <a:ext cx="254" cy="268"/>
            </a:xfrm>
            <a:custGeom>
              <a:avLst/>
              <a:gdLst>
                <a:gd name="T0" fmla="*/ 526 w 252"/>
                <a:gd name="T1" fmla="*/ 267 h 268"/>
                <a:gd name="T2" fmla="*/ 537 w 252"/>
                <a:gd name="T3" fmla="*/ 249 h 268"/>
                <a:gd name="T4" fmla="*/ 537 w 252"/>
                <a:gd name="T5" fmla="*/ 230 h 268"/>
                <a:gd name="T6" fmla="*/ 537 w 252"/>
                <a:gd name="T7" fmla="*/ 207 h 268"/>
                <a:gd name="T8" fmla="*/ 530 w 252"/>
                <a:gd name="T9" fmla="*/ 184 h 268"/>
                <a:gd name="T10" fmla="*/ 522 w 252"/>
                <a:gd name="T11" fmla="*/ 161 h 268"/>
                <a:gd name="T12" fmla="*/ 517 w 252"/>
                <a:gd name="T13" fmla="*/ 138 h 268"/>
                <a:gd name="T14" fmla="*/ 498 w 252"/>
                <a:gd name="T15" fmla="*/ 115 h 268"/>
                <a:gd name="T16" fmla="*/ 481 w 252"/>
                <a:gd name="T17" fmla="*/ 92 h 268"/>
                <a:gd name="T18" fmla="*/ 457 w 252"/>
                <a:gd name="T19" fmla="*/ 71 h 268"/>
                <a:gd name="T20" fmla="*/ 433 w 252"/>
                <a:gd name="T21" fmla="*/ 52 h 268"/>
                <a:gd name="T22" fmla="*/ 433 w 252"/>
                <a:gd name="T23" fmla="*/ 52 h 268"/>
                <a:gd name="T24" fmla="*/ 402 w 252"/>
                <a:gd name="T25" fmla="*/ 35 h 268"/>
                <a:gd name="T26" fmla="*/ 357 w 252"/>
                <a:gd name="T27" fmla="*/ 23 h 268"/>
                <a:gd name="T28" fmla="*/ 309 w 252"/>
                <a:gd name="T29" fmla="*/ 12 h 268"/>
                <a:gd name="T30" fmla="*/ 281 w 252"/>
                <a:gd name="T31" fmla="*/ 5 h 268"/>
                <a:gd name="T32" fmla="*/ 245 w 252"/>
                <a:gd name="T33" fmla="*/ 2 h 268"/>
                <a:gd name="T34" fmla="*/ 217 w 252"/>
                <a:gd name="T35" fmla="*/ 0 h 268"/>
                <a:gd name="T36" fmla="*/ 187 w 252"/>
                <a:gd name="T37" fmla="*/ 0 h 268"/>
                <a:gd name="T38" fmla="*/ 169 w 252"/>
                <a:gd name="T39" fmla="*/ 0 h 268"/>
                <a:gd name="T40" fmla="*/ 57 w 252"/>
                <a:gd name="T41" fmla="*/ 3 h 268"/>
                <a:gd name="T42" fmla="*/ 41 w 252"/>
                <a:gd name="T43" fmla="*/ 5 h 268"/>
                <a:gd name="T44" fmla="*/ 41 w 252"/>
                <a:gd name="T45" fmla="*/ 5 h 268"/>
                <a:gd name="T46" fmla="*/ 39 w 252"/>
                <a:gd name="T47" fmla="*/ 7 h 268"/>
                <a:gd name="T48" fmla="*/ 36 w 252"/>
                <a:gd name="T49" fmla="*/ 12 h 268"/>
                <a:gd name="T50" fmla="*/ 31 w 252"/>
                <a:gd name="T51" fmla="*/ 18 h 268"/>
                <a:gd name="T52" fmla="*/ 25 w 252"/>
                <a:gd name="T53" fmla="*/ 25 h 268"/>
                <a:gd name="T54" fmla="*/ 18 w 252"/>
                <a:gd name="T55" fmla="*/ 35 h 268"/>
                <a:gd name="T56" fmla="*/ 13 w 252"/>
                <a:gd name="T57" fmla="*/ 43 h 268"/>
                <a:gd name="T58" fmla="*/ 6 w 252"/>
                <a:gd name="T59" fmla="*/ 56 h 268"/>
                <a:gd name="T60" fmla="*/ 2 w 252"/>
                <a:gd name="T61" fmla="*/ 67 h 268"/>
                <a:gd name="T62" fmla="*/ 0 w 252"/>
                <a:gd name="T63" fmla="*/ 79 h 268"/>
                <a:gd name="T64" fmla="*/ 2 w 252"/>
                <a:gd name="T65" fmla="*/ 92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39" y="7"/>
                  </a:lnTo>
                  <a:lnTo>
                    <a:pt x="36" y="12"/>
                  </a:lnTo>
                  <a:lnTo>
                    <a:pt x="31" y="18"/>
                  </a:lnTo>
                  <a:lnTo>
                    <a:pt x="25" y="25"/>
                  </a:lnTo>
                  <a:lnTo>
                    <a:pt x="18" y="35"/>
                  </a:lnTo>
                  <a:lnTo>
                    <a:pt x="13" y="43"/>
                  </a:lnTo>
                  <a:lnTo>
                    <a:pt x="6" y="56"/>
                  </a:lnTo>
                  <a:lnTo>
                    <a:pt x="2" y="67"/>
                  </a:lnTo>
                  <a:lnTo>
                    <a:pt x="0" y="79"/>
                  </a:lnTo>
                  <a:lnTo>
                    <a:pt x="2" y="9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 name="Freeform 1198"/>
            <p:cNvSpPr>
              <a:spLocks/>
            </p:cNvSpPr>
            <p:nvPr/>
          </p:nvSpPr>
          <p:spPr bwMode="auto">
            <a:xfrm>
              <a:off x="3305" y="1272"/>
              <a:ext cx="192" cy="216"/>
            </a:xfrm>
            <a:custGeom>
              <a:avLst/>
              <a:gdLst>
                <a:gd name="T0" fmla="*/ 42 w 195"/>
                <a:gd name="T1" fmla="*/ 92 h 218"/>
                <a:gd name="T2" fmla="*/ 42 w 195"/>
                <a:gd name="T3" fmla="*/ 81 h 218"/>
                <a:gd name="T4" fmla="*/ 40 w 195"/>
                <a:gd name="T5" fmla="*/ 68 h 218"/>
                <a:gd name="T6" fmla="*/ 38 w 195"/>
                <a:gd name="T7" fmla="*/ 54 h 218"/>
                <a:gd name="T8" fmla="*/ 35 w 195"/>
                <a:gd name="T9" fmla="*/ 54 h 218"/>
                <a:gd name="T10" fmla="*/ 32 w 195"/>
                <a:gd name="T11" fmla="*/ 54 h 218"/>
                <a:gd name="T12" fmla="*/ 32 w 195"/>
                <a:gd name="T13" fmla="*/ 54 h 218"/>
                <a:gd name="T14" fmla="*/ 32 w 195"/>
                <a:gd name="T15" fmla="*/ 37 h 218"/>
                <a:gd name="T16" fmla="*/ 32 w 195"/>
                <a:gd name="T17" fmla="*/ 18 h 218"/>
                <a:gd name="T18" fmla="*/ 32 w 195"/>
                <a:gd name="T19" fmla="*/ 6 h 218"/>
                <a:gd name="T20" fmla="*/ 18 w 195"/>
                <a:gd name="T21" fmla="*/ 0 h 218"/>
                <a:gd name="T22" fmla="*/ 18 w 195"/>
                <a:gd name="T23" fmla="*/ 0 h 218"/>
                <a:gd name="T24" fmla="*/ 18 w 195"/>
                <a:gd name="T25" fmla="*/ 2 h 218"/>
                <a:gd name="T26" fmla="*/ 16 w 195"/>
                <a:gd name="T27" fmla="*/ 6 h 218"/>
                <a:gd name="T28" fmla="*/ 14 w 195"/>
                <a:gd name="T29" fmla="*/ 12 h 218"/>
                <a:gd name="T30" fmla="*/ 12 w 195"/>
                <a:gd name="T31" fmla="*/ 18 h 218"/>
                <a:gd name="T32" fmla="*/ 8 w 195"/>
                <a:gd name="T33" fmla="*/ 29 h 218"/>
                <a:gd name="T34" fmla="*/ 6 w 195"/>
                <a:gd name="T35" fmla="*/ 39 h 218"/>
                <a:gd name="T36" fmla="*/ 2 w 195"/>
                <a:gd name="T37" fmla="*/ 52 h 218"/>
                <a:gd name="T38" fmla="*/ 2 w 195"/>
                <a:gd name="T39" fmla="*/ 54 h 218"/>
                <a:gd name="T40" fmla="*/ 0 w 195"/>
                <a:gd name="T41" fmla="*/ 54 h 218"/>
                <a:gd name="T42" fmla="*/ 0 w 195"/>
                <a:gd name="T43" fmla="*/ 54 h 218"/>
                <a:gd name="T44" fmla="*/ 42 w 195"/>
                <a:gd name="T45" fmla="*/ 92 h 2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2"/>
                  </a:lnTo>
                  <a:lnTo>
                    <a:pt x="16" y="6"/>
                  </a:lnTo>
                  <a:lnTo>
                    <a:pt x="14" y="12"/>
                  </a:lnTo>
                  <a:lnTo>
                    <a:pt x="12" y="18"/>
                  </a:lnTo>
                  <a:lnTo>
                    <a:pt x="8" y="29"/>
                  </a:lnTo>
                  <a:lnTo>
                    <a:pt x="6" y="39"/>
                  </a:lnTo>
                  <a:lnTo>
                    <a:pt x="2" y="52"/>
                  </a:lnTo>
                  <a:lnTo>
                    <a:pt x="2" y="67"/>
                  </a:lnTo>
                  <a:lnTo>
                    <a:pt x="0" y="80"/>
                  </a:lnTo>
                  <a:lnTo>
                    <a:pt x="0" y="92"/>
                  </a:lnTo>
                  <a:lnTo>
                    <a:pt x="194" y="217"/>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5" name="Freeform 1199"/>
            <p:cNvSpPr>
              <a:spLocks/>
            </p:cNvSpPr>
            <p:nvPr/>
          </p:nvSpPr>
          <p:spPr bwMode="auto">
            <a:xfrm>
              <a:off x="3305" y="1272"/>
              <a:ext cx="192" cy="216"/>
            </a:xfrm>
            <a:custGeom>
              <a:avLst/>
              <a:gdLst>
                <a:gd name="T0" fmla="*/ 42 w 195"/>
                <a:gd name="T1" fmla="*/ 92 h 218"/>
                <a:gd name="T2" fmla="*/ 42 w 195"/>
                <a:gd name="T3" fmla="*/ 81 h 218"/>
                <a:gd name="T4" fmla="*/ 40 w 195"/>
                <a:gd name="T5" fmla="*/ 68 h 218"/>
                <a:gd name="T6" fmla="*/ 38 w 195"/>
                <a:gd name="T7" fmla="*/ 54 h 218"/>
                <a:gd name="T8" fmla="*/ 35 w 195"/>
                <a:gd name="T9" fmla="*/ 54 h 218"/>
                <a:gd name="T10" fmla="*/ 32 w 195"/>
                <a:gd name="T11" fmla="*/ 54 h 218"/>
                <a:gd name="T12" fmla="*/ 32 w 195"/>
                <a:gd name="T13" fmla="*/ 54 h 218"/>
                <a:gd name="T14" fmla="*/ 32 w 195"/>
                <a:gd name="T15" fmla="*/ 37 h 218"/>
                <a:gd name="T16" fmla="*/ 32 w 195"/>
                <a:gd name="T17" fmla="*/ 18 h 218"/>
                <a:gd name="T18" fmla="*/ 32 w 195"/>
                <a:gd name="T19" fmla="*/ 6 h 218"/>
                <a:gd name="T20" fmla="*/ 18 w 195"/>
                <a:gd name="T21" fmla="*/ 0 h 218"/>
                <a:gd name="T22" fmla="*/ 18 w 195"/>
                <a:gd name="T23" fmla="*/ 0 h 218"/>
                <a:gd name="T24" fmla="*/ 18 w 195"/>
                <a:gd name="T25" fmla="*/ 2 h 218"/>
                <a:gd name="T26" fmla="*/ 16 w 195"/>
                <a:gd name="T27" fmla="*/ 6 h 218"/>
                <a:gd name="T28" fmla="*/ 14 w 195"/>
                <a:gd name="T29" fmla="*/ 12 h 218"/>
                <a:gd name="T30" fmla="*/ 12 w 195"/>
                <a:gd name="T31" fmla="*/ 18 h 218"/>
                <a:gd name="T32" fmla="*/ 8 w 195"/>
                <a:gd name="T33" fmla="*/ 29 h 218"/>
                <a:gd name="T34" fmla="*/ 6 w 195"/>
                <a:gd name="T35" fmla="*/ 39 h 218"/>
                <a:gd name="T36" fmla="*/ 2 w 195"/>
                <a:gd name="T37" fmla="*/ 52 h 218"/>
                <a:gd name="T38" fmla="*/ 2 w 195"/>
                <a:gd name="T39" fmla="*/ 54 h 218"/>
                <a:gd name="T40" fmla="*/ 0 w 195"/>
                <a:gd name="T41" fmla="*/ 54 h 218"/>
                <a:gd name="T42" fmla="*/ 0 w 195"/>
                <a:gd name="T43" fmla="*/ 54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2"/>
                  </a:lnTo>
                  <a:lnTo>
                    <a:pt x="16" y="6"/>
                  </a:lnTo>
                  <a:lnTo>
                    <a:pt x="14" y="12"/>
                  </a:lnTo>
                  <a:lnTo>
                    <a:pt x="12" y="18"/>
                  </a:lnTo>
                  <a:lnTo>
                    <a:pt x="8" y="29"/>
                  </a:lnTo>
                  <a:lnTo>
                    <a:pt x="6" y="39"/>
                  </a:lnTo>
                  <a:lnTo>
                    <a:pt x="2" y="52"/>
                  </a:lnTo>
                  <a:lnTo>
                    <a:pt x="2" y="67"/>
                  </a:lnTo>
                  <a:lnTo>
                    <a:pt x="0" y="80"/>
                  </a:lnTo>
                  <a:lnTo>
                    <a:pt x="0" y="9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 name="Freeform 1200"/>
            <p:cNvSpPr>
              <a:spLocks/>
            </p:cNvSpPr>
            <p:nvPr/>
          </p:nvSpPr>
          <p:spPr bwMode="auto">
            <a:xfrm>
              <a:off x="3218" y="1209"/>
              <a:ext cx="193" cy="225"/>
            </a:xfrm>
            <a:custGeom>
              <a:avLst/>
              <a:gdLst>
                <a:gd name="T0" fmla="*/ 97 w 194"/>
                <a:gd name="T1" fmla="*/ 523 h 223"/>
                <a:gd name="T2" fmla="*/ 97 w 194"/>
                <a:gd name="T3" fmla="*/ 481 h 223"/>
                <a:gd name="T4" fmla="*/ 97 w 194"/>
                <a:gd name="T5" fmla="*/ 435 h 223"/>
                <a:gd name="T6" fmla="*/ 97 w 194"/>
                <a:gd name="T7" fmla="*/ 373 h 223"/>
                <a:gd name="T8" fmla="*/ 97 w 194"/>
                <a:gd name="T9" fmla="*/ 295 h 223"/>
                <a:gd name="T10" fmla="*/ 97 w 194"/>
                <a:gd name="T11" fmla="*/ 240 h 223"/>
                <a:gd name="T12" fmla="*/ 97 w 194"/>
                <a:gd name="T13" fmla="*/ 190 h 223"/>
                <a:gd name="T14" fmla="*/ 97 w 194"/>
                <a:gd name="T15" fmla="*/ 154 h 223"/>
                <a:gd name="T16" fmla="*/ 75 w 194"/>
                <a:gd name="T17" fmla="*/ 35 h 223"/>
                <a:gd name="T18" fmla="*/ 46 w 194"/>
                <a:gd name="T19" fmla="*/ 16 h 223"/>
                <a:gd name="T20" fmla="*/ 13 w 194"/>
                <a:gd name="T21" fmla="*/ 0 h 223"/>
                <a:gd name="T22" fmla="*/ 13 w 194"/>
                <a:gd name="T23" fmla="*/ 0 h 223"/>
                <a:gd name="T24" fmla="*/ 13 w 194"/>
                <a:gd name="T25" fmla="*/ 1 h 223"/>
                <a:gd name="T26" fmla="*/ 8 w 194"/>
                <a:gd name="T27" fmla="*/ 7 h 223"/>
                <a:gd name="T28" fmla="*/ 6 w 194"/>
                <a:gd name="T29" fmla="*/ 16 h 223"/>
                <a:gd name="T30" fmla="*/ 4 w 194"/>
                <a:gd name="T31" fmla="*/ 26 h 223"/>
                <a:gd name="T32" fmla="*/ 2 w 194"/>
                <a:gd name="T33" fmla="*/ 41 h 223"/>
                <a:gd name="T34" fmla="*/ 0 w 194"/>
                <a:gd name="T35" fmla="*/ 154 h 223"/>
                <a:gd name="T36" fmla="*/ 0 w 194"/>
                <a:gd name="T37" fmla="*/ 174 h 223"/>
                <a:gd name="T38" fmla="*/ 0 w 194"/>
                <a:gd name="T39" fmla="*/ 208 h 223"/>
                <a:gd name="T40" fmla="*/ 4 w 194"/>
                <a:gd name="T41" fmla="*/ 244 h 223"/>
                <a:gd name="T42" fmla="*/ 8 w 194"/>
                <a:gd name="T43" fmla="*/ 278 h 223"/>
                <a:gd name="T44" fmla="*/ 97 w 194"/>
                <a:gd name="T45" fmla="*/ 523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1"/>
                  </a:lnTo>
                  <a:lnTo>
                    <a:pt x="8" y="7"/>
                  </a:lnTo>
                  <a:lnTo>
                    <a:pt x="6" y="16"/>
                  </a:lnTo>
                  <a:lnTo>
                    <a:pt x="4" y="26"/>
                  </a:lnTo>
                  <a:lnTo>
                    <a:pt x="2" y="41"/>
                  </a:lnTo>
                  <a:lnTo>
                    <a:pt x="0" y="56"/>
                  </a:lnTo>
                  <a:lnTo>
                    <a:pt x="0" y="73"/>
                  </a:lnTo>
                  <a:lnTo>
                    <a:pt x="0" y="90"/>
                  </a:lnTo>
                  <a:lnTo>
                    <a:pt x="4" y="108"/>
                  </a:lnTo>
                  <a:lnTo>
                    <a:pt x="8" y="125"/>
                  </a:lnTo>
                  <a:lnTo>
                    <a:pt x="193" y="222"/>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7" name="Freeform 1201"/>
            <p:cNvSpPr>
              <a:spLocks/>
            </p:cNvSpPr>
            <p:nvPr/>
          </p:nvSpPr>
          <p:spPr bwMode="auto">
            <a:xfrm>
              <a:off x="3218" y="1209"/>
              <a:ext cx="193" cy="225"/>
            </a:xfrm>
            <a:custGeom>
              <a:avLst/>
              <a:gdLst>
                <a:gd name="T0" fmla="*/ 97 w 194"/>
                <a:gd name="T1" fmla="*/ 523 h 223"/>
                <a:gd name="T2" fmla="*/ 97 w 194"/>
                <a:gd name="T3" fmla="*/ 481 h 223"/>
                <a:gd name="T4" fmla="*/ 97 w 194"/>
                <a:gd name="T5" fmla="*/ 435 h 223"/>
                <a:gd name="T6" fmla="*/ 97 w 194"/>
                <a:gd name="T7" fmla="*/ 373 h 223"/>
                <a:gd name="T8" fmla="*/ 97 w 194"/>
                <a:gd name="T9" fmla="*/ 295 h 223"/>
                <a:gd name="T10" fmla="*/ 97 w 194"/>
                <a:gd name="T11" fmla="*/ 240 h 223"/>
                <a:gd name="T12" fmla="*/ 97 w 194"/>
                <a:gd name="T13" fmla="*/ 190 h 223"/>
                <a:gd name="T14" fmla="*/ 97 w 194"/>
                <a:gd name="T15" fmla="*/ 154 h 223"/>
                <a:gd name="T16" fmla="*/ 75 w 194"/>
                <a:gd name="T17" fmla="*/ 35 h 223"/>
                <a:gd name="T18" fmla="*/ 46 w 194"/>
                <a:gd name="T19" fmla="*/ 16 h 223"/>
                <a:gd name="T20" fmla="*/ 13 w 194"/>
                <a:gd name="T21" fmla="*/ 0 h 223"/>
                <a:gd name="T22" fmla="*/ 13 w 194"/>
                <a:gd name="T23" fmla="*/ 0 h 223"/>
                <a:gd name="T24" fmla="*/ 13 w 194"/>
                <a:gd name="T25" fmla="*/ 1 h 223"/>
                <a:gd name="T26" fmla="*/ 8 w 194"/>
                <a:gd name="T27" fmla="*/ 7 h 223"/>
                <a:gd name="T28" fmla="*/ 6 w 194"/>
                <a:gd name="T29" fmla="*/ 16 h 223"/>
                <a:gd name="T30" fmla="*/ 4 w 194"/>
                <a:gd name="T31" fmla="*/ 26 h 223"/>
                <a:gd name="T32" fmla="*/ 2 w 194"/>
                <a:gd name="T33" fmla="*/ 41 h 223"/>
                <a:gd name="T34" fmla="*/ 0 w 194"/>
                <a:gd name="T35" fmla="*/ 154 h 223"/>
                <a:gd name="T36" fmla="*/ 0 w 194"/>
                <a:gd name="T37" fmla="*/ 174 h 223"/>
                <a:gd name="T38" fmla="*/ 0 w 194"/>
                <a:gd name="T39" fmla="*/ 208 h 223"/>
                <a:gd name="T40" fmla="*/ 4 w 194"/>
                <a:gd name="T41" fmla="*/ 244 h 223"/>
                <a:gd name="T42" fmla="*/ 8 w 194"/>
                <a:gd name="T43" fmla="*/ 278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1"/>
                  </a:lnTo>
                  <a:lnTo>
                    <a:pt x="8" y="7"/>
                  </a:lnTo>
                  <a:lnTo>
                    <a:pt x="6" y="16"/>
                  </a:lnTo>
                  <a:lnTo>
                    <a:pt x="4" y="26"/>
                  </a:lnTo>
                  <a:lnTo>
                    <a:pt x="2" y="41"/>
                  </a:lnTo>
                  <a:lnTo>
                    <a:pt x="0" y="56"/>
                  </a:lnTo>
                  <a:lnTo>
                    <a:pt x="0" y="73"/>
                  </a:lnTo>
                  <a:lnTo>
                    <a:pt x="0" y="90"/>
                  </a:lnTo>
                  <a:lnTo>
                    <a:pt x="4" y="108"/>
                  </a:lnTo>
                  <a:lnTo>
                    <a:pt x="8" y="1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8" name="Freeform 1202"/>
            <p:cNvSpPr>
              <a:spLocks/>
            </p:cNvSpPr>
            <p:nvPr/>
          </p:nvSpPr>
          <p:spPr bwMode="auto">
            <a:xfrm>
              <a:off x="3055" y="1195"/>
              <a:ext cx="231" cy="158"/>
            </a:xfrm>
            <a:custGeom>
              <a:avLst/>
              <a:gdLst>
                <a:gd name="T0" fmla="*/ 133 w 232"/>
                <a:gd name="T1" fmla="*/ 41 h 160"/>
                <a:gd name="T2" fmla="*/ 129 w 232"/>
                <a:gd name="T3" fmla="*/ 40 h 160"/>
                <a:gd name="T4" fmla="*/ 120 w 232"/>
                <a:gd name="T5" fmla="*/ 40 h 160"/>
                <a:gd name="T6" fmla="*/ 116 w 232"/>
                <a:gd name="T7" fmla="*/ 40 h 160"/>
                <a:gd name="T8" fmla="*/ 116 w 232"/>
                <a:gd name="T9" fmla="*/ 40 h 160"/>
                <a:gd name="T10" fmla="*/ 116 w 232"/>
                <a:gd name="T11" fmla="*/ 40 h 160"/>
                <a:gd name="T12" fmla="*/ 116 w 232"/>
                <a:gd name="T13" fmla="*/ 40 h 160"/>
                <a:gd name="T14" fmla="*/ 116 w 232"/>
                <a:gd name="T15" fmla="*/ 40 h 160"/>
                <a:gd name="T16" fmla="*/ 116 w 232"/>
                <a:gd name="T17" fmla="*/ 40 h 160"/>
                <a:gd name="T18" fmla="*/ 116 w 232"/>
                <a:gd name="T19" fmla="*/ 40 h 160"/>
                <a:gd name="T20" fmla="*/ 116 w 232"/>
                <a:gd name="T21" fmla="*/ 40 h 160"/>
                <a:gd name="T22" fmla="*/ 116 w 232"/>
                <a:gd name="T23" fmla="*/ 40 h 160"/>
                <a:gd name="T24" fmla="*/ 116 w 232"/>
                <a:gd name="T25" fmla="*/ 33 h 160"/>
                <a:gd name="T26" fmla="*/ 116 w 232"/>
                <a:gd name="T27" fmla="*/ 27 h 160"/>
                <a:gd name="T28" fmla="*/ 104 w 232"/>
                <a:gd name="T29" fmla="*/ 20 h 160"/>
                <a:gd name="T30" fmla="*/ 90 w 232"/>
                <a:gd name="T31" fmla="*/ 14 h 160"/>
                <a:gd name="T32" fmla="*/ 75 w 232"/>
                <a:gd name="T33" fmla="*/ 10 h 160"/>
                <a:gd name="T34" fmla="*/ 60 w 232"/>
                <a:gd name="T35" fmla="*/ 6 h 160"/>
                <a:gd name="T36" fmla="*/ 46 w 232"/>
                <a:gd name="T37" fmla="*/ 4 h 160"/>
                <a:gd name="T38" fmla="*/ 30 w 232"/>
                <a:gd name="T39" fmla="*/ 2 h 160"/>
                <a:gd name="T40" fmla="*/ 18 w 232"/>
                <a:gd name="T41" fmla="*/ 0 h 160"/>
                <a:gd name="T42" fmla="*/ 5 w 232"/>
                <a:gd name="T43" fmla="*/ 0 h 160"/>
                <a:gd name="T44" fmla="*/ 5 w 232"/>
                <a:gd name="T45" fmla="*/ 0 h 160"/>
                <a:gd name="T46" fmla="*/ 4 w 232"/>
                <a:gd name="T47" fmla="*/ 2 h 160"/>
                <a:gd name="T48" fmla="*/ 4 w 232"/>
                <a:gd name="T49" fmla="*/ 6 h 160"/>
                <a:gd name="T50" fmla="*/ 2 w 232"/>
                <a:gd name="T51" fmla="*/ 12 h 160"/>
                <a:gd name="T52" fmla="*/ 2 w 232"/>
                <a:gd name="T53" fmla="*/ 20 h 160"/>
                <a:gd name="T54" fmla="*/ 0 w 232"/>
                <a:gd name="T55" fmla="*/ 29 h 160"/>
                <a:gd name="T56" fmla="*/ 0 w 232"/>
                <a:gd name="T57" fmla="*/ 40 h 160"/>
                <a:gd name="T58" fmla="*/ 0 w 232"/>
                <a:gd name="T59" fmla="*/ 40 h 160"/>
                <a:gd name="T60" fmla="*/ 2 w 232"/>
                <a:gd name="T61" fmla="*/ 40 h 160"/>
                <a:gd name="T62" fmla="*/ 4 w 232"/>
                <a:gd name="T63" fmla="*/ 40 h 160"/>
                <a:gd name="T64" fmla="*/ 7 w 232"/>
                <a:gd name="T65" fmla="*/ 40 h 160"/>
                <a:gd name="T66" fmla="*/ 133 w 232"/>
                <a:gd name="T67" fmla="*/ 41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4" y="2"/>
                  </a:lnTo>
                  <a:lnTo>
                    <a:pt x="4" y="6"/>
                  </a:lnTo>
                  <a:lnTo>
                    <a:pt x="2" y="12"/>
                  </a:lnTo>
                  <a:lnTo>
                    <a:pt x="2" y="20"/>
                  </a:lnTo>
                  <a:lnTo>
                    <a:pt x="0" y="29"/>
                  </a:lnTo>
                  <a:lnTo>
                    <a:pt x="0" y="41"/>
                  </a:lnTo>
                  <a:lnTo>
                    <a:pt x="0" y="52"/>
                  </a:lnTo>
                  <a:lnTo>
                    <a:pt x="2" y="62"/>
                  </a:lnTo>
                  <a:lnTo>
                    <a:pt x="4" y="75"/>
                  </a:lnTo>
                  <a:lnTo>
                    <a:pt x="7" y="85"/>
                  </a:lnTo>
                  <a:lnTo>
                    <a:pt x="231" y="15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79" name="Freeform 1203"/>
            <p:cNvSpPr>
              <a:spLocks/>
            </p:cNvSpPr>
            <p:nvPr/>
          </p:nvSpPr>
          <p:spPr bwMode="auto">
            <a:xfrm>
              <a:off x="3055" y="1195"/>
              <a:ext cx="231" cy="158"/>
            </a:xfrm>
            <a:custGeom>
              <a:avLst/>
              <a:gdLst>
                <a:gd name="T0" fmla="*/ 133 w 232"/>
                <a:gd name="T1" fmla="*/ 41 h 160"/>
                <a:gd name="T2" fmla="*/ 129 w 232"/>
                <a:gd name="T3" fmla="*/ 40 h 160"/>
                <a:gd name="T4" fmla="*/ 120 w 232"/>
                <a:gd name="T5" fmla="*/ 40 h 160"/>
                <a:gd name="T6" fmla="*/ 116 w 232"/>
                <a:gd name="T7" fmla="*/ 40 h 160"/>
                <a:gd name="T8" fmla="*/ 116 w 232"/>
                <a:gd name="T9" fmla="*/ 40 h 160"/>
                <a:gd name="T10" fmla="*/ 116 w 232"/>
                <a:gd name="T11" fmla="*/ 40 h 160"/>
                <a:gd name="T12" fmla="*/ 116 w 232"/>
                <a:gd name="T13" fmla="*/ 40 h 160"/>
                <a:gd name="T14" fmla="*/ 116 w 232"/>
                <a:gd name="T15" fmla="*/ 40 h 160"/>
                <a:gd name="T16" fmla="*/ 116 w 232"/>
                <a:gd name="T17" fmla="*/ 40 h 160"/>
                <a:gd name="T18" fmla="*/ 116 w 232"/>
                <a:gd name="T19" fmla="*/ 40 h 160"/>
                <a:gd name="T20" fmla="*/ 116 w 232"/>
                <a:gd name="T21" fmla="*/ 40 h 160"/>
                <a:gd name="T22" fmla="*/ 116 w 232"/>
                <a:gd name="T23" fmla="*/ 40 h 160"/>
                <a:gd name="T24" fmla="*/ 116 w 232"/>
                <a:gd name="T25" fmla="*/ 33 h 160"/>
                <a:gd name="T26" fmla="*/ 116 w 232"/>
                <a:gd name="T27" fmla="*/ 27 h 160"/>
                <a:gd name="T28" fmla="*/ 104 w 232"/>
                <a:gd name="T29" fmla="*/ 20 h 160"/>
                <a:gd name="T30" fmla="*/ 90 w 232"/>
                <a:gd name="T31" fmla="*/ 14 h 160"/>
                <a:gd name="T32" fmla="*/ 75 w 232"/>
                <a:gd name="T33" fmla="*/ 10 h 160"/>
                <a:gd name="T34" fmla="*/ 60 w 232"/>
                <a:gd name="T35" fmla="*/ 6 h 160"/>
                <a:gd name="T36" fmla="*/ 46 w 232"/>
                <a:gd name="T37" fmla="*/ 4 h 160"/>
                <a:gd name="T38" fmla="*/ 30 w 232"/>
                <a:gd name="T39" fmla="*/ 2 h 160"/>
                <a:gd name="T40" fmla="*/ 18 w 232"/>
                <a:gd name="T41" fmla="*/ 0 h 160"/>
                <a:gd name="T42" fmla="*/ 5 w 232"/>
                <a:gd name="T43" fmla="*/ 0 h 160"/>
                <a:gd name="T44" fmla="*/ 5 w 232"/>
                <a:gd name="T45" fmla="*/ 0 h 160"/>
                <a:gd name="T46" fmla="*/ 4 w 232"/>
                <a:gd name="T47" fmla="*/ 2 h 160"/>
                <a:gd name="T48" fmla="*/ 4 w 232"/>
                <a:gd name="T49" fmla="*/ 6 h 160"/>
                <a:gd name="T50" fmla="*/ 2 w 232"/>
                <a:gd name="T51" fmla="*/ 12 h 160"/>
                <a:gd name="T52" fmla="*/ 2 w 232"/>
                <a:gd name="T53" fmla="*/ 20 h 160"/>
                <a:gd name="T54" fmla="*/ 0 w 232"/>
                <a:gd name="T55" fmla="*/ 29 h 160"/>
                <a:gd name="T56" fmla="*/ 0 w 232"/>
                <a:gd name="T57" fmla="*/ 40 h 160"/>
                <a:gd name="T58" fmla="*/ 0 w 232"/>
                <a:gd name="T59" fmla="*/ 40 h 160"/>
                <a:gd name="T60" fmla="*/ 2 w 232"/>
                <a:gd name="T61" fmla="*/ 40 h 160"/>
                <a:gd name="T62" fmla="*/ 4 w 232"/>
                <a:gd name="T63" fmla="*/ 40 h 160"/>
                <a:gd name="T64" fmla="*/ 7 w 232"/>
                <a:gd name="T65" fmla="*/ 4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4" y="2"/>
                  </a:lnTo>
                  <a:lnTo>
                    <a:pt x="4" y="6"/>
                  </a:lnTo>
                  <a:lnTo>
                    <a:pt x="2" y="12"/>
                  </a:lnTo>
                  <a:lnTo>
                    <a:pt x="2" y="20"/>
                  </a:lnTo>
                  <a:lnTo>
                    <a:pt x="0" y="29"/>
                  </a:lnTo>
                  <a:lnTo>
                    <a:pt x="0" y="41"/>
                  </a:lnTo>
                  <a:lnTo>
                    <a:pt x="0" y="52"/>
                  </a:lnTo>
                  <a:lnTo>
                    <a:pt x="2" y="62"/>
                  </a:lnTo>
                  <a:lnTo>
                    <a:pt x="4" y="75"/>
                  </a:lnTo>
                  <a:lnTo>
                    <a:pt x="7" y="8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0" name="Freeform 1204"/>
            <p:cNvSpPr>
              <a:spLocks/>
            </p:cNvSpPr>
            <p:nvPr/>
          </p:nvSpPr>
          <p:spPr bwMode="auto">
            <a:xfrm>
              <a:off x="3722" y="1693"/>
              <a:ext cx="112" cy="385"/>
            </a:xfrm>
            <a:custGeom>
              <a:avLst/>
              <a:gdLst>
                <a:gd name="T0" fmla="*/ 56 w 113"/>
                <a:gd name="T1" fmla="*/ 384 h 385"/>
                <a:gd name="T2" fmla="*/ 56 w 113"/>
                <a:gd name="T3" fmla="*/ 363 h 385"/>
                <a:gd name="T4" fmla="*/ 56 w 113"/>
                <a:gd name="T5" fmla="*/ 333 h 385"/>
                <a:gd name="T6" fmla="*/ 56 w 113"/>
                <a:gd name="T7" fmla="*/ 298 h 385"/>
                <a:gd name="T8" fmla="*/ 56 w 113"/>
                <a:gd name="T9" fmla="*/ 257 h 385"/>
                <a:gd name="T10" fmla="*/ 56 w 113"/>
                <a:gd name="T11" fmla="*/ 216 h 385"/>
                <a:gd name="T12" fmla="*/ 56 w 113"/>
                <a:gd name="T13" fmla="*/ 170 h 385"/>
                <a:gd name="T14" fmla="*/ 56 w 113"/>
                <a:gd name="T15" fmla="*/ 123 h 385"/>
                <a:gd name="T16" fmla="*/ 56 w 113"/>
                <a:gd name="T17" fmla="*/ 80 h 385"/>
                <a:gd name="T18" fmla="*/ 56 w 113"/>
                <a:gd name="T19" fmla="*/ 37 h 385"/>
                <a:gd name="T20" fmla="*/ 56 w 113"/>
                <a:gd name="T21" fmla="*/ 0 h 385"/>
                <a:gd name="T22" fmla="*/ 56 w 113"/>
                <a:gd name="T23" fmla="*/ 0 h 385"/>
                <a:gd name="T24" fmla="*/ 56 w 113"/>
                <a:gd name="T25" fmla="*/ 0 h 385"/>
                <a:gd name="T26" fmla="*/ 56 w 113"/>
                <a:gd name="T27" fmla="*/ 6 h 385"/>
                <a:gd name="T28" fmla="*/ 50 w 113"/>
                <a:gd name="T29" fmla="*/ 12 h 385"/>
                <a:gd name="T30" fmla="*/ 43 w 113"/>
                <a:gd name="T31" fmla="*/ 25 h 385"/>
                <a:gd name="T32" fmla="*/ 36 w 113"/>
                <a:gd name="T33" fmla="*/ 37 h 385"/>
                <a:gd name="T34" fmla="*/ 25 w 113"/>
                <a:gd name="T35" fmla="*/ 54 h 385"/>
                <a:gd name="T36" fmla="*/ 17 w 113"/>
                <a:gd name="T37" fmla="*/ 73 h 385"/>
                <a:gd name="T38" fmla="*/ 8 w 113"/>
                <a:gd name="T39" fmla="*/ 94 h 385"/>
                <a:gd name="T40" fmla="*/ 4 w 113"/>
                <a:gd name="T41" fmla="*/ 115 h 385"/>
                <a:gd name="T42" fmla="*/ 0 w 113"/>
                <a:gd name="T43" fmla="*/ 140 h 385"/>
                <a:gd name="T44" fmla="*/ 56 w 113"/>
                <a:gd name="T45" fmla="*/ 384 h 3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1" y="0"/>
                  </a:lnTo>
                  <a:lnTo>
                    <a:pt x="57" y="6"/>
                  </a:lnTo>
                  <a:lnTo>
                    <a:pt x="50" y="12"/>
                  </a:lnTo>
                  <a:lnTo>
                    <a:pt x="43" y="25"/>
                  </a:lnTo>
                  <a:lnTo>
                    <a:pt x="36" y="37"/>
                  </a:lnTo>
                  <a:lnTo>
                    <a:pt x="25" y="54"/>
                  </a:lnTo>
                  <a:lnTo>
                    <a:pt x="17" y="73"/>
                  </a:lnTo>
                  <a:lnTo>
                    <a:pt x="8" y="94"/>
                  </a:lnTo>
                  <a:lnTo>
                    <a:pt x="4" y="115"/>
                  </a:lnTo>
                  <a:lnTo>
                    <a:pt x="0" y="140"/>
                  </a:lnTo>
                  <a:lnTo>
                    <a:pt x="77" y="38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1" name="Freeform 1205"/>
            <p:cNvSpPr>
              <a:spLocks/>
            </p:cNvSpPr>
            <p:nvPr/>
          </p:nvSpPr>
          <p:spPr bwMode="auto">
            <a:xfrm>
              <a:off x="3722" y="1693"/>
              <a:ext cx="112" cy="385"/>
            </a:xfrm>
            <a:custGeom>
              <a:avLst/>
              <a:gdLst>
                <a:gd name="T0" fmla="*/ 56 w 113"/>
                <a:gd name="T1" fmla="*/ 384 h 385"/>
                <a:gd name="T2" fmla="*/ 56 w 113"/>
                <a:gd name="T3" fmla="*/ 363 h 385"/>
                <a:gd name="T4" fmla="*/ 56 w 113"/>
                <a:gd name="T5" fmla="*/ 333 h 385"/>
                <a:gd name="T6" fmla="*/ 56 w 113"/>
                <a:gd name="T7" fmla="*/ 298 h 385"/>
                <a:gd name="T8" fmla="*/ 56 w 113"/>
                <a:gd name="T9" fmla="*/ 257 h 385"/>
                <a:gd name="T10" fmla="*/ 56 w 113"/>
                <a:gd name="T11" fmla="*/ 216 h 385"/>
                <a:gd name="T12" fmla="*/ 56 w 113"/>
                <a:gd name="T13" fmla="*/ 170 h 385"/>
                <a:gd name="T14" fmla="*/ 56 w 113"/>
                <a:gd name="T15" fmla="*/ 123 h 385"/>
                <a:gd name="T16" fmla="*/ 56 w 113"/>
                <a:gd name="T17" fmla="*/ 80 h 385"/>
                <a:gd name="T18" fmla="*/ 56 w 113"/>
                <a:gd name="T19" fmla="*/ 37 h 385"/>
                <a:gd name="T20" fmla="*/ 56 w 113"/>
                <a:gd name="T21" fmla="*/ 0 h 385"/>
                <a:gd name="T22" fmla="*/ 56 w 113"/>
                <a:gd name="T23" fmla="*/ 0 h 385"/>
                <a:gd name="T24" fmla="*/ 56 w 113"/>
                <a:gd name="T25" fmla="*/ 0 h 385"/>
                <a:gd name="T26" fmla="*/ 56 w 113"/>
                <a:gd name="T27" fmla="*/ 6 h 385"/>
                <a:gd name="T28" fmla="*/ 50 w 113"/>
                <a:gd name="T29" fmla="*/ 12 h 385"/>
                <a:gd name="T30" fmla="*/ 43 w 113"/>
                <a:gd name="T31" fmla="*/ 25 h 385"/>
                <a:gd name="T32" fmla="*/ 36 w 113"/>
                <a:gd name="T33" fmla="*/ 37 h 385"/>
                <a:gd name="T34" fmla="*/ 25 w 113"/>
                <a:gd name="T35" fmla="*/ 54 h 385"/>
                <a:gd name="T36" fmla="*/ 17 w 113"/>
                <a:gd name="T37" fmla="*/ 73 h 385"/>
                <a:gd name="T38" fmla="*/ 8 w 113"/>
                <a:gd name="T39" fmla="*/ 94 h 385"/>
                <a:gd name="T40" fmla="*/ 4 w 113"/>
                <a:gd name="T41" fmla="*/ 115 h 385"/>
                <a:gd name="T42" fmla="*/ 0 w 113"/>
                <a:gd name="T43" fmla="*/ 140 h 3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1" y="0"/>
                  </a:lnTo>
                  <a:lnTo>
                    <a:pt x="57" y="6"/>
                  </a:lnTo>
                  <a:lnTo>
                    <a:pt x="50" y="12"/>
                  </a:lnTo>
                  <a:lnTo>
                    <a:pt x="43" y="25"/>
                  </a:lnTo>
                  <a:lnTo>
                    <a:pt x="36" y="37"/>
                  </a:lnTo>
                  <a:lnTo>
                    <a:pt x="25" y="54"/>
                  </a:lnTo>
                  <a:lnTo>
                    <a:pt x="17" y="73"/>
                  </a:lnTo>
                  <a:lnTo>
                    <a:pt x="8" y="94"/>
                  </a:lnTo>
                  <a:lnTo>
                    <a:pt x="4" y="115"/>
                  </a:lnTo>
                  <a:lnTo>
                    <a:pt x="0" y="14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2" name="Freeform 1206"/>
            <p:cNvSpPr>
              <a:spLocks/>
            </p:cNvSpPr>
            <p:nvPr/>
          </p:nvSpPr>
          <p:spPr bwMode="auto">
            <a:xfrm>
              <a:off x="3612" y="1530"/>
              <a:ext cx="154" cy="331"/>
            </a:xfrm>
            <a:custGeom>
              <a:avLst/>
              <a:gdLst>
                <a:gd name="T0" fmla="*/ 963 w 151"/>
                <a:gd name="T1" fmla="*/ 330 h 331"/>
                <a:gd name="T2" fmla="*/ 985 w 151"/>
                <a:gd name="T3" fmla="*/ 309 h 331"/>
                <a:gd name="T4" fmla="*/ 1002 w 151"/>
                <a:gd name="T5" fmla="*/ 280 h 331"/>
                <a:gd name="T6" fmla="*/ 1022 w 151"/>
                <a:gd name="T7" fmla="*/ 248 h 331"/>
                <a:gd name="T8" fmla="*/ 1022 w 151"/>
                <a:gd name="T9" fmla="*/ 212 h 331"/>
                <a:gd name="T10" fmla="*/ 985 w 151"/>
                <a:gd name="T11" fmla="*/ 174 h 331"/>
                <a:gd name="T12" fmla="*/ 960 w 151"/>
                <a:gd name="T13" fmla="*/ 136 h 331"/>
                <a:gd name="T14" fmla="*/ 890 w 151"/>
                <a:gd name="T15" fmla="*/ 99 h 331"/>
                <a:gd name="T16" fmla="*/ 776 w 151"/>
                <a:gd name="T17" fmla="*/ 62 h 331"/>
                <a:gd name="T18" fmla="*/ 625 w 151"/>
                <a:gd name="T19" fmla="*/ 29 h 331"/>
                <a:gd name="T20" fmla="*/ 448 w 151"/>
                <a:gd name="T21" fmla="*/ 0 h 331"/>
                <a:gd name="T22" fmla="*/ 448 w 151"/>
                <a:gd name="T23" fmla="*/ 0 h 331"/>
                <a:gd name="T24" fmla="*/ 430 w 151"/>
                <a:gd name="T25" fmla="*/ 0 h 331"/>
                <a:gd name="T26" fmla="*/ 398 w 151"/>
                <a:gd name="T27" fmla="*/ 4 h 331"/>
                <a:gd name="T28" fmla="*/ 354 w 151"/>
                <a:gd name="T29" fmla="*/ 11 h 331"/>
                <a:gd name="T30" fmla="*/ 285 w 151"/>
                <a:gd name="T31" fmla="*/ 16 h 331"/>
                <a:gd name="T32" fmla="*/ 244 w 151"/>
                <a:gd name="T33" fmla="*/ 27 h 331"/>
                <a:gd name="T34" fmla="*/ 25 w 151"/>
                <a:gd name="T35" fmla="*/ 37 h 331"/>
                <a:gd name="T36" fmla="*/ 16 w 151"/>
                <a:gd name="T37" fmla="*/ 50 h 331"/>
                <a:gd name="T38" fmla="*/ 8 w 151"/>
                <a:gd name="T39" fmla="*/ 62 h 331"/>
                <a:gd name="T40" fmla="*/ 4 w 151"/>
                <a:gd name="T41" fmla="*/ 75 h 331"/>
                <a:gd name="T42" fmla="*/ 0 w 151"/>
                <a:gd name="T43" fmla="*/ 88 h 331"/>
                <a:gd name="T44" fmla="*/ 963 w 151"/>
                <a:gd name="T45" fmla="*/ 330 h 3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5" y="0"/>
                  </a:lnTo>
                  <a:lnTo>
                    <a:pt x="61" y="4"/>
                  </a:lnTo>
                  <a:lnTo>
                    <a:pt x="55" y="11"/>
                  </a:lnTo>
                  <a:lnTo>
                    <a:pt x="44" y="16"/>
                  </a:lnTo>
                  <a:lnTo>
                    <a:pt x="36" y="27"/>
                  </a:lnTo>
                  <a:lnTo>
                    <a:pt x="25" y="37"/>
                  </a:lnTo>
                  <a:lnTo>
                    <a:pt x="16" y="50"/>
                  </a:lnTo>
                  <a:lnTo>
                    <a:pt x="8" y="62"/>
                  </a:lnTo>
                  <a:lnTo>
                    <a:pt x="4" y="75"/>
                  </a:lnTo>
                  <a:lnTo>
                    <a:pt x="0" y="88"/>
                  </a:lnTo>
                  <a:lnTo>
                    <a:pt x="141" y="33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3" name="Freeform 1207"/>
            <p:cNvSpPr>
              <a:spLocks/>
            </p:cNvSpPr>
            <p:nvPr/>
          </p:nvSpPr>
          <p:spPr bwMode="auto">
            <a:xfrm>
              <a:off x="3612" y="1530"/>
              <a:ext cx="154" cy="331"/>
            </a:xfrm>
            <a:custGeom>
              <a:avLst/>
              <a:gdLst>
                <a:gd name="T0" fmla="*/ 963 w 151"/>
                <a:gd name="T1" fmla="*/ 330 h 331"/>
                <a:gd name="T2" fmla="*/ 985 w 151"/>
                <a:gd name="T3" fmla="*/ 309 h 331"/>
                <a:gd name="T4" fmla="*/ 1002 w 151"/>
                <a:gd name="T5" fmla="*/ 280 h 331"/>
                <a:gd name="T6" fmla="*/ 1022 w 151"/>
                <a:gd name="T7" fmla="*/ 248 h 331"/>
                <a:gd name="T8" fmla="*/ 1022 w 151"/>
                <a:gd name="T9" fmla="*/ 212 h 331"/>
                <a:gd name="T10" fmla="*/ 985 w 151"/>
                <a:gd name="T11" fmla="*/ 174 h 331"/>
                <a:gd name="T12" fmla="*/ 960 w 151"/>
                <a:gd name="T13" fmla="*/ 136 h 331"/>
                <a:gd name="T14" fmla="*/ 890 w 151"/>
                <a:gd name="T15" fmla="*/ 99 h 331"/>
                <a:gd name="T16" fmla="*/ 776 w 151"/>
                <a:gd name="T17" fmla="*/ 62 h 331"/>
                <a:gd name="T18" fmla="*/ 625 w 151"/>
                <a:gd name="T19" fmla="*/ 29 h 331"/>
                <a:gd name="T20" fmla="*/ 448 w 151"/>
                <a:gd name="T21" fmla="*/ 0 h 331"/>
                <a:gd name="T22" fmla="*/ 448 w 151"/>
                <a:gd name="T23" fmla="*/ 0 h 331"/>
                <a:gd name="T24" fmla="*/ 430 w 151"/>
                <a:gd name="T25" fmla="*/ 0 h 331"/>
                <a:gd name="T26" fmla="*/ 398 w 151"/>
                <a:gd name="T27" fmla="*/ 4 h 331"/>
                <a:gd name="T28" fmla="*/ 354 w 151"/>
                <a:gd name="T29" fmla="*/ 11 h 331"/>
                <a:gd name="T30" fmla="*/ 285 w 151"/>
                <a:gd name="T31" fmla="*/ 16 h 331"/>
                <a:gd name="T32" fmla="*/ 244 w 151"/>
                <a:gd name="T33" fmla="*/ 27 h 331"/>
                <a:gd name="T34" fmla="*/ 25 w 151"/>
                <a:gd name="T35" fmla="*/ 37 h 331"/>
                <a:gd name="T36" fmla="*/ 16 w 151"/>
                <a:gd name="T37" fmla="*/ 50 h 331"/>
                <a:gd name="T38" fmla="*/ 8 w 151"/>
                <a:gd name="T39" fmla="*/ 62 h 331"/>
                <a:gd name="T40" fmla="*/ 4 w 151"/>
                <a:gd name="T41" fmla="*/ 75 h 331"/>
                <a:gd name="T42" fmla="*/ 0 w 151"/>
                <a:gd name="T43" fmla="*/ 88 h 3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5" y="0"/>
                  </a:lnTo>
                  <a:lnTo>
                    <a:pt x="61" y="4"/>
                  </a:lnTo>
                  <a:lnTo>
                    <a:pt x="55" y="11"/>
                  </a:lnTo>
                  <a:lnTo>
                    <a:pt x="44" y="16"/>
                  </a:lnTo>
                  <a:lnTo>
                    <a:pt x="36" y="27"/>
                  </a:lnTo>
                  <a:lnTo>
                    <a:pt x="25" y="37"/>
                  </a:lnTo>
                  <a:lnTo>
                    <a:pt x="16" y="50"/>
                  </a:lnTo>
                  <a:lnTo>
                    <a:pt x="8" y="62"/>
                  </a:lnTo>
                  <a:lnTo>
                    <a:pt x="4" y="75"/>
                  </a:lnTo>
                  <a:lnTo>
                    <a:pt x="0" y="8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 name="Freeform 1208"/>
            <p:cNvSpPr>
              <a:spLocks/>
            </p:cNvSpPr>
            <p:nvPr/>
          </p:nvSpPr>
          <p:spPr bwMode="auto">
            <a:xfrm>
              <a:off x="3548" y="1449"/>
              <a:ext cx="141" cy="269"/>
            </a:xfrm>
            <a:custGeom>
              <a:avLst/>
              <a:gdLst>
                <a:gd name="T0" fmla="*/ 131 w 141"/>
                <a:gd name="T1" fmla="*/ 138 h 271"/>
                <a:gd name="T2" fmla="*/ 135 w 141"/>
                <a:gd name="T3" fmla="*/ 130 h 271"/>
                <a:gd name="T4" fmla="*/ 137 w 141"/>
                <a:gd name="T5" fmla="*/ 119 h 271"/>
                <a:gd name="T6" fmla="*/ 140 w 141"/>
                <a:gd name="T7" fmla="*/ 105 h 271"/>
                <a:gd name="T8" fmla="*/ 137 w 141"/>
                <a:gd name="T9" fmla="*/ 77 h 271"/>
                <a:gd name="T10" fmla="*/ 133 w 141"/>
                <a:gd name="T11" fmla="*/ 67 h 271"/>
                <a:gd name="T12" fmla="*/ 126 w 141"/>
                <a:gd name="T13" fmla="*/ 67 h 271"/>
                <a:gd name="T14" fmla="*/ 116 w 141"/>
                <a:gd name="T15" fmla="*/ 67 h 271"/>
                <a:gd name="T16" fmla="*/ 103 w 141"/>
                <a:gd name="T17" fmla="*/ 50 h 271"/>
                <a:gd name="T18" fmla="*/ 84 w 141"/>
                <a:gd name="T19" fmla="*/ 23 h 271"/>
                <a:gd name="T20" fmla="*/ 61 w 141"/>
                <a:gd name="T21" fmla="*/ 0 h 271"/>
                <a:gd name="T22" fmla="*/ 61 w 141"/>
                <a:gd name="T23" fmla="*/ 0 h 271"/>
                <a:gd name="T24" fmla="*/ 55 w 141"/>
                <a:gd name="T25" fmla="*/ 4 h 271"/>
                <a:gd name="T26" fmla="*/ 46 w 141"/>
                <a:gd name="T27" fmla="*/ 9 h 271"/>
                <a:gd name="T28" fmla="*/ 40 w 141"/>
                <a:gd name="T29" fmla="*/ 16 h 271"/>
                <a:gd name="T30" fmla="*/ 31 w 141"/>
                <a:gd name="T31" fmla="*/ 23 h 271"/>
                <a:gd name="T32" fmla="*/ 23 w 141"/>
                <a:gd name="T33" fmla="*/ 31 h 271"/>
                <a:gd name="T34" fmla="*/ 15 w 141"/>
                <a:gd name="T35" fmla="*/ 41 h 271"/>
                <a:gd name="T36" fmla="*/ 8 w 141"/>
                <a:gd name="T37" fmla="*/ 52 h 271"/>
                <a:gd name="T38" fmla="*/ 4 w 141"/>
                <a:gd name="T39" fmla="*/ 65 h 271"/>
                <a:gd name="T40" fmla="*/ 0 w 141"/>
                <a:gd name="T41" fmla="*/ 67 h 271"/>
                <a:gd name="T42" fmla="*/ 0 w 141"/>
                <a:gd name="T43" fmla="*/ 67 h 271"/>
                <a:gd name="T44" fmla="*/ 131 w 141"/>
                <a:gd name="T45" fmla="*/ 138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55" y="4"/>
                  </a:lnTo>
                  <a:lnTo>
                    <a:pt x="46" y="9"/>
                  </a:lnTo>
                  <a:lnTo>
                    <a:pt x="40" y="16"/>
                  </a:lnTo>
                  <a:lnTo>
                    <a:pt x="31" y="23"/>
                  </a:lnTo>
                  <a:lnTo>
                    <a:pt x="23" y="31"/>
                  </a:lnTo>
                  <a:lnTo>
                    <a:pt x="15" y="41"/>
                  </a:lnTo>
                  <a:lnTo>
                    <a:pt x="8" y="52"/>
                  </a:lnTo>
                  <a:lnTo>
                    <a:pt x="4" y="65"/>
                  </a:lnTo>
                  <a:lnTo>
                    <a:pt x="0" y="80"/>
                  </a:lnTo>
                  <a:lnTo>
                    <a:pt x="0" y="99"/>
                  </a:lnTo>
                  <a:lnTo>
                    <a:pt x="131" y="27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5" name="Freeform 1209"/>
            <p:cNvSpPr>
              <a:spLocks/>
            </p:cNvSpPr>
            <p:nvPr/>
          </p:nvSpPr>
          <p:spPr bwMode="auto">
            <a:xfrm>
              <a:off x="3548" y="1449"/>
              <a:ext cx="141" cy="269"/>
            </a:xfrm>
            <a:custGeom>
              <a:avLst/>
              <a:gdLst>
                <a:gd name="T0" fmla="*/ 131 w 141"/>
                <a:gd name="T1" fmla="*/ 138 h 271"/>
                <a:gd name="T2" fmla="*/ 135 w 141"/>
                <a:gd name="T3" fmla="*/ 130 h 271"/>
                <a:gd name="T4" fmla="*/ 137 w 141"/>
                <a:gd name="T5" fmla="*/ 119 h 271"/>
                <a:gd name="T6" fmla="*/ 140 w 141"/>
                <a:gd name="T7" fmla="*/ 105 h 271"/>
                <a:gd name="T8" fmla="*/ 137 w 141"/>
                <a:gd name="T9" fmla="*/ 77 h 271"/>
                <a:gd name="T10" fmla="*/ 133 w 141"/>
                <a:gd name="T11" fmla="*/ 67 h 271"/>
                <a:gd name="T12" fmla="*/ 126 w 141"/>
                <a:gd name="T13" fmla="*/ 67 h 271"/>
                <a:gd name="T14" fmla="*/ 116 w 141"/>
                <a:gd name="T15" fmla="*/ 67 h 271"/>
                <a:gd name="T16" fmla="*/ 103 w 141"/>
                <a:gd name="T17" fmla="*/ 50 h 271"/>
                <a:gd name="T18" fmla="*/ 84 w 141"/>
                <a:gd name="T19" fmla="*/ 23 h 271"/>
                <a:gd name="T20" fmla="*/ 61 w 141"/>
                <a:gd name="T21" fmla="*/ 0 h 271"/>
                <a:gd name="T22" fmla="*/ 61 w 141"/>
                <a:gd name="T23" fmla="*/ 0 h 271"/>
                <a:gd name="T24" fmla="*/ 55 w 141"/>
                <a:gd name="T25" fmla="*/ 4 h 271"/>
                <a:gd name="T26" fmla="*/ 46 w 141"/>
                <a:gd name="T27" fmla="*/ 9 h 271"/>
                <a:gd name="T28" fmla="*/ 40 w 141"/>
                <a:gd name="T29" fmla="*/ 16 h 271"/>
                <a:gd name="T30" fmla="*/ 31 w 141"/>
                <a:gd name="T31" fmla="*/ 23 h 271"/>
                <a:gd name="T32" fmla="*/ 23 w 141"/>
                <a:gd name="T33" fmla="*/ 31 h 271"/>
                <a:gd name="T34" fmla="*/ 15 w 141"/>
                <a:gd name="T35" fmla="*/ 41 h 271"/>
                <a:gd name="T36" fmla="*/ 8 w 141"/>
                <a:gd name="T37" fmla="*/ 52 h 271"/>
                <a:gd name="T38" fmla="*/ 4 w 141"/>
                <a:gd name="T39" fmla="*/ 65 h 271"/>
                <a:gd name="T40" fmla="*/ 0 w 141"/>
                <a:gd name="T41" fmla="*/ 67 h 271"/>
                <a:gd name="T42" fmla="*/ 0 w 141"/>
                <a:gd name="T43" fmla="*/ 67 h 2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55" y="4"/>
                  </a:lnTo>
                  <a:lnTo>
                    <a:pt x="46" y="9"/>
                  </a:lnTo>
                  <a:lnTo>
                    <a:pt x="40" y="16"/>
                  </a:lnTo>
                  <a:lnTo>
                    <a:pt x="31" y="23"/>
                  </a:lnTo>
                  <a:lnTo>
                    <a:pt x="23" y="31"/>
                  </a:lnTo>
                  <a:lnTo>
                    <a:pt x="15" y="41"/>
                  </a:lnTo>
                  <a:lnTo>
                    <a:pt x="8" y="52"/>
                  </a:lnTo>
                  <a:lnTo>
                    <a:pt x="4" y="65"/>
                  </a:lnTo>
                  <a:lnTo>
                    <a:pt x="0" y="80"/>
                  </a:lnTo>
                  <a:lnTo>
                    <a:pt x="0" y="9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 name="Freeform 1210"/>
            <p:cNvSpPr>
              <a:spLocks/>
            </p:cNvSpPr>
            <p:nvPr/>
          </p:nvSpPr>
          <p:spPr bwMode="auto">
            <a:xfrm>
              <a:off x="3310" y="1296"/>
              <a:ext cx="250" cy="268"/>
            </a:xfrm>
            <a:custGeom>
              <a:avLst/>
              <a:gdLst>
                <a:gd name="T0" fmla="*/ 119 w 252"/>
                <a:gd name="T1" fmla="*/ 137 h 270"/>
                <a:gd name="T2" fmla="*/ 120 w 252"/>
                <a:gd name="T3" fmla="*/ 129 h 270"/>
                <a:gd name="T4" fmla="*/ 122 w 252"/>
                <a:gd name="T5" fmla="*/ 119 h 270"/>
                <a:gd name="T6" fmla="*/ 120 w 252"/>
                <a:gd name="T7" fmla="*/ 108 h 270"/>
                <a:gd name="T8" fmla="*/ 119 w 252"/>
                <a:gd name="T9" fmla="*/ 89 h 270"/>
                <a:gd name="T10" fmla="*/ 118 w 252"/>
                <a:gd name="T11" fmla="*/ 67 h 270"/>
                <a:gd name="T12" fmla="*/ 115 w 252"/>
                <a:gd name="T13" fmla="*/ 67 h 270"/>
                <a:gd name="T14" fmla="*/ 112 w 252"/>
                <a:gd name="T15" fmla="*/ 67 h 270"/>
                <a:gd name="T16" fmla="*/ 107 w 252"/>
                <a:gd name="T17" fmla="*/ 67 h 270"/>
                <a:gd name="T18" fmla="*/ 101 w 252"/>
                <a:gd name="T19" fmla="*/ 67 h 270"/>
                <a:gd name="T20" fmla="*/ 95 w 252"/>
                <a:gd name="T21" fmla="*/ 52 h 270"/>
                <a:gd name="T22" fmla="*/ 95 w 252"/>
                <a:gd name="T23" fmla="*/ 52 h 270"/>
                <a:gd name="T24" fmla="*/ 84 w 252"/>
                <a:gd name="T25" fmla="*/ 38 h 270"/>
                <a:gd name="T26" fmla="*/ 68 w 252"/>
                <a:gd name="T27" fmla="*/ 25 h 270"/>
                <a:gd name="T28" fmla="*/ 63 w 252"/>
                <a:gd name="T29" fmla="*/ 15 h 270"/>
                <a:gd name="T30" fmla="*/ 63 w 252"/>
                <a:gd name="T31" fmla="*/ 8 h 270"/>
                <a:gd name="T32" fmla="*/ 63 w 252"/>
                <a:gd name="T33" fmla="*/ 4 h 270"/>
                <a:gd name="T34" fmla="*/ 63 w 252"/>
                <a:gd name="T35" fmla="*/ 0 h 270"/>
                <a:gd name="T36" fmla="*/ 63 w 252"/>
                <a:gd name="T37" fmla="*/ 0 h 270"/>
                <a:gd name="T38" fmla="*/ 63 w 252"/>
                <a:gd name="T39" fmla="*/ 2 h 270"/>
                <a:gd name="T40" fmla="*/ 56 w 252"/>
                <a:gd name="T41" fmla="*/ 4 h 270"/>
                <a:gd name="T42" fmla="*/ 41 w 252"/>
                <a:gd name="T43" fmla="*/ 8 h 270"/>
                <a:gd name="T44" fmla="*/ 41 w 252"/>
                <a:gd name="T45" fmla="*/ 8 h 270"/>
                <a:gd name="T46" fmla="*/ 39 w 252"/>
                <a:gd name="T47" fmla="*/ 10 h 270"/>
                <a:gd name="T48" fmla="*/ 35 w 252"/>
                <a:gd name="T49" fmla="*/ 13 h 270"/>
                <a:gd name="T50" fmla="*/ 30 w 252"/>
                <a:gd name="T51" fmla="*/ 18 h 270"/>
                <a:gd name="T52" fmla="*/ 25 w 252"/>
                <a:gd name="T53" fmla="*/ 27 h 270"/>
                <a:gd name="T54" fmla="*/ 18 w 252"/>
                <a:gd name="T55" fmla="*/ 36 h 270"/>
                <a:gd name="T56" fmla="*/ 12 w 252"/>
                <a:gd name="T57" fmla="*/ 46 h 270"/>
                <a:gd name="T58" fmla="*/ 5 w 252"/>
                <a:gd name="T59" fmla="*/ 57 h 270"/>
                <a:gd name="T60" fmla="*/ 1 w 252"/>
                <a:gd name="T61" fmla="*/ 67 h 270"/>
                <a:gd name="T62" fmla="*/ 0 w 252"/>
                <a:gd name="T63" fmla="*/ 67 h 270"/>
                <a:gd name="T64" fmla="*/ 0 w 252"/>
                <a:gd name="T65" fmla="*/ 67 h 270"/>
                <a:gd name="T66" fmla="*/ 119 w 252"/>
                <a:gd name="T67" fmla="*/ 137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39" y="10"/>
                  </a:lnTo>
                  <a:lnTo>
                    <a:pt x="35" y="13"/>
                  </a:lnTo>
                  <a:lnTo>
                    <a:pt x="30" y="18"/>
                  </a:lnTo>
                  <a:lnTo>
                    <a:pt x="25" y="27"/>
                  </a:lnTo>
                  <a:lnTo>
                    <a:pt x="18" y="36"/>
                  </a:lnTo>
                  <a:lnTo>
                    <a:pt x="12" y="46"/>
                  </a:lnTo>
                  <a:lnTo>
                    <a:pt x="5" y="57"/>
                  </a:lnTo>
                  <a:lnTo>
                    <a:pt x="1" y="69"/>
                  </a:lnTo>
                  <a:lnTo>
                    <a:pt x="0" y="82"/>
                  </a:lnTo>
                  <a:lnTo>
                    <a:pt x="0" y="94"/>
                  </a:lnTo>
                  <a:lnTo>
                    <a:pt x="246" y="26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7" name="Freeform 1211"/>
            <p:cNvSpPr>
              <a:spLocks/>
            </p:cNvSpPr>
            <p:nvPr/>
          </p:nvSpPr>
          <p:spPr bwMode="auto">
            <a:xfrm>
              <a:off x="3310" y="1296"/>
              <a:ext cx="250" cy="268"/>
            </a:xfrm>
            <a:custGeom>
              <a:avLst/>
              <a:gdLst>
                <a:gd name="T0" fmla="*/ 119 w 252"/>
                <a:gd name="T1" fmla="*/ 137 h 270"/>
                <a:gd name="T2" fmla="*/ 120 w 252"/>
                <a:gd name="T3" fmla="*/ 129 h 270"/>
                <a:gd name="T4" fmla="*/ 122 w 252"/>
                <a:gd name="T5" fmla="*/ 119 h 270"/>
                <a:gd name="T6" fmla="*/ 120 w 252"/>
                <a:gd name="T7" fmla="*/ 108 h 270"/>
                <a:gd name="T8" fmla="*/ 119 w 252"/>
                <a:gd name="T9" fmla="*/ 89 h 270"/>
                <a:gd name="T10" fmla="*/ 118 w 252"/>
                <a:gd name="T11" fmla="*/ 67 h 270"/>
                <a:gd name="T12" fmla="*/ 115 w 252"/>
                <a:gd name="T13" fmla="*/ 67 h 270"/>
                <a:gd name="T14" fmla="*/ 112 w 252"/>
                <a:gd name="T15" fmla="*/ 67 h 270"/>
                <a:gd name="T16" fmla="*/ 107 w 252"/>
                <a:gd name="T17" fmla="*/ 67 h 270"/>
                <a:gd name="T18" fmla="*/ 101 w 252"/>
                <a:gd name="T19" fmla="*/ 67 h 270"/>
                <a:gd name="T20" fmla="*/ 95 w 252"/>
                <a:gd name="T21" fmla="*/ 52 h 270"/>
                <a:gd name="T22" fmla="*/ 95 w 252"/>
                <a:gd name="T23" fmla="*/ 52 h 270"/>
                <a:gd name="T24" fmla="*/ 84 w 252"/>
                <a:gd name="T25" fmla="*/ 38 h 270"/>
                <a:gd name="T26" fmla="*/ 68 w 252"/>
                <a:gd name="T27" fmla="*/ 25 h 270"/>
                <a:gd name="T28" fmla="*/ 63 w 252"/>
                <a:gd name="T29" fmla="*/ 15 h 270"/>
                <a:gd name="T30" fmla="*/ 63 w 252"/>
                <a:gd name="T31" fmla="*/ 8 h 270"/>
                <a:gd name="T32" fmla="*/ 63 w 252"/>
                <a:gd name="T33" fmla="*/ 4 h 270"/>
                <a:gd name="T34" fmla="*/ 63 w 252"/>
                <a:gd name="T35" fmla="*/ 0 h 270"/>
                <a:gd name="T36" fmla="*/ 63 w 252"/>
                <a:gd name="T37" fmla="*/ 0 h 270"/>
                <a:gd name="T38" fmla="*/ 63 w 252"/>
                <a:gd name="T39" fmla="*/ 2 h 270"/>
                <a:gd name="T40" fmla="*/ 56 w 252"/>
                <a:gd name="T41" fmla="*/ 4 h 270"/>
                <a:gd name="T42" fmla="*/ 41 w 252"/>
                <a:gd name="T43" fmla="*/ 8 h 270"/>
                <a:gd name="T44" fmla="*/ 41 w 252"/>
                <a:gd name="T45" fmla="*/ 8 h 270"/>
                <a:gd name="T46" fmla="*/ 39 w 252"/>
                <a:gd name="T47" fmla="*/ 10 h 270"/>
                <a:gd name="T48" fmla="*/ 35 w 252"/>
                <a:gd name="T49" fmla="*/ 13 h 270"/>
                <a:gd name="T50" fmla="*/ 30 w 252"/>
                <a:gd name="T51" fmla="*/ 18 h 270"/>
                <a:gd name="T52" fmla="*/ 25 w 252"/>
                <a:gd name="T53" fmla="*/ 27 h 270"/>
                <a:gd name="T54" fmla="*/ 18 w 252"/>
                <a:gd name="T55" fmla="*/ 36 h 270"/>
                <a:gd name="T56" fmla="*/ 12 w 252"/>
                <a:gd name="T57" fmla="*/ 46 h 270"/>
                <a:gd name="T58" fmla="*/ 5 w 252"/>
                <a:gd name="T59" fmla="*/ 57 h 270"/>
                <a:gd name="T60" fmla="*/ 1 w 252"/>
                <a:gd name="T61" fmla="*/ 67 h 270"/>
                <a:gd name="T62" fmla="*/ 0 w 252"/>
                <a:gd name="T63" fmla="*/ 67 h 270"/>
                <a:gd name="T64" fmla="*/ 0 w 252"/>
                <a:gd name="T65" fmla="*/ 67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39" y="10"/>
                  </a:lnTo>
                  <a:lnTo>
                    <a:pt x="35" y="13"/>
                  </a:lnTo>
                  <a:lnTo>
                    <a:pt x="30" y="18"/>
                  </a:lnTo>
                  <a:lnTo>
                    <a:pt x="25" y="27"/>
                  </a:lnTo>
                  <a:lnTo>
                    <a:pt x="18" y="36"/>
                  </a:lnTo>
                  <a:lnTo>
                    <a:pt x="12" y="46"/>
                  </a:lnTo>
                  <a:lnTo>
                    <a:pt x="5" y="57"/>
                  </a:lnTo>
                  <a:lnTo>
                    <a:pt x="1" y="69"/>
                  </a:lnTo>
                  <a:lnTo>
                    <a:pt x="0" y="82"/>
                  </a:lnTo>
                  <a:lnTo>
                    <a:pt x="0" y="9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8" name="Freeform 1212"/>
            <p:cNvSpPr>
              <a:spLocks/>
            </p:cNvSpPr>
            <p:nvPr/>
          </p:nvSpPr>
          <p:spPr bwMode="auto">
            <a:xfrm>
              <a:off x="3290" y="1262"/>
              <a:ext cx="196" cy="216"/>
            </a:xfrm>
            <a:custGeom>
              <a:avLst/>
              <a:gdLst>
                <a:gd name="T0" fmla="*/ 292 w 195"/>
                <a:gd name="T1" fmla="*/ 92 h 218"/>
                <a:gd name="T2" fmla="*/ 292 w 195"/>
                <a:gd name="T3" fmla="*/ 81 h 218"/>
                <a:gd name="T4" fmla="*/ 287 w 195"/>
                <a:gd name="T5" fmla="*/ 68 h 218"/>
                <a:gd name="T6" fmla="*/ 281 w 195"/>
                <a:gd name="T7" fmla="*/ 54 h 218"/>
                <a:gd name="T8" fmla="*/ 271 w 195"/>
                <a:gd name="T9" fmla="*/ 54 h 218"/>
                <a:gd name="T10" fmla="*/ 258 w 195"/>
                <a:gd name="T11" fmla="*/ 54 h 218"/>
                <a:gd name="T12" fmla="*/ 239 w 195"/>
                <a:gd name="T13" fmla="*/ 54 h 218"/>
                <a:gd name="T14" fmla="*/ 218 w 195"/>
                <a:gd name="T15" fmla="*/ 38 h 218"/>
                <a:gd name="T16" fmla="*/ 90 w 195"/>
                <a:gd name="T17" fmla="*/ 19 h 218"/>
                <a:gd name="T18" fmla="*/ 59 w 195"/>
                <a:gd name="T19" fmla="*/ 6 h 218"/>
                <a:gd name="T20" fmla="*/ 19 w 195"/>
                <a:gd name="T21" fmla="*/ 0 h 218"/>
                <a:gd name="T22" fmla="*/ 19 w 195"/>
                <a:gd name="T23" fmla="*/ 0 h 218"/>
                <a:gd name="T24" fmla="*/ 19 w 195"/>
                <a:gd name="T25" fmla="*/ 2 h 218"/>
                <a:gd name="T26" fmla="*/ 17 w 195"/>
                <a:gd name="T27" fmla="*/ 6 h 218"/>
                <a:gd name="T28" fmla="*/ 15 w 195"/>
                <a:gd name="T29" fmla="*/ 13 h 218"/>
                <a:gd name="T30" fmla="*/ 10 w 195"/>
                <a:gd name="T31" fmla="*/ 21 h 218"/>
                <a:gd name="T32" fmla="*/ 8 w 195"/>
                <a:gd name="T33" fmla="*/ 29 h 218"/>
                <a:gd name="T34" fmla="*/ 4 w 195"/>
                <a:gd name="T35" fmla="*/ 42 h 218"/>
                <a:gd name="T36" fmla="*/ 2 w 195"/>
                <a:gd name="T37" fmla="*/ 52 h 218"/>
                <a:gd name="T38" fmla="*/ 0 w 195"/>
                <a:gd name="T39" fmla="*/ 54 h 218"/>
                <a:gd name="T40" fmla="*/ 0 w 195"/>
                <a:gd name="T41" fmla="*/ 54 h 218"/>
                <a:gd name="T42" fmla="*/ 0 w 195"/>
                <a:gd name="T43" fmla="*/ 54 h 218"/>
                <a:gd name="T44" fmla="*/ 292 w 195"/>
                <a:gd name="T45" fmla="*/ 92 h 2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2"/>
                  </a:lnTo>
                  <a:lnTo>
                    <a:pt x="17" y="6"/>
                  </a:lnTo>
                  <a:lnTo>
                    <a:pt x="15" y="13"/>
                  </a:lnTo>
                  <a:lnTo>
                    <a:pt x="10" y="21"/>
                  </a:lnTo>
                  <a:lnTo>
                    <a:pt x="8" y="29"/>
                  </a:lnTo>
                  <a:lnTo>
                    <a:pt x="4" y="42"/>
                  </a:lnTo>
                  <a:lnTo>
                    <a:pt x="2" y="52"/>
                  </a:lnTo>
                  <a:lnTo>
                    <a:pt x="0" y="67"/>
                  </a:lnTo>
                  <a:lnTo>
                    <a:pt x="0" y="80"/>
                  </a:lnTo>
                  <a:lnTo>
                    <a:pt x="0" y="93"/>
                  </a:lnTo>
                  <a:lnTo>
                    <a:pt x="194" y="21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89" name="Freeform 1213"/>
            <p:cNvSpPr>
              <a:spLocks/>
            </p:cNvSpPr>
            <p:nvPr/>
          </p:nvSpPr>
          <p:spPr bwMode="auto">
            <a:xfrm>
              <a:off x="3290" y="1262"/>
              <a:ext cx="196" cy="216"/>
            </a:xfrm>
            <a:custGeom>
              <a:avLst/>
              <a:gdLst>
                <a:gd name="T0" fmla="*/ 292 w 195"/>
                <a:gd name="T1" fmla="*/ 92 h 218"/>
                <a:gd name="T2" fmla="*/ 292 w 195"/>
                <a:gd name="T3" fmla="*/ 81 h 218"/>
                <a:gd name="T4" fmla="*/ 287 w 195"/>
                <a:gd name="T5" fmla="*/ 68 h 218"/>
                <a:gd name="T6" fmla="*/ 281 w 195"/>
                <a:gd name="T7" fmla="*/ 54 h 218"/>
                <a:gd name="T8" fmla="*/ 271 w 195"/>
                <a:gd name="T9" fmla="*/ 54 h 218"/>
                <a:gd name="T10" fmla="*/ 258 w 195"/>
                <a:gd name="T11" fmla="*/ 54 h 218"/>
                <a:gd name="T12" fmla="*/ 239 w 195"/>
                <a:gd name="T13" fmla="*/ 54 h 218"/>
                <a:gd name="T14" fmla="*/ 218 w 195"/>
                <a:gd name="T15" fmla="*/ 38 h 218"/>
                <a:gd name="T16" fmla="*/ 90 w 195"/>
                <a:gd name="T17" fmla="*/ 19 h 218"/>
                <a:gd name="T18" fmla="*/ 59 w 195"/>
                <a:gd name="T19" fmla="*/ 6 h 218"/>
                <a:gd name="T20" fmla="*/ 19 w 195"/>
                <a:gd name="T21" fmla="*/ 0 h 218"/>
                <a:gd name="T22" fmla="*/ 19 w 195"/>
                <a:gd name="T23" fmla="*/ 0 h 218"/>
                <a:gd name="T24" fmla="*/ 19 w 195"/>
                <a:gd name="T25" fmla="*/ 2 h 218"/>
                <a:gd name="T26" fmla="*/ 17 w 195"/>
                <a:gd name="T27" fmla="*/ 6 h 218"/>
                <a:gd name="T28" fmla="*/ 15 w 195"/>
                <a:gd name="T29" fmla="*/ 13 h 218"/>
                <a:gd name="T30" fmla="*/ 10 w 195"/>
                <a:gd name="T31" fmla="*/ 21 h 218"/>
                <a:gd name="T32" fmla="*/ 8 w 195"/>
                <a:gd name="T33" fmla="*/ 29 h 218"/>
                <a:gd name="T34" fmla="*/ 4 w 195"/>
                <a:gd name="T35" fmla="*/ 42 h 218"/>
                <a:gd name="T36" fmla="*/ 2 w 195"/>
                <a:gd name="T37" fmla="*/ 52 h 218"/>
                <a:gd name="T38" fmla="*/ 0 w 195"/>
                <a:gd name="T39" fmla="*/ 54 h 218"/>
                <a:gd name="T40" fmla="*/ 0 w 195"/>
                <a:gd name="T41" fmla="*/ 54 h 218"/>
                <a:gd name="T42" fmla="*/ 0 w 195"/>
                <a:gd name="T43" fmla="*/ 54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2"/>
                  </a:lnTo>
                  <a:lnTo>
                    <a:pt x="17" y="6"/>
                  </a:lnTo>
                  <a:lnTo>
                    <a:pt x="15" y="13"/>
                  </a:lnTo>
                  <a:lnTo>
                    <a:pt x="10" y="21"/>
                  </a:lnTo>
                  <a:lnTo>
                    <a:pt x="8" y="29"/>
                  </a:lnTo>
                  <a:lnTo>
                    <a:pt x="4" y="42"/>
                  </a:lnTo>
                  <a:lnTo>
                    <a:pt x="2" y="52"/>
                  </a:lnTo>
                  <a:lnTo>
                    <a:pt x="0" y="67"/>
                  </a:lnTo>
                  <a:lnTo>
                    <a:pt x="0" y="80"/>
                  </a:lnTo>
                  <a:lnTo>
                    <a:pt x="0" y="9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0" name="Freeform 1214"/>
            <p:cNvSpPr>
              <a:spLocks/>
            </p:cNvSpPr>
            <p:nvPr/>
          </p:nvSpPr>
          <p:spPr bwMode="auto">
            <a:xfrm>
              <a:off x="3190" y="1180"/>
              <a:ext cx="192" cy="226"/>
            </a:xfrm>
            <a:custGeom>
              <a:avLst/>
              <a:gdLst>
                <a:gd name="T0" fmla="*/ 42 w 195"/>
                <a:gd name="T1" fmla="*/ 524 h 224"/>
                <a:gd name="T2" fmla="*/ 40 w 195"/>
                <a:gd name="T3" fmla="*/ 482 h 224"/>
                <a:gd name="T4" fmla="*/ 38 w 195"/>
                <a:gd name="T5" fmla="*/ 436 h 224"/>
                <a:gd name="T6" fmla="*/ 35 w 195"/>
                <a:gd name="T7" fmla="*/ 376 h 224"/>
                <a:gd name="T8" fmla="*/ 32 w 195"/>
                <a:gd name="T9" fmla="*/ 292 h 224"/>
                <a:gd name="T10" fmla="*/ 32 w 195"/>
                <a:gd name="T11" fmla="*/ 238 h 224"/>
                <a:gd name="T12" fmla="*/ 32 w 195"/>
                <a:gd name="T13" fmla="*/ 188 h 224"/>
                <a:gd name="T14" fmla="*/ 32 w 195"/>
                <a:gd name="T15" fmla="*/ 155 h 224"/>
                <a:gd name="T16" fmla="*/ 32 w 195"/>
                <a:gd name="T17" fmla="*/ 34 h 224"/>
                <a:gd name="T18" fmla="*/ 32 w 195"/>
                <a:gd name="T19" fmla="*/ 14 h 224"/>
                <a:gd name="T20" fmla="*/ 12 w 195"/>
                <a:gd name="T21" fmla="*/ 0 h 224"/>
                <a:gd name="T22" fmla="*/ 12 w 195"/>
                <a:gd name="T23" fmla="*/ 0 h 224"/>
                <a:gd name="T24" fmla="*/ 12 w 195"/>
                <a:gd name="T25" fmla="*/ 2 h 224"/>
                <a:gd name="T26" fmla="*/ 9 w 195"/>
                <a:gd name="T27" fmla="*/ 6 h 224"/>
                <a:gd name="T28" fmla="*/ 6 w 195"/>
                <a:gd name="T29" fmla="*/ 14 h 224"/>
                <a:gd name="T30" fmla="*/ 4 w 195"/>
                <a:gd name="T31" fmla="*/ 27 h 224"/>
                <a:gd name="T32" fmla="*/ 2 w 195"/>
                <a:gd name="T33" fmla="*/ 41 h 224"/>
                <a:gd name="T34" fmla="*/ 0 w 195"/>
                <a:gd name="T35" fmla="*/ 155 h 224"/>
                <a:gd name="T36" fmla="*/ 0 w 195"/>
                <a:gd name="T37" fmla="*/ 174 h 224"/>
                <a:gd name="T38" fmla="*/ 0 w 195"/>
                <a:gd name="T39" fmla="*/ 208 h 224"/>
                <a:gd name="T40" fmla="*/ 4 w 195"/>
                <a:gd name="T41" fmla="*/ 246 h 224"/>
                <a:gd name="T42" fmla="*/ 8 w 195"/>
                <a:gd name="T43" fmla="*/ 280 h 224"/>
                <a:gd name="T44" fmla="*/ 42 w 195"/>
                <a:gd name="T45" fmla="*/ 524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2"/>
                  </a:lnTo>
                  <a:lnTo>
                    <a:pt x="9" y="6"/>
                  </a:lnTo>
                  <a:lnTo>
                    <a:pt x="6" y="14"/>
                  </a:lnTo>
                  <a:lnTo>
                    <a:pt x="4" y="27"/>
                  </a:lnTo>
                  <a:lnTo>
                    <a:pt x="2" y="41"/>
                  </a:lnTo>
                  <a:lnTo>
                    <a:pt x="0" y="57"/>
                  </a:lnTo>
                  <a:lnTo>
                    <a:pt x="0" y="73"/>
                  </a:lnTo>
                  <a:lnTo>
                    <a:pt x="0" y="90"/>
                  </a:lnTo>
                  <a:lnTo>
                    <a:pt x="4" y="109"/>
                  </a:lnTo>
                  <a:lnTo>
                    <a:pt x="8" y="126"/>
                  </a:lnTo>
                  <a:lnTo>
                    <a:pt x="194" y="22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1" name="Freeform 1215"/>
            <p:cNvSpPr>
              <a:spLocks/>
            </p:cNvSpPr>
            <p:nvPr/>
          </p:nvSpPr>
          <p:spPr bwMode="auto">
            <a:xfrm>
              <a:off x="3190" y="1180"/>
              <a:ext cx="192" cy="226"/>
            </a:xfrm>
            <a:custGeom>
              <a:avLst/>
              <a:gdLst>
                <a:gd name="T0" fmla="*/ 42 w 195"/>
                <a:gd name="T1" fmla="*/ 524 h 224"/>
                <a:gd name="T2" fmla="*/ 40 w 195"/>
                <a:gd name="T3" fmla="*/ 482 h 224"/>
                <a:gd name="T4" fmla="*/ 38 w 195"/>
                <a:gd name="T5" fmla="*/ 436 h 224"/>
                <a:gd name="T6" fmla="*/ 35 w 195"/>
                <a:gd name="T7" fmla="*/ 376 h 224"/>
                <a:gd name="T8" fmla="*/ 32 w 195"/>
                <a:gd name="T9" fmla="*/ 292 h 224"/>
                <a:gd name="T10" fmla="*/ 32 w 195"/>
                <a:gd name="T11" fmla="*/ 238 h 224"/>
                <a:gd name="T12" fmla="*/ 32 w 195"/>
                <a:gd name="T13" fmla="*/ 188 h 224"/>
                <a:gd name="T14" fmla="*/ 32 w 195"/>
                <a:gd name="T15" fmla="*/ 155 h 224"/>
                <a:gd name="T16" fmla="*/ 32 w 195"/>
                <a:gd name="T17" fmla="*/ 34 h 224"/>
                <a:gd name="T18" fmla="*/ 32 w 195"/>
                <a:gd name="T19" fmla="*/ 14 h 224"/>
                <a:gd name="T20" fmla="*/ 12 w 195"/>
                <a:gd name="T21" fmla="*/ 0 h 224"/>
                <a:gd name="T22" fmla="*/ 12 w 195"/>
                <a:gd name="T23" fmla="*/ 0 h 224"/>
                <a:gd name="T24" fmla="*/ 12 w 195"/>
                <a:gd name="T25" fmla="*/ 2 h 224"/>
                <a:gd name="T26" fmla="*/ 9 w 195"/>
                <a:gd name="T27" fmla="*/ 6 h 224"/>
                <a:gd name="T28" fmla="*/ 6 w 195"/>
                <a:gd name="T29" fmla="*/ 14 h 224"/>
                <a:gd name="T30" fmla="*/ 4 w 195"/>
                <a:gd name="T31" fmla="*/ 27 h 224"/>
                <a:gd name="T32" fmla="*/ 2 w 195"/>
                <a:gd name="T33" fmla="*/ 41 h 224"/>
                <a:gd name="T34" fmla="*/ 0 w 195"/>
                <a:gd name="T35" fmla="*/ 155 h 224"/>
                <a:gd name="T36" fmla="*/ 0 w 195"/>
                <a:gd name="T37" fmla="*/ 174 h 224"/>
                <a:gd name="T38" fmla="*/ 0 w 195"/>
                <a:gd name="T39" fmla="*/ 208 h 224"/>
                <a:gd name="T40" fmla="*/ 4 w 195"/>
                <a:gd name="T41" fmla="*/ 246 h 224"/>
                <a:gd name="T42" fmla="*/ 8 w 195"/>
                <a:gd name="T43" fmla="*/ 280 h 2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2"/>
                  </a:lnTo>
                  <a:lnTo>
                    <a:pt x="9" y="6"/>
                  </a:lnTo>
                  <a:lnTo>
                    <a:pt x="6" y="14"/>
                  </a:lnTo>
                  <a:lnTo>
                    <a:pt x="4" y="27"/>
                  </a:lnTo>
                  <a:lnTo>
                    <a:pt x="2" y="41"/>
                  </a:lnTo>
                  <a:lnTo>
                    <a:pt x="0" y="57"/>
                  </a:lnTo>
                  <a:lnTo>
                    <a:pt x="0" y="73"/>
                  </a:lnTo>
                  <a:lnTo>
                    <a:pt x="0" y="90"/>
                  </a:lnTo>
                  <a:lnTo>
                    <a:pt x="4" y="109"/>
                  </a:lnTo>
                  <a:lnTo>
                    <a:pt x="8" y="12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2" name="Freeform 1216"/>
            <p:cNvSpPr>
              <a:spLocks/>
            </p:cNvSpPr>
            <p:nvPr/>
          </p:nvSpPr>
          <p:spPr bwMode="auto">
            <a:xfrm>
              <a:off x="3044" y="1194"/>
              <a:ext cx="232" cy="163"/>
            </a:xfrm>
            <a:custGeom>
              <a:avLst/>
              <a:gdLst>
                <a:gd name="T0" fmla="*/ 134 w 233"/>
                <a:gd name="T1" fmla="*/ 162 h 163"/>
                <a:gd name="T2" fmla="*/ 127 w 233"/>
                <a:gd name="T3" fmla="*/ 146 h 163"/>
                <a:gd name="T4" fmla="*/ 123 w 233"/>
                <a:gd name="T5" fmla="*/ 129 h 163"/>
                <a:gd name="T6" fmla="*/ 116 w 233"/>
                <a:gd name="T7" fmla="*/ 116 h 163"/>
                <a:gd name="T8" fmla="*/ 116 w 233"/>
                <a:gd name="T9" fmla="*/ 102 h 163"/>
                <a:gd name="T10" fmla="*/ 116 w 233"/>
                <a:gd name="T11" fmla="*/ 90 h 163"/>
                <a:gd name="T12" fmla="*/ 116 w 233"/>
                <a:gd name="T13" fmla="*/ 78 h 163"/>
                <a:gd name="T14" fmla="*/ 116 w 233"/>
                <a:gd name="T15" fmla="*/ 67 h 163"/>
                <a:gd name="T16" fmla="*/ 116 w 233"/>
                <a:gd name="T17" fmla="*/ 59 h 163"/>
                <a:gd name="T18" fmla="*/ 116 w 233"/>
                <a:gd name="T19" fmla="*/ 51 h 163"/>
                <a:gd name="T20" fmla="*/ 116 w 233"/>
                <a:gd name="T21" fmla="*/ 42 h 163"/>
                <a:gd name="T22" fmla="*/ 116 w 233"/>
                <a:gd name="T23" fmla="*/ 42 h 163"/>
                <a:gd name="T24" fmla="*/ 116 w 233"/>
                <a:gd name="T25" fmla="*/ 34 h 163"/>
                <a:gd name="T26" fmla="*/ 116 w 233"/>
                <a:gd name="T27" fmla="*/ 27 h 163"/>
                <a:gd name="T28" fmla="*/ 105 w 233"/>
                <a:gd name="T29" fmla="*/ 21 h 163"/>
                <a:gd name="T30" fmla="*/ 91 w 233"/>
                <a:gd name="T31" fmla="*/ 15 h 163"/>
                <a:gd name="T32" fmla="*/ 75 w 233"/>
                <a:gd name="T33" fmla="*/ 11 h 163"/>
                <a:gd name="T34" fmla="*/ 61 w 233"/>
                <a:gd name="T35" fmla="*/ 6 h 163"/>
                <a:gd name="T36" fmla="*/ 46 w 233"/>
                <a:gd name="T37" fmla="*/ 4 h 163"/>
                <a:gd name="T38" fmla="*/ 34 w 233"/>
                <a:gd name="T39" fmla="*/ 2 h 163"/>
                <a:gd name="T40" fmla="*/ 19 w 233"/>
                <a:gd name="T41" fmla="*/ 2 h 163"/>
                <a:gd name="T42" fmla="*/ 4 w 233"/>
                <a:gd name="T43" fmla="*/ 0 h 163"/>
                <a:gd name="T44" fmla="*/ 4 w 233"/>
                <a:gd name="T45" fmla="*/ 0 h 163"/>
                <a:gd name="T46" fmla="*/ 4 w 233"/>
                <a:gd name="T47" fmla="*/ 2 h 163"/>
                <a:gd name="T48" fmla="*/ 4 w 233"/>
                <a:gd name="T49" fmla="*/ 6 h 163"/>
                <a:gd name="T50" fmla="*/ 2 w 233"/>
                <a:gd name="T51" fmla="*/ 13 h 163"/>
                <a:gd name="T52" fmla="*/ 0 w 233"/>
                <a:gd name="T53" fmla="*/ 21 h 163"/>
                <a:gd name="T54" fmla="*/ 0 w 233"/>
                <a:gd name="T55" fmla="*/ 32 h 163"/>
                <a:gd name="T56" fmla="*/ 0 w 233"/>
                <a:gd name="T57" fmla="*/ 42 h 163"/>
                <a:gd name="T58" fmla="*/ 0 w 233"/>
                <a:gd name="T59" fmla="*/ 53 h 163"/>
                <a:gd name="T60" fmla="*/ 2 w 233"/>
                <a:gd name="T61" fmla="*/ 66 h 163"/>
                <a:gd name="T62" fmla="*/ 4 w 233"/>
                <a:gd name="T63" fmla="*/ 76 h 163"/>
                <a:gd name="T64" fmla="*/ 8 w 233"/>
                <a:gd name="T65" fmla="*/ 87 h 163"/>
                <a:gd name="T66" fmla="*/ 134 w 233"/>
                <a:gd name="T67" fmla="*/ 162 h 1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2"/>
                  </a:lnTo>
                  <a:lnTo>
                    <a:pt x="4" y="6"/>
                  </a:lnTo>
                  <a:lnTo>
                    <a:pt x="2" y="13"/>
                  </a:lnTo>
                  <a:lnTo>
                    <a:pt x="0" y="21"/>
                  </a:lnTo>
                  <a:lnTo>
                    <a:pt x="0" y="32"/>
                  </a:lnTo>
                  <a:lnTo>
                    <a:pt x="0" y="42"/>
                  </a:lnTo>
                  <a:lnTo>
                    <a:pt x="0" y="53"/>
                  </a:lnTo>
                  <a:lnTo>
                    <a:pt x="2" y="66"/>
                  </a:lnTo>
                  <a:lnTo>
                    <a:pt x="4" y="76"/>
                  </a:lnTo>
                  <a:lnTo>
                    <a:pt x="8" y="87"/>
                  </a:lnTo>
                  <a:lnTo>
                    <a:pt x="232" y="16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3" name="Freeform 1217"/>
            <p:cNvSpPr>
              <a:spLocks/>
            </p:cNvSpPr>
            <p:nvPr/>
          </p:nvSpPr>
          <p:spPr bwMode="auto">
            <a:xfrm>
              <a:off x="3044" y="1194"/>
              <a:ext cx="232" cy="163"/>
            </a:xfrm>
            <a:custGeom>
              <a:avLst/>
              <a:gdLst>
                <a:gd name="T0" fmla="*/ 134 w 233"/>
                <a:gd name="T1" fmla="*/ 162 h 163"/>
                <a:gd name="T2" fmla="*/ 127 w 233"/>
                <a:gd name="T3" fmla="*/ 146 h 163"/>
                <a:gd name="T4" fmla="*/ 123 w 233"/>
                <a:gd name="T5" fmla="*/ 129 h 163"/>
                <a:gd name="T6" fmla="*/ 116 w 233"/>
                <a:gd name="T7" fmla="*/ 116 h 163"/>
                <a:gd name="T8" fmla="*/ 116 w 233"/>
                <a:gd name="T9" fmla="*/ 102 h 163"/>
                <a:gd name="T10" fmla="*/ 116 w 233"/>
                <a:gd name="T11" fmla="*/ 90 h 163"/>
                <a:gd name="T12" fmla="*/ 116 w 233"/>
                <a:gd name="T13" fmla="*/ 78 h 163"/>
                <a:gd name="T14" fmla="*/ 116 w 233"/>
                <a:gd name="T15" fmla="*/ 67 h 163"/>
                <a:gd name="T16" fmla="*/ 116 w 233"/>
                <a:gd name="T17" fmla="*/ 59 h 163"/>
                <a:gd name="T18" fmla="*/ 116 w 233"/>
                <a:gd name="T19" fmla="*/ 51 h 163"/>
                <a:gd name="T20" fmla="*/ 116 w 233"/>
                <a:gd name="T21" fmla="*/ 42 h 163"/>
                <a:gd name="T22" fmla="*/ 116 w 233"/>
                <a:gd name="T23" fmla="*/ 42 h 163"/>
                <a:gd name="T24" fmla="*/ 116 w 233"/>
                <a:gd name="T25" fmla="*/ 34 h 163"/>
                <a:gd name="T26" fmla="*/ 116 w 233"/>
                <a:gd name="T27" fmla="*/ 27 h 163"/>
                <a:gd name="T28" fmla="*/ 105 w 233"/>
                <a:gd name="T29" fmla="*/ 21 h 163"/>
                <a:gd name="T30" fmla="*/ 91 w 233"/>
                <a:gd name="T31" fmla="*/ 15 h 163"/>
                <a:gd name="T32" fmla="*/ 75 w 233"/>
                <a:gd name="T33" fmla="*/ 11 h 163"/>
                <a:gd name="T34" fmla="*/ 61 w 233"/>
                <a:gd name="T35" fmla="*/ 6 h 163"/>
                <a:gd name="T36" fmla="*/ 46 w 233"/>
                <a:gd name="T37" fmla="*/ 4 h 163"/>
                <a:gd name="T38" fmla="*/ 34 w 233"/>
                <a:gd name="T39" fmla="*/ 2 h 163"/>
                <a:gd name="T40" fmla="*/ 19 w 233"/>
                <a:gd name="T41" fmla="*/ 2 h 163"/>
                <a:gd name="T42" fmla="*/ 4 w 233"/>
                <a:gd name="T43" fmla="*/ 0 h 163"/>
                <a:gd name="T44" fmla="*/ 4 w 233"/>
                <a:gd name="T45" fmla="*/ 0 h 163"/>
                <a:gd name="T46" fmla="*/ 4 w 233"/>
                <a:gd name="T47" fmla="*/ 2 h 163"/>
                <a:gd name="T48" fmla="*/ 4 w 233"/>
                <a:gd name="T49" fmla="*/ 6 h 163"/>
                <a:gd name="T50" fmla="*/ 2 w 233"/>
                <a:gd name="T51" fmla="*/ 13 h 163"/>
                <a:gd name="T52" fmla="*/ 0 w 233"/>
                <a:gd name="T53" fmla="*/ 21 h 163"/>
                <a:gd name="T54" fmla="*/ 0 w 233"/>
                <a:gd name="T55" fmla="*/ 32 h 163"/>
                <a:gd name="T56" fmla="*/ 0 w 233"/>
                <a:gd name="T57" fmla="*/ 42 h 163"/>
                <a:gd name="T58" fmla="*/ 0 w 233"/>
                <a:gd name="T59" fmla="*/ 53 h 163"/>
                <a:gd name="T60" fmla="*/ 2 w 233"/>
                <a:gd name="T61" fmla="*/ 66 h 163"/>
                <a:gd name="T62" fmla="*/ 4 w 233"/>
                <a:gd name="T63" fmla="*/ 76 h 163"/>
                <a:gd name="T64" fmla="*/ 8 w 233"/>
                <a:gd name="T65" fmla="*/ 87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2"/>
                  </a:lnTo>
                  <a:lnTo>
                    <a:pt x="4" y="6"/>
                  </a:lnTo>
                  <a:lnTo>
                    <a:pt x="2" y="13"/>
                  </a:lnTo>
                  <a:lnTo>
                    <a:pt x="0" y="21"/>
                  </a:lnTo>
                  <a:lnTo>
                    <a:pt x="0" y="32"/>
                  </a:lnTo>
                  <a:lnTo>
                    <a:pt x="0" y="42"/>
                  </a:lnTo>
                  <a:lnTo>
                    <a:pt x="0" y="53"/>
                  </a:lnTo>
                  <a:lnTo>
                    <a:pt x="2" y="66"/>
                  </a:lnTo>
                  <a:lnTo>
                    <a:pt x="4" y="76"/>
                  </a:lnTo>
                  <a:lnTo>
                    <a:pt x="8" y="8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 name="Freeform 1218"/>
            <p:cNvSpPr>
              <a:spLocks/>
            </p:cNvSpPr>
            <p:nvPr/>
          </p:nvSpPr>
          <p:spPr bwMode="auto">
            <a:xfrm>
              <a:off x="1906" y="2179"/>
              <a:ext cx="120" cy="236"/>
            </a:xfrm>
            <a:custGeom>
              <a:avLst/>
              <a:gdLst>
                <a:gd name="T0" fmla="*/ 60 w 121"/>
                <a:gd name="T1" fmla="*/ 526 h 234"/>
                <a:gd name="T2" fmla="*/ 60 w 121"/>
                <a:gd name="T3" fmla="*/ 495 h 234"/>
                <a:gd name="T4" fmla="*/ 60 w 121"/>
                <a:gd name="T5" fmla="*/ 467 h 234"/>
                <a:gd name="T6" fmla="*/ 60 w 121"/>
                <a:gd name="T7" fmla="*/ 438 h 234"/>
                <a:gd name="T8" fmla="*/ 50 w 121"/>
                <a:gd name="T9" fmla="*/ 399 h 234"/>
                <a:gd name="T10" fmla="*/ 33 w 121"/>
                <a:gd name="T11" fmla="*/ 342 h 234"/>
                <a:gd name="T12" fmla="*/ 20 w 121"/>
                <a:gd name="T13" fmla="*/ 282 h 234"/>
                <a:gd name="T14" fmla="*/ 9 w 121"/>
                <a:gd name="T15" fmla="*/ 232 h 234"/>
                <a:gd name="T16" fmla="*/ 2 w 121"/>
                <a:gd name="T17" fmla="*/ 180 h 234"/>
                <a:gd name="T18" fmla="*/ 0 w 121"/>
                <a:gd name="T19" fmla="*/ 48 h 234"/>
                <a:gd name="T20" fmla="*/ 0 w 121"/>
                <a:gd name="T21" fmla="*/ 12 h 234"/>
                <a:gd name="T22" fmla="*/ 0 w 121"/>
                <a:gd name="T23" fmla="*/ 12 h 234"/>
                <a:gd name="T24" fmla="*/ 2 w 121"/>
                <a:gd name="T25" fmla="*/ 12 h 234"/>
                <a:gd name="T26" fmla="*/ 7 w 121"/>
                <a:gd name="T27" fmla="*/ 9 h 234"/>
                <a:gd name="T28" fmla="*/ 16 w 121"/>
                <a:gd name="T29" fmla="*/ 6 h 234"/>
                <a:gd name="T30" fmla="*/ 27 w 121"/>
                <a:gd name="T31" fmla="*/ 4 h 234"/>
                <a:gd name="T32" fmla="*/ 41 w 121"/>
                <a:gd name="T33" fmla="*/ 2 h 234"/>
                <a:gd name="T34" fmla="*/ 53 w 121"/>
                <a:gd name="T35" fmla="*/ 0 h 234"/>
                <a:gd name="T36" fmla="*/ 60 w 121"/>
                <a:gd name="T37" fmla="*/ 0 h 234"/>
                <a:gd name="T38" fmla="*/ 60 w 121"/>
                <a:gd name="T39" fmla="*/ 4 h 234"/>
                <a:gd name="T40" fmla="*/ 60 w 121"/>
                <a:gd name="T41" fmla="*/ 9 h 234"/>
                <a:gd name="T42" fmla="*/ 60 w 121"/>
                <a:gd name="T43" fmla="*/ 20 h 234"/>
                <a:gd name="T44" fmla="*/ 60 w 121"/>
                <a:gd name="T45" fmla="*/ 526 h 2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2" y="12"/>
                  </a:lnTo>
                  <a:lnTo>
                    <a:pt x="7" y="9"/>
                  </a:lnTo>
                  <a:lnTo>
                    <a:pt x="16" y="6"/>
                  </a:lnTo>
                  <a:lnTo>
                    <a:pt x="27" y="4"/>
                  </a:lnTo>
                  <a:lnTo>
                    <a:pt x="41" y="2"/>
                  </a:lnTo>
                  <a:lnTo>
                    <a:pt x="53" y="0"/>
                  </a:lnTo>
                  <a:lnTo>
                    <a:pt x="71" y="0"/>
                  </a:lnTo>
                  <a:lnTo>
                    <a:pt x="85" y="4"/>
                  </a:lnTo>
                  <a:lnTo>
                    <a:pt x="101" y="9"/>
                  </a:lnTo>
                  <a:lnTo>
                    <a:pt x="115" y="20"/>
                  </a:lnTo>
                  <a:lnTo>
                    <a:pt x="120" y="23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5" name="Freeform 1219"/>
            <p:cNvSpPr>
              <a:spLocks/>
            </p:cNvSpPr>
            <p:nvPr/>
          </p:nvSpPr>
          <p:spPr bwMode="auto">
            <a:xfrm>
              <a:off x="1906" y="2179"/>
              <a:ext cx="120" cy="236"/>
            </a:xfrm>
            <a:custGeom>
              <a:avLst/>
              <a:gdLst>
                <a:gd name="T0" fmla="*/ 60 w 121"/>
                <a:gd name="T1" fmla="*/ 526 h 234"/>
                <a:gd name="T2" fmla="*/ 60 w 121"/>
                <a:gd name="T3" fmla="*/ 495 h 234"/>
                <a:gd name="T4" fmla="*/ 60 w 121"/>
                <a:gd name="T5" fmla="*/ 467 h 234"/>
                <a:gd name="T6" fmla="*/ 60 w 121"/>
                <a:gd name="T7" fmla="*/ 438 h 234"/>
                <a:gd name="T8" fmla="*/ 50 w 121"/>
                <a:gd name="T9" fmla="*/ 399 h 234"/>
                <a:gd name="T10" fmla="*/ 33 w 121"/>
                <a:gd name="T11" fmla="*/ 342 h 234"/>
                <a:gd name="T12" fmla="*/ 20 w 121"/>
                <a:gd name="T13" fmla="*/ 282 h 234"/>
                <a:gd name="T14" fmla="*/ 9 w 121"/>
                <a:gd name="T15" fmla="*/ 232 h 234"/>
                <a:gd name="T16" fmla="*/ 2 w 121"/>
                <a:gd name="T17" fmla="*/ 180 h 234"/>
                <a:gd name="T18" fmla="*/ 0 w 121"/>
                <a:gd name="T19" fmla="*/ 48 h 234"/>
                <a:gd name="T20" fmla="*/ 0 w 121"/>
                <a:gd name="T21" fmla="*/ 12 h 234"/>
                <a:gd name="T22" fmla="*/ 0 w 121"/>
                <a:gd name="T23" fmla="*/ 12 h 234"/>
                <a:gd name="T24" fmla="*/ 2 w 121"/>
                <a:gd name="T25" fmla="*/ 12 h 234"/>
                <a:gd name="T26" fmla="*/ 7 w 121"/>
                <a:gd name="T27" fmla="*/ 9 h 234"/>
                <a:gd name="T28" fmla="*/ 16 w 121"/>
                <a:gd name="T29" fmla="*/ 6 h 234"/>
                <a:gd name="T30" fmla="*/ 27 w 121"/>
                <a:gd name="T31" fmla="*/ 4 h 234"/>
                <a:gd name="T32" fmla="*/ 41 w 121"/>
                <a:gd name="T33" fmla="*/ 2 h 234"/>
                <a:gd name="T34" fmla="*/ 53 w 121"/>
                <a:gd name="T35" fmla="*/ 0 h 234"/>
                <a:gd name="T36" fmla="*/ 60 w 121"/>
                <a:gd name="T37" fmla="*/ 0 h 234"/>
                <a:gd name="T38" fmla="*/ 60 w 121"/>
                <a:gd name="T39" fmla="*/ 4 h 234"/>
                <a:gd name="T40" fmla="*/ 60 w 121"/>
                <a:gd name="T41" fmla="*/ 9 h 234"/>
                <a:gd name="T42" fmla="*/ 60 w 121"/>
                <a:gd name="T43" fmla="*/ 20 h 2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2" y="12"/>
                  </a:lnTo>
                  <a:lnTo>
                    <a:pt x="7" y="9"/>
                  </a:lnTo>
                  <a:lnTo>
                    <a:pt x="16" y="6"/>
                  </a:lnTo>
                  <a:lnTo>
                    <a:pt x="27" y="4"/>
                  </a:lnTo>
                  <a:lnTo>
                    <a:pt x="41" y="2"/>
                  </a:lnTo>
                  <a:lnTo>
                    <a:pt x="53" y="0"/>
                  </a:lnTo>
                  <a:lnTo>
                    <a:pt x="71" y="0"/>
                  </a:lnTo>
                  <a:lnTo>
                    <a:pt x="85" y="4"/>
                  </a:lnTo>
                  <a:lnTo>
                    <a:pt x="101" y="9"/>
                  </a:lnTo>
                  <a:lnTo>
                    <a:pt x="115" y="2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6" name="Freeform 1220"/>
            <p:cNvSpPr>
              <a:spLocks/>
            </p:cNvSpPr>
            <p:nvPr/>
          </p:nvSpPr>
          <p:spPr bwMode="auto">
            <a:xfrm>
              <a:off x="1916" y="1809"/>
              <a:ext cx="110" cy="365"/>
            </a:xfrm>
            <a:custGeom>
              <a:avLst/>
              <a:gdLst>
                <a:gd name="T0" fmla="*/ 192 w 109"/>
                <a:gd name="T1" fmla="*/ 610 h 363"/>
                <a:gd name="T2" fmla="*/ 174 w 109"/>
                <a:gd name="T3" fmla="*/ 595 h 363"/>
                <a:gd name="T4" fmla="*/ 159 w 109"/>
                <a:gd name="T5" fmla="*/ 578 h 363"/>
                <a:gd name="T6" fmla="*/ 50 w 109"/>
                <a:gd name="T7" fmla="*/ 565 h 363"/>
                <a:gd name="T8" fmla="*/ 40 w 109"/>
                <a:gd name="T9" fmla="*/ 550 h 363"/>
                <a:gd name="T10" fmla="*/ 29 w 109"/>
                <a:gd name="T11" fmla="*/ 530 h 363"/>
                <a:gd name="T12" fmla="*/ 20 w 109"/>
                <a:gd name="T13" fmla="*/ 508 h 363"/>
                <a:gd name="T14" fmla="*/ 13 w 109"/>
                <a:gd name="T15" fmla="*/ 481 h 363"/>
                <a:gd name="T16" fmla="*/ 6 w 109"/>
                <a:gd name="T17" fmla="*/ 429 h 363"/>
                <a:gd name="T18" fmla="*/ 2 w 109"/>
                <a:gd name="T19" fmla="*/ 373 h 363"/>
                <a:gd name="T20" fmla="*/ 0 w 109"/>
                <a:gd name="T21" fmla="*/ 309 h 363"/>
                <a:gd name="T22" fmla="*/ 0 w 109"/>
                <a:gd name="T23" fmla="*/ 309 h 363"/>
                <a:gd name="T24" fmla="*/ 0 w 109"/>
                <a:gd name="T25" fmla="*/ 257 h 363"/>
                <a:gd name="T26" fmla="*/ 2 w 109"/>
                <a:gd name="T27" fmla="*/ 228 h 363"/>
                <a:gd name="T28" fmla="*/ 8 w 109"/>
                <a:gd name="T29" fmla="*/ 205 h 363"/>
                <a:gd name="T30" fmla="*/ 16 w 109"/>
                <a:gd name="T31" fmla="*/ 86 h 363"/>
                <a:gd name="T32" fmla="*/ 25 w 109"/>
                <a:gd name="T33" fmla="*/ 67 h 363"/>
                <a:gd name="T34" fmla="*/ 34 w 109"/>
                <a:gd name="T35" fmla="*/ 50 h 363"/>
                <a:gd name="T36" fmla="*/ 44 w 109"/>
                <a:gd name="T37" fmla="*/ 37 h 363"/>
                <a:gd name="T38" fmla="*/ 52 w 109"/>
                <a:gd name="T39" fmla="*/ 23 h 363"/>
                <a:gd name="T40" fmla="*/ 161 w 109"/>
                <a:gd name="T41" fmla="*/ 13 h 363"/>
                <a:gd name="T42" fmla="*/ 170 w 109"/>
                <a:gd name="T43" fmla="*/ 0 h 363"/>
                <a:gd name="T44" fmla="*/ 170 w 109"/>
                <a:gd name="T45" fmla="*/ 0 h 363"/>
                <a:gd name="T46" fmla="*/ 170 w 109"/>
                <a:gd name="T47" fmla="*/ 2 h 363"/>
                <a:gd name="T48" fmla="*/ 174 w 109"/>
                <a:gd name="T49" fmla="*/ 6 h 363"/>
                <a:gd name="T50" fmla="*/ 184 w 109"/>
                <a:gd name="T51" fmla="*/ 13 h 363"/>
                <a:gd name="T52" fmla="*/ 192 w 109"/>
                <a:gd name="T53" fmla="*/ 20 h 363"/>
                <a:gd name="T54" fmla="*/ 200 w 109"/>
                <a:gd name="T55" fmla="*/ 34 h 363"/>
                <a:gd name="T56" fmla="*/ 210 w 109"/>
                <a:gd name="T57" fmla="*/ 46 h 363"/>
                <a:gd name="T58" fmla="*/ 216 w 109"/>
                <a:gd name="T59" fmla="*/ 59 h 363"/>
                <a:gd name="T60" fmla="*/ 230 w 109"/>
                <a:gd name="T61" fmla="*/ 75 h 363"/>
                <a:gd name="T62" fmla="*/ 238 w 109"/>
                <a:gd name="T63" fmla="*/ 190 h 363"/>
                <a:gd name="T64" fmla="*/ 248 w 109"/>
                <a:gd name="T65" fmla="*/ 205 h 363"/>
                <a:gd name="T66" fmla="*/ 192 w 109"/>
                <a:gd name="T67" fmla="*/ 610 h 3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2"/>
                  </a:lnTo>
                  <a:lnTo>
                    <a:pt x="71" y="6"/>
                  </a:lnTo>
                  <a:lnTo>
                    <a:pt x="76" y="13"/>
                  </a:lnTo>
                  <a:lnTo>
                    <a:pt x="80" y="20"/>
                  </a:lnTo>
                  <a:lnTo>
                    <a:pt x="84" y="34"/>
                  </a:lnTo>
                  <a:lnTo>
                    <a:pt x="89" y="46"/>
                  </a:lnTo>
                  <a:lnTo>
                    <a:pt x="92" y="59"/>
                  </a:lnTo>
                  <a:lnTo>
                    <a:pt x="99" y="75"/>
                  </a:lnTo>
                  <a:lnTo>
                    <a:pt x="103" y="92"/>
                  </a:lnTo>
                  <a:lnTo>
                    <a:pt x="108" y="107"/>
                  </a:lnTo>
                  <a:lnTo>
                    <a:pt x="80" y="36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7" name="Freeform 1221"/>
            <p:cNvSpPr>
              <a:spLocks/>
            </p:cNvSpPr>
            <p:nvPr/>
          </p:nvSpPr>
          <p:spPr bwMode="auto">
            <a:xfrm>
              <a:off x="1916" y="1809"/>
              <a:ext cx="110" cy="365"/>
            </a:xfrm>
            <a:custGeom>
              <a:avLst/>
              <a:gdLst>
                <a:gd name="T0" fmla="*/ 192 w 109"/>
                <a:gd name="T1" fmla="*/ 610 h 363"/>
                <a:gd name="T2" fmla="*/ 174 w 109"/>
                <a:gd name="T3" fmla="*/ 595 h 363"/>
                <a:gd name="T4" fmla="*/ 159 w 109"/>
                <a:gd name="T5" fmla="*/ 578 h 363"/>
                <a:gd name="T6" fmla="*/ 50 w 109"/>
                <a:gd name="T7" fmla="*/ 565 h 363"/>
                <a:gd name="T8" fmla="*/ 40 w 109"/>
                <a:gd name="T9" fmla="*/ 550 h 363"/>
                <a:gd name="T10" fmla="*/ 29 w 109"/>
                <a:gd name="T11" fmla="*/ 530 h 363"/>
                <a:gd name="T12" fmla="*/ 20 w 109"/>
                <a:gd name="T13" fmla="*/ 508 h 363"/>
                <a:gd name="T14" fmla="*/ 13 w 109"/>
                <a:gd name="T15" fmla="*/ 481 h 363"/>
                <a:gd name="T16" fmla="*/ 6 w 109"/>
                <a:gd name="T17" fmla="*/ 429 h 363"/>
                <a:gd name="T18" fmla="*/ 2 w 109"/>
                <a:gd name="T19" fmla="*/ 373 h 363"/>
                <a:gd name="T20" fmla="*/ 0 w 109"/>
                <a:gd name="T21" fmla="*/ 309 h 363"/>
                <a:gd name="T22" fmla="*/ 0 w 109"/>
                <a:gd name="T23" fmla="*/ 309 h 363"/>
                <a:gd name="T24" fmla="*/ 0 w 109"/>
                <a:gd name="T25" fmla="*/ 257 h 363"/>
                <a:gd name="T26" fmla="*/ 2 w 109"/>
                <a:gd name="T27" fmla="*/ 228 h 363"/>
                <a:gd name="T28" fmla="*/ 8 w 109"/>
                <a:gd name="T29" fmla="*/ 205 h 363"/>
                <a:gd name="T30" fmla="*/ 16 w 109"/>
                <a:gd name="T31" fmla="*/ 86 h 363"/>
                <a:gd name="T32" fmla="*/ 25 w 109"/>
                <a:gd name="T33" fmla="*/ 67 h 363"/>
                <a:gd name="T34" fmla="*/ 34 w 109"/>
                <a:gd name="T35" fmla="*/ 50 h 363"/>
                <a:gd name="T36" fmla="*/ 44 w 109"/>
                <a:gd name="T37" fmla="*/ 37 h 363"/>
                <a:gd name="T38" fmla="*/ 52 w 109"/>
                <a:gd name="T39" fmla="*/ 23 h 363"/>
                <a:gd name="T40" fmla="*/ 161 w 109"/>
                <a:gd name="T41" fmla="*/ 13 h 363"/>
                <a:gd name="T42" fmla="*/ 170 w 109"/>
                <a:gd name="T43" fmla="*/ 0 h 363"/>
                <a:gd name="T44" fmla="*/ 170 w 109"/>
                <a:gd name="T45" fmla="*/ 0 h 363"/>
                <a:gd name="T46" fmla="*/ 170 w 109"/>
                <a:gd name="T47" fmla="*/ 2 h 363"/>
                <a:gd name="T48" fmla="*/ 174 w 109"/>
                <a:gd name="T49" fmla="*/ 6 h 363"/>
                <a:gd name="T50" fmla="*/ 184 w 109"/>
                <a:gd name="T51" fmla="*/ 13 h 363"/>
                <a:gd name="T52" fmla="*/ 192 w 109"/>
                <a:gd name="T53" fmla="*/ 20 h 363"/>
                <a:gd name="T54" fmla="*/ 200 w 109"/>
                <a:gd name="T55" fmla="*/ 34 h 363"/>
                <a:gd name="T56" fmla="*/ 210 w 109"/>
                <a:gd name="T57" fmla="*/ 46 h 363"/>
                <a:gd name="T58" fmla="*/ 216 w 109"/>
                <a:gd name="T59" fmla="*/ 59 h 363"/>
                <a:gd name="T60" fmla="*/ 230 w 109"/>
                <a:gd name="T61" fmla="*/ 75 h 363"/>
                <a:gd name="T62" fmla="*/ 238 w 109"/>
                <a:gd name="T63" fmla="*/ 190 h 363"/>
                <a:gd name="T64" fmla="*/ 248 w 109"/>
                <a:gd name="T65" fmla="*/ 205 h 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2"/>
                  </a:lnTo>
                  <a:lnTo>
                    <a:pt x="71" y="6"/>
                  </a:lnTo>
                  <a:lnTo>
                    <a:pt x="76" y="13"/>
                  </a:lnTo>
                  <a:lnTo>
                    <a:pt x="80" y="20"/>
                  </a:lnTo>
                  <a:lnTo>
                    <a:pt x="84" y="34"/>
                  </a:lnTo>
                  <a:lnTo>
                    <a:pt x="89" y="46"/>
                  </a:lnTo>
                  <a:lnTo>
                    <a:pt x="92" y="59"/>
                  </a:lnTo>
                  <a:lnTo>
                    <a:pt x="99" y="75"/>
                  </a:lnTo>
                  <a:lnTo>
                    <a:pt x="103" y="92"/>
                  </a:lnTo>
                  <a:lnTo>
                    <a:pt x="108" y="10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8" name="Freeform 1222"/>
            <p:cNvSpPr>
              <a:spLocks/>
            </p:cNvSpPr>
            <p:nvPr/>
          </p:nvSpPr>
          <p:spPr bwMode="auto">
            <a:xfrm>
              <a:off x="1969" y="1637"/>
              <a:ext cx="110" cy="321"/>
            </a:xfrm>
            <a:custGeom>
              <a:avLst/>
              <a:gdLst>
                <a:gd name="T0" fmla="*/ 34 w 111"/>
                <a:gd name="T1" fmla="*/ 575 h 319"/>
                <a:gd name="T2" fmla="*/ 23 w 111"/>
                <a:gd name="T3" fmla="*/ 532 h 319"/>
                <a:gd name="T4" fmla="*/ 15 w 111"/>
                <a:gd name="T5" fmla="*/ 495 h 319"/>
                <a:gd name="T6" fmla="*/ 8 w 111"/>
                <a:gd name="T7" fmla="*/ 457 h 319"/>
                <a:gd name="T8" fmla="*/ 2 w 111"/>
                <a:gd name="T9" fmla="*/ 388 h 319"/>
                <a:gd name="T10" fmla="*/ 0 w 111"/>
                <a:gd name="T11" fmla="*/ 338 h 319"/>
                <a:gd name="T12" fmla="*/ 0 w 111"/>
                <a:gd name="T13" fmla="*/ 292 h 319"/>
                <a:gd name="T14" fmla="*/ 0 w 111"/>
                <a:gd name="T15" fmla="*/ 246 h 319"/>
                <a:gd name="T16" fmla="*/ 2 w 111"/>
                <a:gd name="T17" fmla="*/ 224 h 319"/>
                <a:gd name="T18" fmla="*/ 8 w 111"/>
                <a:gd name="T19" fmla="*/ 204 h 319"/>
                <a:gd name="T20" fmla="*/ 15 w 111"/>
                <a:gd name="T21" fmla="*/ 186 h 319"/>
                <a:gd name="T22" fmla="*/ 15 w 111"/>
                <a:gd name="T23" fmla="*/ 186 h 319"/>
                <a:gd name="T24" fmla="*/ 23 w 111"/>
                <a:gd name="T25" fmla="*/ 75 h 319"/>
                <a:gd name="T26" fmla="*/ 29 w 111"/>
                <a:gd name="T27" fmla="*/ 60 h 319"/>
                <a:gd name="T28" fmla="*/ 38 w 111"/>
                <a:gd name="T29" fmla="*/ 50 h 319"/>
                <a:gd name="T30" fmla="*/ 45 w 111"/>
                <a:gd name="T31" fmla="*/ 39 h 319"/>
                <a:gd name="T32" fmla="*/ 50 w 111"/>
                <a:gd name="T33" fmla="*/ 30 h 319"/>
                <a:gd name="T34" fmla="*/ 55 w 111"/>
                <a:gd name="T35" fmla="*/ 23 h 319"/>
                <a:gd name="T36" fmla="*/ 55 w 111"/>
                <a:gd name="T37" fmla="*/ 16 h 319"/>
                <a:gd name="T38" fmla="*/ 55 w 111"/>
                <a:gd name="T39" fmla="*/ 9 h 319"/>
                <a:gd name="T40" fmla="*/ 55 w 111"/>
                <a:gd name="T41" fmla="*/ 4 h 319"/>
                <a:gd name="T42" fmla="*/ 55 w 111"/>
                <a:gd name="T43" fmla="*/ 0 h 319"/>
                <a:gd name="T44" fmla="*/ 55 w 111"/>
                <a:gd name="T45" fmla="*/ 0 h 319"/>
                <a:gd name="T46" fmla="*/ 55 w 111"/>
                <a:gd name="T47" fmla="*/ 2 h 319"/>
                <a:gd name="T48" fmla="*/ 55 w 111"/>
                <a:gd name="T49" fmla="*/ 5 h 319"/>
                <a:gd name="T50" fmla="*/ 55 w 111"/>
                <a:gd name="T51" fmla="*/ 14 h 319"/>
                <a:gd name="T52" fmla="*/ 55 w 111"/>
                <a:gd name="T53" fmla="*/ 25 h 319"/>
                <a:gd name="T54" fmla="*/ 55 w 111"/>
                <a:gd name="T55" fmla="*/ 35 h 319"/>
                <a:gd name="T56" fmla="*/ 55 w 111"/>
                <a:gd name="T57" fmla="*/ 48 h 319"/>
                <a:gd name="T58" fmla="*/ 55 w 111"/>
                <a:gd name="T59" fmla="*/ 60 h 319"/>
                <a:gd name="T60" fmla="*/ 55 w 111"/>
                <a:gd name="T61" fmla="*/ 75 h 319"/>
                <a:gd name="T62" fmla="*/ 55 w 111"/>
                <a:gd name="T63" fmla="*/ 186 h 319"/>
                <a:gd name="T64" fmla="*/ 55 w 111"/>
                <a:gd name="T65" fmla="*/ 199 h 319"/>
                <a:gd name="T66" fmla="*/ 34 w 111"/>
                <a:gd name="T67" fmla="*/ 575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2"/>
                  </a:lnTo>
                  <a:lnTo>
                    <a:pt x="89" y="5"/>
                  </a:lnTo>
                  <a:lnTo>
                    <a:pt x="91" y="14"/>
                  </a:lnTo>
                  <a:lnTo>
                    <a:pt x="95" y="25"/>
                  </a:lnTo>
                  <a:lnTo>
                    <a:pt x="99" y="35"/>
                  </a:lnTo>
                  <a:lnTo>
                    <a:pt x="101" y="48"/>
                  </a:lnTo>
                  <a:lnTo>
                    <a:pt x="105" y="60"/>
                  </a:lnTo>
                  <a:lnTo>
                    <a:pt x="107" y="75"/>
                  </a:lnTo>
                  <a:lnTo>
                    <a:pt x="110" y="88"/>
                  </a:lnTo>
                  <a:lnTo>
                    <a:pt x="107" y="101"/>
                  </a:lnTo>
                  <a:lnTo>
                    <a:pt x="34" y="31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99" name="Freeform 1223"/>
            <p:cNvSpPr>
              <a:spLocks/>
            </p:cNvSpPr>
            <p:nvPr/>
          </p:nvSpPr>
          <p:spPr bwMode="auto">
            <a:xfrm>
              <a:off x="1969" y="1637"/>
              <a:ext cx="110" cy="321"/>
            </a:xfrm>
            <a:custGeom>
              <a:avLst/>
              <a:gdLst>
                <a:gd name="T0" fmla="*/ 34 w 111"/>
                <a:gd name="T1" fmla="*/ 575 h 319"/>
                <a:gd name="T2" fmla="*/ 23 w 111"/>
                <a:gd name="T3" fmla="*/ 532 h 319"/>
                <a:gd name="T4" fmla="*/ 15 w 111"/>
                <a:gd name="T5" fmla="*/ 495 h 319"/>
                <a:gd name="T6" fmla="*/ 8 w 111"/>
                <a:gd name="T7" fmla="*/ 457 h 319"/>
                <a:gd name="T8" fmla="*/ 2 w 111"/>
                <a:gd name="T9" fmla="*/ 388 h 319"/>
                <a:gd name="T10" fmla="*/ 0 w 111"/>
                <a:gd name="T11" fmla="*/ 338 h 319"/>
                <a:gd name="T12" fmla="*/ 0 w 111"/>
                <a:gd name="T13" fmla="*/ 292 h 319"/>
                <a:gd name="T14" fmla="*/ 0 w 111"/>
                <a:gd name="T15" fmla="*/ 246 h 319"/>
                <a:gd name="T16" fmla="*/ 2 w 111"/>
                <a:gd name="T17" fmla="*/ 224 h 319"/>
                <a:gd name="T18" fmla="*/ 8 w 111"/>
                <a:gd name="T19" fmla="*/ 204 h 319"/>
                <a:gd name="T20" fmla="*/ 15 w 111"/>
                <a:gd name="T21" fmla="*/ 186 h 319"/>
                <a:gd name="T22" fmla="*/ 15 w 111"/>
                <a:gd name="T23" fmla="*/ 186 h 319"/>
                <a:gd name="T24" fmla="*/ 23 w 111"/>
                <a:gd name="T25" fmla="*/ 75 h 319"/>
                <a:gd name="T26" fmla="*/ 29 w 111"/>
                <a:gd name="T27" fmla="*/ 60 h 319"/>
                <a:gd name="T28" fmla="*/ 38 w 111"/>
                <a:gd name="T29" fmla="*/ 50 h 319"/>
                <a:gd name="T30" fmla="*/ 45 w 111"/>
                <a:gd name="T31" fmla="*/ 39 h 319"/>
                <a:gd name="T32" fmla="*/ 50 w 111"/>
                <a:gd name="T33" fmla="*/ 30 h 319"/>
                <a:gd name="T34" fmla="*/ 55 w 111"/>
                <a:gd name="T35" fmla="*/ 23 h 319"/>
                <a:gd name="T36" fmla="*/ 55 w 111"/>
                <a:gd name="T37" fmla="*/ 16 h 319"/>
                <a:gd name="T38" fmla="*/ 55 w 111"/>
                <a:gd name="T39" fmla="*/ 9 h 319"/>
                <a:gd name="T40" fmla="*/ 55 w 111"/>
                <a:gd name="T41" fmla="*/ 4 h 319"/>
                <a:gd name="T42" fmla="*/ 55 w 111"/>
                <a:gd name="T43" fmla="*/ 0 h 319"/>
                <a:gd name="T44" fmla="*/ 55 w 111"/>
                <a:gd name="T45" fmla="*/ 0 h 319"/>
                <a:gd name="T46" fmla="*/ 55 w 111"/>
                <a:gd name="T47" fmla="*/ 2 h 319"/>
                <a:gd name="T48" fmla="*/ 55 w 111"/>
                <a:gd name="T49" fmla="*/ 5 h 319"/>
                <a:gd name="T50" fmla="*/ 55 w 111"/>
                <a:gd name="T51" fmla="*/ 14 h 319"/>
                <a:gd name="T52" fmla="*/ 55 w 111"/>
                <a:gd name="T53" fmla="*/ 25 h 319"/>
                <a:gd name="T54" fmla="*/ 55 w 111"/>
                <a:gd name="T55" fmla="*/ 35 h 319"/>
                <a:gd name="T56" fmla="*/ 55 w 111"/>
                <a:gd name="T57" fmla="*/ 48 h 319"/>
                <a:gd name="T58" fmla="*/ 55 w 111"/>
                <a:gd name="T59" fmla="*/ 60 h 319"/>
                <a:gd name="T60" fmla="*/ 55 w 111"/>
                <a:gd name="T61" fmla="*/ 75 h 319"/>
                <a:gd name="T62" fmla="*/ 55 w 111"/>
                <a:gd name="T63" fmla="*/ 186 h 319"/>
                <a:gd name="T64" fmla="*/ 55 w 111"/>
                <a:gd name="T65" fmla="*/ 199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2"/>
                  </a:lnTo>
                  <a:lnTo>
                    <a:pt x="89" y="5"/>
                  </a:lnTo>
                  <a:lnTo>
                    <a:pt x="91" y="14"/>
                  </a:lnTo>
                  <a:lnTo>
                    <a:pt x="95" y="25"/>
                  </a:lnTo>
                  <a:lnTo>
                    <a:pt x="99" y="35"/>
                  </a:lnTo>
                  <a:lnTo>
                    <a:pt x="101" y="48"/>
                  </a:lnTo>
                  <a:lnTo>
                    <a:pt x="105" y="60"/>
                  </a:lnTo>
                  <a:lnTo>
                    <a:pt x="107" y="75"/>
                  </a:lnTo>
                  <a:lnTo>
                    <a:pt x="110" y="88"/>
                  </a:lnTo>
                  <a:lnTo>
                    <a:pt x="107" y="101"/>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0" name="Freeform 1224"/>
            <p:cNvSpPr>
              <a:spLocks/>
            </p:cNvSpPr>
            <p:nvPr/>
          </p:nvSpPr>
          <p:spPr bwMode="auto">
            <a:xfrm>
              <a:off x="2083" y="1486"/>
              <a:ext cx="131" cy="285"/>
            </a:xfrm>
            <a:custGeom>
              <a:avLst/>
              <a:gdLst>
                <a:gd name="T0" fmla="*/ 2 w 131"/>
                <a:gd name="T1" fmla="*/ 187 h 286"/>
                <a:gd name="T2" fmla="*/ 0 w 131"/>
                <a:gd name="T3" fmla="*/ 169 h 286"/>
                <a:gd name="T4" fmla="*/ 0 w 131"/>
                <a:gd name="T5" fmla="*/ 150 h 286"/>
                <a:gd name="T6" fmla="*/ 2 w 131"/>
                <a:gd name="T7" fmla="*/ 143 h 286"/>
                <a:gd name="T8" fmla="*/ 5 w 131"/>
                <a:gd name="T9" fmla="*/ 143 h 286"/>
                <a:gd name="T10" fmla="*/ 12 w 131"/>
                <a:gd name="T11" fmla="*/ 143 h 286"/>
                <a:gd name="T12" fmla="*/ 18 w 131"/>
                <a:gd name="T13" fmla="*/ 143 h 286"/>
                <a:gd name="T14" fmla="*/ 25 w 131"/>
                <a:gd name="T15" fmla="*/ 143 h 286"/>
                <a:gd name="T16" fmla="*/ 30 w 131"/>
                <a:gd name="T17" fmla="*/ 126 h 286"/>
                <a:gd name="T18" fmla="*/ 37 w 131"/>
                <a:gd name="T19" fmla="*/ 110 h 286"/>
                <a:gd name="T20" fmla="*/ 41 w 131"/>
                <a:gd name="T21" fmla="*/ 96 h 286"/>
                <a:gd name="T22" fmla="*/ 41 w 131"/>
                <a:gd name="T23" fmla="*/ 96 h 286"/>
                <a:gd name="T24" fmla="*/ 48 w 131"/>
                <a:gd name="T25" fmla="*/ 86 h 286"/>
                <a:gd name="T26" fmla="*/ 53 w 131"/>
                <a:gd name="T27" fmla="*/ 73 h 286"/>
                <a:gd name="T28" fmla="*/ 62 w 131"/>
                <a:gd name="T29" fmla="*/ 61 h 286"/>
                <a:gd name="T30" fmla="*/ 71 w 131"/>
                <a:gd name="T31" fmla="*/ 50 h 286"/>
                <a:gd name="T32" fmla="*/ 79 w 131"/>
                <a:gd name="T33" fmla="*/ 38 h 286"/>
                <a:gd name="T34" fmla="*/ 90 w 131"/>
                <a:gd name="T35" fmla="*/ 29 h 286"/>
                <a:gd name="T36" fmla="*/ 99 w 131"/>
                <a:gd name="T37" fmla="*/ 19 h 286"/>
                <a:gd name="T38" fmla="*/ 106 w 131"/>
                <a:gd name="T39" fmla="*/ 11 h 286"/>
                <a:gd name="T40" fmla="*/ 113 w 131"/>
                <a:gd name="T41" fmla="*/ 4 h 286"/>
                <a:gd name="T42" fmla="*/ 122 w 131"/>
                <a:gd name="T43" fmla="*/ 0 h 286"/>
                <a:gd name="T44" fmla="*/ 122 w 131"/>
                <a:gd name="T45" fmla="*/ 0 h 286"/>
                <a:gd name="T46" fmla="*/ 122 w 131"/>
                <a:gd name="T47" fmla="*/ 2 h 286"/>
                <a:gd name="T48" fmla="*/ 122 w 131"/>
                <a:gd name="T49" fmla="*/ 6 h 286"/>
                <a:gd name="T50" fmla="*/ 124 w 131"/>
                <a:gd name="T51" fmla="*/ 13 h 286"/>
                <a:gd name="T52" fmla="*/ 126 w 131"/>
                <a:gd name="T53" fmla="*/ 23 h 286"/>
                <a:gd name="T54" fmla="*/ 127 w 131"/>
                <a:gd name="T55" fmla="*/ 34 h 286"/>
                <a:gd name="T56" fmla="*/ 127 w 131"/>
                <a:gd name="T57" fmla="*/ 44 h 286"/>
                <a:gd name="T58" fmla="*/ 130 w 131"/>
                <a:gd name="T59" fmla="*/ 57 h 286"/>
                <a:gd name="T60" fmla="*/ 130 w 131"/>
                <a:gd name="T61" fmla="*/ 69 h 286"/>
                <a:gd name="T62" fmla="*/ 130 w 131"/>
                <a:gd name="T63" fmla="*/ 82 h 286"/>
                <a:gd name="T64" fmla="*/ 127 w 131"/>
                <a:gd name="T65" fmla="*/ 94 h 286"/>
                <a:gd name="T66" fmla="*/ 2 w 131"/>
                <a:gd name="T67" fmla="*/ 187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lnTo>
                    <a:pt x="2" y="28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1" name="Freeform 1225"/>
            <p:cNvSpPr>
              <a:spLocks/>
            </p:cNvSpPr>
            <p:nvPr/>
          </p:nvSpPr>
          <p:spPr bwMode="auto">
            <a:xfrm>
              <a:off x="2083" y="1486"/>
              <a:ext cx="131" cy="285"/>
            </a:xfrm>
            <a:custGeom>
              <a:avLst/>
              <a:gdLst>
                <a:gd name="T0" fmla="*/ 2 w 131"/>
                <a:gd name="T1" fmla="*/ 187 h 286"/>
                <a:gd name="T2" fmla="*/ 0 w 131"/>
                <a:gd name="T3" fmla="*/ 169 h 286"/>
                <a:gd name="T4" fmla="*/ 0 w 131"/>
                <a:gd name="T5" fmla="*/ 150 h 286"/>
                <a:gd name="T6" fmla="*/ 2 w 131"/>
                <a:gd name="T7" fmla="*/ 143 h 286"/>
                <a:gd name="T8" fmla="*/ 5 w 131"/>
                <a:gd name="T9" fmla="*/ 143 h 286"/>
                <a:gd name="T10" fmla="*/ 12 w 131"/>
                <a:gd name="T11" fmla="*/ 143 h 286"/>
                <a:gd name="T12" fmla="*/ 18 w 131"/>
                <a:gd name="T13" fmla="*/ 143 h 286"/>
                <a:gd name="T14" fmla="*/ 25 w 131"/>
                <a:gd name="T15" fmla="*/ 143 h 286"/>
                <a:gd name="T16" fmla="*/ 30 w 131"/>
                <a:gd name="T17" fmla="*/ 126 h 286"/>
                <a:gd name="T18" fmla="*/ 37 w 131"/>
                <a:gd name="T19" fmla="*/ 110 h 286"/>
                <a:gd name="T20" fmla="*/ 41 w 131"/>
                <a:gd name="T21" fmla="*/ 96 h 286"/>
                <a:gd name="T22" fmla="*/ 41 w 131"/>
                <a:gd name="T23" fmla="*/ 96 h 286"/>
                <a:gd name="T24" fmla="*/ 48 w 131"/>
                <a:gd name="T25" fmla="*/ 86 h 286"/>
                <a:gd name="T26" fmla="*/ 53 w 131"/>
                <a:gd name="T27" fmla="*/ 73 h 286"/>
                <a:gd name="T28" fmla="*/ 62 w 131"/>
                <a:gd name="T29" fmla="*/ 61 h 286"/>
                <a:gd name="T30" fmla="*/ 71 w 131"/>
                <a:gd name="T31" fmla="*/ 50 h 286"/>
                <a:gd name="T32" fmla="*/ 79 w 131"/>
                <a:gd name="T33" fmla="*/ 38 h 286"/>
                <a:gd name="T34" fmla="*/ 90 w 131"/>
                <a:gd name="T35" fmla="*/ 29 h 286"/>
                <a:gd name="T36" fmla="*/ 99 w 131"/>
                <a:gd name="T37" fmla="*/ 19 h 286"/>
                <a:gd name="T38" fmla="*/ 106 w 131"/>
                <a:gd name="T39" fmla="*/ 11 h 286"/>
                <a:gd name="T40" fmla="*/ 113 w 131"/>
                <a:gd name="T41" fmla="*/ 4 h 286"/>
                <a:gd name="T42" fmla="*/ 122 w 131"/>
                <a:gd name="T43" fmla="*/ 0 h 286"/>
                <a:gd name="T44" fmla="*/ 122 w 131"/>
                <a:gd name="T45" fmla="*/ 0 h 286"/>
                <a:gd name="T46" fmla="*/ 122 w 131"/>
                <a:gd name="T47" fmla="*/ 2 h 286"/>
                <a:gd name="T48" fmla="*/ 122 w 131"/>
                <a:gd name="T49" fmla="*/ 6 h 286"/>
                <a:gd name="T50" fmla="*/ 124 w 131"/>
                <a:gd name="T51" fmla="*/ 13 h 286"/>
                <a:gd name="T52" fmla="*/ 126 w 131"/>
                <a:gd name="T53" fmla="*/ 23 h 286"/>
                <a:gd name="T54" fmla="*/ 127 w 131"/>
                <a:gd name="T55" fmla="*/ 34 h 286"/>
                <a:gd name="T56" fmla="*/ 127 w 131"/>
                <a:gd name="T57" fmla="*/ 44 h 286"/>
                <a:gd name="T58" fmla="*/ 130 w 131"/>
                <a:gd name="T59" fmla="*/ 57 h 286"/>
                <a:gd name="T60" fmla="*/ 130 w 131"/>
                <a:gd name="T61" fmla="*/ 69 h 286"/>
                <a:gd name="T62" fmla="*/ 130 w 131"/>
                <a:gd name="T63" fmla="*/ 82 h 286"/>
                <a:gd name="T64" fmla="*/ 127 w 131"/>
                <a:gd name="T65" fmla="*/ 94 h 2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2" name="Freeform 1226"/>
            <p:cNvSpPr>
              <a:spLocks/>
            </p:cNvSpPr>
            <p:nvPr/>
          </p:nvSpPr>
          <p:spPr bwMode="auto">
            <a:xfrm>
              <a:off x="2188" y="1385"/>
              <a:ext cx="134" cy="218"/>
            </a:xfrm>
            <a:custGeom>
              <a:avLst/>
              <a:gdLst>
                <a:gd name="T0" fmla="*/ 0 w 134"/>
                <a:gd name="T1" fmla="*/ 120 h 219"/>
                <a:gd name="T2" fmla="*/ 2 w 134"/>
                <a:gd name="T3" fmla="*/ 109 h 219"/>
                <a:gd name="T4" fmla="*/ 4 w 134"/>
                <a:gd name="T5" fmla="*/ 109 h 219"/>
                <a:gd name="T6" fmla="*/ 6 w 134"/>
                <a:gd name="T7" fmla="*/ 109 h 219"/>
                <a:gd name="T8" fmla="*/ 8 w 134"/>
                <a:gd name="T9" fmla="*/ 109 h 219"/>
                <a:gd name="T10" fmla="*/ 13 w 134"/>
                <a:gd name="T11" fmla="*/ 109 h 219"/>
                <a:gd name="T12" fmla="*/ 19 w 134"/>
                <a:gd name="T13" fmla="*/ 109 h 219"/>
                <a:gd name="T14" fmla="*/ 25 w 134"/>
                <a:gd name="T15" fmla="*/ 96 h 219"/>
                <a:gd name="T16" fmla="*/ 31 w 134"/>
                <a:gd name="T17" fmla="*/ 81 h 219"/>
                <a:gd name="T18" fmla="*/ 38 w 134"/>
                <a:gd name="T19" fmla="*/ 69 h 219"/>
                <a:gd name="T20" fmla="*/ 47 w 134"/>
                <a:gd name="T21" fmla="*/ 58 h 219"/>
                <a:gd name="T22" fmla="*/ 47 w 134"/>
                <a:gd name="T23" fmla="*/ 58 h 219"/>
                <a:gd name="T24" fmla="*/ 52 w 134"/>
                <a:gd name="T25" fmla="*/ 49 h 219"/>
                <a:gd name="T26" fmla="*/ 61 w 134"/>
                <a:gd name="T27" fmla="*/ 41 h 219"/>
                <a:gd name="T28" fmla="*/ 70 w 134"/>
                <a:gd name="T29" fmla="*/ 32 h 219"/>
                <a:gd name="T30" fmla="*/ 75 w 134"/>
                <a:gd name="T31" fmla="*/ 26 h 219"/>
                <a:gd name="T32" fmla="*/ 84 w 134"/>
                <a:gd name="T33" fmla="*/ 20 h 219"/>
                <a:gd name="T34" fmla="*/ 93 w 134"/>
                <a:gd name="T35" fmla="*/ 16 h 219"/>
                <a:gd name="T36" fmla="*/ 101 w 134"/>
                <a:gd name="T37" fmla="*/ 12 h 219"/>
                <a:gd name="T38" fmla="*/ 107 w 134"/>
                <a:gd name="T39" fmla="*/ 5 h 219"/>
                <a:gd name="T40" fmla="*/ 116 w 134"/>
                <a:gd name="T41" fmla="*/ 1 h 219"/>
                <a:gd name="T42" fmla="*/ 124 w 134"/>
                <a:gd name="T43" fmla="*/ 0 h 219"/>
                <a:gd name="T44" fmla="*/ 124 w 134"/>
                <a:gd name="T45" fmla="*/ 0 h 219"/>
                <a:gd name="T46" fmla="*/ 124 w 134"/>
                <a:gd name="T47" fmla="*/ 0 h 219"/>
                <a:gd name="T48" fmla="*/ 124 w 134"/>
                <a:gd name="T49" fmla="*/ 3 h 219"/>
                <a:gd name="T50" fmla="*/ 126 w 134"/>
                <a:gd name="T51" fmla="*/ 9 h 219"/>
                <a:gd name="T52" fmla="*/ 128 w 134"/>
                <a:gd name="T53" fmla="*/ 18 h 219"/>
                <a:gd name="T54" fmla="*/ 130 w 134"/>
                <a:gd name="T55" fmla="*/ 26 h 219"/>
                <a:gd name="T56" fmla="*/ 133 w 134"/>
                <a:gd name="T57" fmla="*/ 37 h 219"/>
                <a:gd name="T58" fmla="*/ 133 w 134"/>
                <a:gd name="T59" fmla="*/ 46 h 219"/>
                <a:gd name="T60" fmla="*/ 133 w 134"/>
                <a:gd name="T61" fmla="*/ 55 h 219"/>
                <a:gd name="T62" fmla="*/ 133 w 134"/>
                <a:gd name="T63" fmla="*/ 66 h 219"/>
                <a:gd name="T64" fmla="*/ 130 w 134"/>
                <a:gd name="T65" fmla="*/ 76 h 219"/>
                <a:gd name="T66" fmla="*/ 0 w 134"/>
                <a:gd name="T67" fmla="*/ 120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3"/>
                  </a:lnTo>
                  <a:lnTo>
                    <a:pt x="126" y="9"/>
                  </a:lnTo>
                  <a:lnTo>
                    <a:pt x="128" y="18"/>
                  </a:lnTo>
                  <a:lnTo>
                    <a:pt x="130" y="26"/>
                  </a:lnTo>
                  <a:lnTo>
                    <a:pt x="133" y="37"/>
                  </a:lnTo>
                  <a:lnTo>
                    <a:pt x="133" y="46"/>
                  </a:lnTo>
                  <a:lnTo>
                    <a:pt x="133" y="55"/>
                  </a:lnTo>
                  <a:lnTo>
                    <a:pt x="133" y="66"/>
                  </a:lnTo>
                  <a:lnTo>
                    <a:pt x="130" y="76"/>
                  </a:lnTo>
                  <a:lnTo>
                    <a:pt x="0" y="21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3" name="Freeform 1227"/>
            <p:cNvSpPr>
              <a:spLocks/>
            </p:cNvSpPr>
            <p:nvPr/>
          </p:nvSpPr>
          <p:spPr bwMode="auto">
            <a:xfrm>
              <a:off x="2188" y="1385"/>
              <a:ext cx="134" cy="218"/>
            </a:xfrm>
            <a:custGeom>
              <a:avLst/>
              <a:gdLst>
                <a:gd name="T0" fmla="*/ 0 w 134"/>
                <a:gd name="T1" fmla="*/ 120 h 219"/>
                <a:gd name="T2" fmla="*/ 2 w 134"/>
                <a:gd name="T3" fmla="*/ 109 h 219"/>
                <a:gd name="T4" fmla="*/ 4 w 134"/>
                <a:gd name="T5" fmla="*/ 109 h 219"/>
                <a:gd name="T6" fmla="*/ 6 w 134"/>
                <a:gd name="T7" fmla="*/ 109 h 219"/>
                <a:gd name="T8" fmla="*/ 8 w 134"/>
                <a:gd name="T9" fmla="*/ 109 h 219"/>
                <a:gd name="T10" fmla="*/ 13 w 134"/>
                <a:gd name="T11" fmla="*/ 109 h 219"/>
                <a:gd name="T12" fmla="*/ 19 w 134"/>
                <a:gd name="T13" fmla="*/ 109 h 219"/>
                <a:gd name="T14" fmla="*/ 25 w 134"/>
                <a:gd name="T15" fmla="*/ 96 h 219"/>
                <a:gd name="T16" fmla="*/ 31 w 134"/>
                <a:gd name="T17" fmla="*/ 81 h 219"/>
                <a:gd name="T18" fmla="*/ 38 w 134"/>
                <a:gd name="T19" fmla="*/ 69 h 219"/>
                <a:gd name="T20" fmla="*/ 47 w 134"/>
                <a:gd name="T21" fmla="*/ 58 h 219"/>
                <a:gd name="T22" fmla="*/ 47 w 134"/>
                <a:gd name="T23" fmla="*/ 58 h 219"/>
                <a:gd name="T24" fmla="*/ 52 w 134"/>
                <a:gd name="T25" fmla="*/ 49 h 219"/>
                <a:gd name="T26" fmla="*/ 61 w 134"/>
                <a:gd name="T27" fmla="*/ 41 h 219"/>
                <a:gd name="T28" fmla="*/ 70 w 134"/>
                <a:gd name="T29" fmla="*/ 32 h 219"/>
                <a:gd name="T30" fmla="*/ 75 w 134"/>
                <a:gd name="T31" fmla="*/ 26 h 219"/>
                <a:gd name="T32" fmla="*/ 84 w 134"/>
                <a:gd name="T33" fmla="*/ 20 h 219"/>
                <a:gd name="T34" fmla="*/ 93 w 134"/>
                <a:gd name="T35" fmla="*/ 16 h 219"/>
                <a:gd name="T36" fmla="*/ 101 w 134"/>
                <a:gd name="T37" fmla="*/ 12 h 219"/>
                <a:gd name="T38" fmla="*/ 107 w 134"/>
                <a:gd name="T39" fmla="*/ 5 h 219"/>
                <a:gd name="T40" fmla="*/ 116 w 134"/>
                <a:gd name="T41" fmla="*/ 1 h 219"/>
                <a:gd name="T42" fmla="*/ 124 w 134"/>
                <a:gd name="T43" fmla="*/ 0 h 219"/>
                <a:gd name="T44" fmla="*/ 124 w 134"/>
                <a:gd name="T45" fmla="*/ 0 h 219"/>
                <a:gd name="T46" fmla="*/ 124 w 134"/>
                <a:gd name="T47" fmla="*/ 0 h 219"/>
                <a:gd name="T48" fmla="*/ 124 w 134"/>
                <a:gd name="T49" fmla="*/ 3 h 219"/>
                <a:gd name="T50" fmla="*/ 126 w 134"/>
                <a:gd name="T51" fmla="*/ 9 h 219"/>
                <a:gd name="T52" fmla="*/ 128 w 134"/>
                <a:gd name="T53" fmla="*/ 18 h 219"/>
                <a:gd name="T54" fmla="*/ 130 w 134"/>
                <a:gd name="T55" fmla="*/ 26 h 219"/>
                <a:gd name="T56" fmla="*/ 133 w 134"/>
                <a:gd name="T57" fmla="*/ 37 h 219"/>
                <a:gd name="T58" fmla="*/ 133 w 134"/>
                <a:gd name="T59" fmla="*/ 46 h 219"/>
                <a:gd name="T60" fmla="*/ 133 w 134"/>
                <a:gd name="T61" fmla="*/ 55 h 219"/>
                <a:gd name="T62" fmla="*/ 133 w 134"/>
                <a:gd name="T63" fmla="*/ 66 h 219"/>
                <a:gd name="T64" fmla="*/ 130 w 134"/>
                <a:gd name="T65" fmla="*/ 76 h 2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3"/>
                  </a:lnTo>
                  <a:lnTo>
                    <a:pt x="126" y="9"/>
                  </a:lnTo>
                  <a:lnTo>
                    <a:pt x="128" y="18"/>
                  </a:lnTo>
                  <a:lnTo>
                    <a:pt x="130" y="26"/>
                  </a:lnTo>
                  <a:lnTo>
                    <a:pt x="133" y="37"/>
                  </a:lnTo>
                  <a:lnTo>
                    <a:pt x="133" y="46"/>
                  </a:lnTo>
                  <a:lnTo>
                    <a:pt x="133" y="55"/>
                  </a:lnTo>
                  <a:lnTo>
                    <a:pt x="133" y="66"/>
                  </a:lnTo>
                  <a:lnTo>
                    <a:pt x="130" y="7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 name="Freeform 1228"/>
            <p:cNvSpPr>
              <a:spLocks/>
            </p:cNvSpPr>
            <p:nvPr/>
          </p:nvSpPr>
          <p:spPr bwMode="auto">
            <a:xfrm>
              <a:off x="2290" y="1315"/>
              <a:ext cx="121" cy="176"/>
            </a:xfrm>
            <a:custGeom>
              <a:avLst/>
              <a:gdLst>
                <a:gd name="T0" fmla="*/ 0 w 123"/>
                <a:gd name="T1" fmla="*/ 175 h 176"/>
                <a:gd name="T2" fmla="*/ 0 w 123"/>
                <a:gd name="T3" fmla="*/ 162 h 176"/>
                <a:gd name="T4" fmla="*/ 2 w 123"/>
                <a:gd name="T5" fmla="*/ 147 h 176"/>
                <a:gd name="T6" fmla="*/ 4 w 123"/>
                <a:gd name="T7" fmla="*/ 133 h 176"/>
                <a:gd name="T8" fmla="*/ 8 w 123"/>
                <a:gd name="T9" fmla="*/ 117 h 176"/>
                <a:gd name="T10" fmla="*/ 13 w 123"/>
                <a:gd name="T11" fmla="*/ 101 h 176"/>
                <a:gd name="T12" fmla="*/ 17 w 123"/>
                <a:gd name="T13" fmla="*/ 89 h 176"/>
                <a:gd name="T14" fmla="*/ 23 w 123"/>
                <a:gd name="T15" fmla="*/ 73 h 176"/>
                <a:gd name="T16" fmla="*/ 27 w 123"/>
                <a:gd name="T17" fmla="*/ 61 h 176"/>
                <a:gd name="T18" fmla="*/ 30 w 123"/>
                <a:gd name="T19" fmla="*/ 50 h 176"/>
                <a:gd name="T20" fmla="*/ 30 w 123"/>
                <a:gd name="T21" fmla="*/ 40 h 176"/>
                <a:gd name="T22" fmla="*/ 30 w 123"/>
                <a:gd name="T23" fmla="*/ 40 h 176"/>
                <a:gd name="T24" fmla="*/ 30 w 123"/>
                <a:gd name="T25" fmla="*/ 34 h 176"/>
                <a:gd name="T26" fmla="*/ 30 w 123"/>
                <a:gd name="T27" fmla="*/ 25 h 176"/>
                <a:gd name="T28" fmla="*/ 30 w 123"/>
                <a:gd name="T29" fmla="*/ 20 h 176"/>
                <a:gd name="T30" fmla="*/ 30 w 123"/>
                <a:gd name="T31" fmla="*/ 15 h 176"/>
                <a:gd name="T32" fmla="*/ 30 w 123"/>
                <a:gd name="T33" fmla="*/ 11 h 176"/>
                <a:gd name="T34" fmla="*/ 30 w 123"/>
                <a:gd name="T35" fmla="*/ 6 h 176"/>
                <a:gd name="T36" fmla="*/ 30 w 123"/>
                <a:gd name="T37" fmla="*/ 4 h 176"/>
                <a:gd name="T38" fmla="*/ 30 w 123"/>
                <a:gd name="T39" fmla="*/ 2 h 176"/>
                <a:gd name="T40" fmla="*/ 30 w 123"/>
                <a:gd name="T41" fmla="*/ 0 h 176"/>
                <a:gd name="T42" fmla="*/ 30 w 123"/>
                <a:gd name="T43" fmla="*/ 0 h 176"/>
                <a:gd name="T44" fmla="*/ 30 w 123"/>
                <a:gd name="T45" fmla="*/ 0 h 176"/>
                <a:gd name="T46" fmla="*/ 30 w 123"/>
                <a:gd name="T47" fmla="*/ 2 h 176"/>
                <a:gd name="T48" fmla="*/ 30 w 123"/>
                <a:gd name="T49" fmla="*/ 6 h 176"/>
                <a:gd name="T50" fmla="*/ 30 w 123"/>
                <a:gd name="T51" fmla="*/ 11 h 176"/>
                <a:gd name="T52" fmla="*/ 30 w 123"/>
                <a:gd name="T53" fmla="*/ 20 h 176"/>
                <a:gd name="T54" fmla="*/ 30 w 123"/>
                <a:gd name="T55" fmla="*/ 29 h 176"/>
                <a:gd name="T56" fmla="*/ 30 w 123"/>
                <a:gd name="T57" fmla="*/ 40 h 176"/>
                <a:gd name="T58" fmla="*/ 30 w 123"/>
                <a:gd name="T59" fmla="*/ 50 h 176"/>
                <a:gd name="T60" fmla="*/ 30 w 123"/>
                <a:gd name="T61" fmla="*/ 61 h 176"/>
                <a:gd name="T62" fmla="*/ 30 w 123"/>
                <a:gd name="T63" fmla="*/ 71 h 176"/>
                <a:gd name="T64" fmla="*/ 30 w 123"/>
                <a:gd name="T65" fmla="*/ 82 h 176"/>
                <a:gd name="T66" fmla="*/ 0 w 123"/>
                <a:gd name="T67" fmla="*/ 175 h 1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lnTo>
                    <a:pt x="0" y="17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5" name="Freeform 1229"/>
            <p:cNvSpPr>
              <a:spLocks/>
            </p:cNvSpPr>
            <p:nvPr/>
          </p:nvSpPr>
          <p:spPr bwMode="auto">
            <a:xfrm>
              <a:off x="2290" y="1315"/>
              <a:ext cx="121" cy="176"/>
            </a:xfrm>
            <a:custGeom>
              <a:avLst/>
              <a:gdLst>
                <a:gd name="T0" fmla="*/ 0 w 123"/>
                <a:gd name="T1" fmla="*/ 175 h 176"/>
                <a:gd name="T2" fmla="*/ 0 w 123"/>
                <a:gd name="T3" fmla="*/ 162 h 176"/>
                <a:gd name="T4" fmla="*/ 2 w 123"/>
                <a:gd name="T5" fmla="*/ 147 h 176"/>
                <a:gd name="T6" fmla="*/ 4 w 123"/>
                <a:gd name="T7" fmla="*/ 133 h 176"/>
                <a:gd name="T8" fmla="*/ 8 w 123"/>
                <a:gd name="T9" fmla="*/ 117 h 176"/>
                <a:gd name="T10" fmla="*/ 13 w 123"/>
                <a:gd name="T11" fmla="*/ 101 h 176"/>
                <a:gd name="T12" fmla="*/ 17 w 123"/>
                <a:gd name="T13" fmla="*/ 89 h 176"/>
                <a:gd name="T14" fmla="*/ 23 w 123"/>
                <a:gd name="T15" fmla="*/ 73 h 176"/>
                <a:gd name="T16" fmla="*/ 27 w 123"/>
                <a:gd name="T17" fmla="*/ 61 h 176"/>
                <a:gd name="T18" fmla="*/ 30 w 123"/>
                <a:gd name="T19" fmla="*/ 50 h 176"/>
                <a:gd name="T20" fmla="*/ 30 w 123"/>
                <a:gd name="T21" fmla="*/ 40 h 176"/>
                <a:gd name="T22" fmla="*/ 30 w 123"/>
                <a:gd name="T23" fmla="*/ 40 h 176"/>
                <a:gd name="T24" fmla="*/ 30 w 123"/>
                <a:gd name="T25" fmla="*/ 34 h 176"/>
                <a:gd name="T26" fmla="*/ 30 w 123"/>
                <a:gd name="T27" fmla="*/ 25 h 176"/>
                <a:gd name="T28" fmla="*/ 30 w 123"/>
                <a:gd name="T29" fmla="*/ 20 h 176"/>
                <a:gd name="T30" fmla="*/ 30 w 123"/>
                <a:gd name="T31" fmla="*/ 15 h 176"/>
                <a:gd name="T32" fmla="*/ 30 w 123"/>
                <a:gd name="T33" fmla="*/ 11 h 176"/>
                <a:gd name="T34" fmla="*/ 30 w 123"/>
                <a:gd name="T35" fmla="*/ 6 h 176"/>
                <a:gd name="T36" fmla="*/ 30 w 123"/>
                <a:gd name="T37" fmla="*/ 4 h 176"/>
                <a:gd name="T38" fmla="*/ 30 w 123"/>
                <a:gd name="T39" fmla="*/ 2 h 176"/>
                <a:gd name="T40" fmla="*/ 30 w 123"/>
                <a:gd name="T41" fmla="*/ 0 h 176"/>
                <a:gd name="T42" fmla="*/ 30 w 123"/>
                <a:gd name="T43" fmla="*/ 0 h 176"/>
                <a:gd name="T44" fmla="*/ 30 w 123"/>
                <a:gd name="T45" fmla="*/ 0 h 176"/>
                <a:gd name="T46" fmla="*/ 30 w 123"/>
                <a:gd name="T47" fmla="*/ 2 h 176"/>
                <a:gd name="T48" fmla="*/ 30 w 123"/>
                <a:gd name="T49" fmla="*/ 6 h 176"/>
                <a:gd name="T50" fmla="*/ 30 w 123"/>
                <a:gd name="T51" fmla="*/ 11 h 176"/>
                <a:gd name="T52" fmla="*/ 30 w 123"/>
                <a:gd name="T53" fmla="*/ 20 h 176"/>
                <a:gd name="T54" fmla="*/ 30 w 123"/>
                <a:gd name="T55" fmla="*/ 29 h 176"/>
                <a:gd name="T56" fmla="*/ 30 w 123"/>
                <a:gd name="T57" fmla="*/ 40 h 176"/>
                <a:gd name="T58" fmla="*/ 30 w 123"/>
                <a:gd name="T59" fmla="*/ 50 h 176"/>
                <a:gd name="T60" fmla="*/ 30 w 123"/>
                <a:gd name="T61" fmla="*/ 61 h 176"/>
                <a:gd name="T62" fmla="*/ 30 w 123"/>
                <a:gd name="T63" fmla="*/ 71 h 176"/>
                <a:gd name="T64" fmla="*/ 30 w 123"/>
                <a:gd name="T65" fmla="*/ 82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 name="Freeform 1230"/>
            <p:cNvSpPr>
              <a:spLocks/>
            </p:cNvSpPr>
            <p:nvPr/>
          </p:nvSpPr>
          <p:spPr bwMode="auto">
            <a:xfrm>
              <a:off x="2377" y="1262"/>
              <a:ext cx="116" cy="149"/>
            </a:xfrm>
            <a:custGeom>
              <a:avLst/>
              <a:gdLst>
                <a:gd name="T0" fmla="*/ 0 w 117"/>
                <a:gd name="T1" fmla="*/ 75 h 150"/>
                <a:gd name="T2" fmla="*/ 0 w 117"/>
                <a:gd name="T3" fmla="*/ 75 h 150"/>
                <a:gd name="T4" fmla="*/ 2 w 117"/>
                <a:gd name="T5" fmla="*/ 75 h 150"/>
                <a:gd name="T6" fmla="*/ 5 w 117"/>
                <a:gd name="T7" fmla="*/ 75 h 150"/>
                <a:gd name="T8" fmla="*/ 9 w 117"/>
                <a:gd name="T9" fmla="*/ 75 h 150"/>
                <a:gd name="T10" fmla="*/ 16 w 117"/>
                <a:gd name="T11" fmla="*/ 67 h 150"/>
                <a:gd name="T12" fmla="*/ 27 w 117"/>
                <a:gd name="T13" fmla="*/ 48 h 150"/>
                <a:gd name="T14" fmla="*/ 39 w 117"/>
                <a:gd name="T15" fmla="*/ 31 h 150"/>
                <a:gd name="T16" fmla="*/ 55 w 117"/>
                <a:gd name="T17" fmla="*/ 17 h 150"/>
                <a:gd name="T18" fmla="*/ 58 w 117"/>
                <a:gd name="T19" fmla="*/ 6 h 150"/>
                <a:gd name="T20" fmla="*/ 58 w 117"/>
                <a:gd name="T21" fmla="*/ 0 h 150"/>
                <a:gd name="T22" fmla="*/ 58 w 117"/>
                <a:gd name="T23" fmla="*/ 0 h 150"/>
                <a:gd name="T24" fmla="*/ 58 w 117"/>
                <a:gd name="T25" fmla="*/ 0 h 150"/>
                <a:gd name="T26" fmla="*/ 58 w 117"/>
                <a:gd name="T27" fmla="*/ 4 h 150"/>
                <a:gd name="T28" fmla="*/ 58 w 117"/>
                <a:gd name="T29" fmla="*/ 8 h 150"/>
                <a:gd name="T30" fmla="*/ 58 w 117"/>
                <a:gd name="T31" fmla="*/ 15 h 150"/>
                <a:gd name="T32" fmla="*/ 58 w 117"/>
                <a:gd name="T33" fmla="*/ 23 h 150"/>
                <a:gd name="T34" fmla="*/ 58 w 117"/>
                <a:gd name="T35" fmla="*/ 33 h 150"/>
                <a:gd name="T36" fmla="*/ 58 w 117"/>
                <a:gd name="T37" fmla="*/ 47 h 150"/>
                <a:gd name="T38" fmla="*/ 58 w 117"/>
                <a:gd name="T39" fmla="*/ 59 h 150"/>
                <a:gd name="T40" fmla="*/ 58 w 117"/>
                <a:gd name="T41" fmla="*/ 73 h 150"/>
                <a:gd name="T42" fmla="*/ 58 w 117"/>
                <a:gd name="T43" fmla="*/ 75 h 150"/>
                <a:gd name="T44" fmla="*/ 0 w 117"/>
                <a:gd name="T45" fmla="*/ 75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7" y="0"/>
                  </a:lnTo>
                  <a:lnTo>
                    <a:pt x="99" y="4"/>
                  </a:lnTo>
                  <a:lnTo>
                    <a:pt x="101" y="8"/>
                  </a:lnTo>
                  <a:lnTo>
                    <a:pt x="106" y="15"/>
                  </a:lnTo>
                  <a:lnTo>
                    <a:pt x="107" y="23"/>
                  </a:lnTo>
                  <a:lnTo>
                    <a:pt x="111" y="33"/>
                  </a:lnTo>
                  <a:lnTo>
                    <a:pt x="113" y="47"/>
                  </a:lnTo>
                  <a:lnTo>
                    <a:pt x="116" y="59"/>
                  </a:lnTo>
                  <a:lnTo>
                    <a:pt x="116" y="73"/>
                  </a:lnTo>
                  <a:lnTo>
                    <a:pt x="113" y="90"/>
                  </a:lnTo>
                  <a:lnTo>
                    <a:pt x="0" y="14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7" name="Freeform 1231"/>
            <p:cNvSpPr>
              <a:spLocks/>
            </p:cNvSpPr>
            <p:nvPr/>
          </p:nvSpPr>
          <p:spPr bwMode="auto">
            <a:xfrm>
              <a:off x="2377" y="1262"/>
              <a:ext cx="116" cy="149"/>
            </a:xfrm>
            <a:custGeom>
              <a:avLst/>
              <a:gdLst>
                <a:gd name="T0" fmla="*/ 0 w 117"/>
                <a:gd name="T1" fmla="*/ 75 h 150"/>
                <a:gd name="T2" fmla="*/ 0 w 117"/>
                <a:gd name="T3" fmla="*/ 75 h 150"/>
                <a:gd name="T4" fmla="*/ 2 w 117"/>
                <a:gd name="T5" fmla="*/ 75 h 150"/>
                <a:gd name="T6" fmla="*/ 5 w 117"/>
                <a:gd name="T7" fmla="*/ 75 h 150"/>
                <a:gd name="T8" fmla="*/ 9 w 117"/>
                <a:gd name="T9" fmla="*/ 75 h 150"/>
                <a:gd name="T10" fmla="*/ 16 w 117"/>
                <a:gd name="T11" fmla="*/ 67 h 150"/>
                <a:gd name="T12" fmla="*/ 27 w 117"/>
                <a:gd name="T13" fmla="*/ 48 h 150"/>
                <a:gd name="T14" fmla="*/ 39 w 117"/>
                <a:gd name="T15" fmla="*/ 31 h 150"/>
                <a:gd name="T16" fmla="*/ 55 w 117"/>
                <a:gd name="T17" fmla="*/ 17 h 150"/>
                <a:gd name="T18" fmla="*/ 58 w 117"/>
                <a:gd name="T19" fmla="*/ 6 h 150"/>
                <a:gd name="T20" fmla="*/ 58 w 117"/>
                <a:gd name="T21" fmla="*/ 0 h 150"/>
                <a:gd name="T22" fmla="*/ 58 w 117"/>
                <a:gd name="T23" fmla="*/ 0 h 150"/>
                <a:gd name="T24" fmla="*/ 58 w 117"/>
                <a:gd name="T25" fmla="*/ 0 h 150"/>
                <a:gd name="T26" fmla="*/ 58 w 117"/>
                <a:gd name="T27" fmla="*/ 4 h 150"/>
                <a:gd name="T28" fmla="*/ 58 w 117"/>
                <a:gd name="T29" fmla="*/ 8 h 150"/>
                <a:gd name="T30" fmla="*/ 58 w 117"/>
                <a:gd name="T31" fmla="*/ 15 h 150"/>
                <a:gd name="T32" fmla="*/ 58 w 117"/>
                <a:gd name="T33" fmla="*/ 23 h 150"/>
                <a:gd name="T34" fmla="*/ 58 w 117"/>
                <a:gd name="T35" fmla="*/ 33 h 150"/>
                <a:gd name="T36" fmla="*/ 58 w 117"/>
                <a:gd name="T37" fmla="*/ 47 h 150"/>
                <a:gd name="T38" fmla="*/ 58 w 117"/>
                <a:gd name="T39" fmla="*/ 59 h 150"/>
                <a:gd name="T40" fmla="*/ 58 w 117"/>
                <a:gd name="T41" fmla="*/ 73 h 150"/>
                <a:gd name="T42" fmla="*/ 58 w 117"/>
                <a:gd name="T43" fmla="*/ 75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7" y="0"/>
                  </a:lnTo>
                  <a:lnTo>
                    <a:pt x="99" y="4"/>
                  </a:lnTo>
                  <a:lnTo>
                    <a:pt x="101" y="8"/>
                  </a:lnTo>
                  <a:lnTo>
                    <a:pt x="106" y="15"/>
                  </a:lnTo>
                  <a:lnTo>
                    <a:pt x="107" y="23"/>
                  </a:lnTo>
                  <a:lnTo>
                    <a:pt x="111" y="33"/>
                  </a:lnTo>
                  <a:lnTo>
                    <a:pt x="113" y="47"/>
                  </a:lnTo>
                  <a:lnTo>
                    <a:pt x="116" y="59"/>
                  </a:lnTo>
                  <a:lnTo>
                    <a:pt x="116" y="73"/>
                  </a:lnTo>
                  <a:lnTo>
                    <a:pt x="113" y="9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8" name="Freeform 1232"/>
            <p:cNvSpPr>
              <a:spLocks/>
            </p:cNvSpPr>
            <p:nvPr/>
          </p:nvSpPr>
          <p:spPr bwMode="auto">
            <a:xfrm>
              <a:off x="2459" y="1175"/>
              <a:ext cx="269" cy="201"/>
            </a:xfrm>
            <a:custGeom>
              <a:avLst/>
              <a:gdLst>
                <a:gd name="T0" fmla="*/ 0 w 270"/>
                <a:gd name="T1" fmla="*/ 200 h 201"/>
                <a:gd name="T2" fmla="*/ 4 w 270"/>
                <a:gd name="T3" fmla="*/ 186 h 201"/>
                <a:gd name="T4" fmla="*/ 13 w 270"/>
                <a:gd name="T5" fmla="*/ 172 h 201"/>
                <a:gd name="T6" fmla="*/ 22 w 270"/>
                <a:gd name="T7" fmla="*/ 156 h 201"/>
                <a:gd name="T8" fmla="*/ 34 w 270"/>
                <a:gd name="T9" fmla="*/ 138 h 201"/>
                <a:gd name="T10" fmla="*/ 47 w 270"/>
                <a:gd name="T11" fmla="*/ 119 h 201"/>
                <a:gd name="T12" fmla="*/ 59 w 270"/>
                <a:gd name="T13" fmla="*/ 103 h 201"/>
                <a:gd name="T14" fmla="*/ 74 w 270"/>
                <a:gd name="T15" fmla="*/ 87 h 201"/>
                <a:gd name="T16" fmla="*/ 89 w 270"/>
                <a:gd name="T17" fmla="*/ 71 h 201"/>
                <a:gd name="T18" fmla="*/ 103 w 270"/>
                <a:gd name="T19" fmla="*/ 59 h 201"/>
                <a:gd name="T20" fmla="*/ 119 w 270"/>
                <a:gd name="T21" fmla="*/ 48 h 201"/>
                <a:gd name="T22" fmla="*/ 119 w 270"/>
                <a:gd name="T23" fmla="*/ 48 h 201"/>
                <a:gd name="T24" fmla="*/ 135 w 270"/>
                <a:gd name="T25" fmla="*/ 37 h 201"/>
                <a:gd name="T26" fmla="*/ 135 w 270"/>
                <a:gd name="T27" fmla="*/ 27 h 201"/>
                <a:gd name="T28" fmla="*/ 135 w 270"/>
                <a:gd name="T29" fmla="*/ 20 h 201"/>
                <a:gd name="T30" fmla="*/ 135 w 270"/>
                <a:gd name="T31" fmla="*/ 14 h 201"/>
                <a:gd name="T32" fmla="*/ 135 w 270"/>
                <a:gd name="T33" fmla="*/ 10 h 201"/>
                <a:gd name="T34" fmla="*/ 135 w 270"/>
                <a:gd name="T35" fmla="*/ 6 h 201"/>
                <a:gd name="T36" fmla="*/ 135 w 270"/>
                <a:gd name="T37" fmla="*/ 4 h 201"/>
                <a:gd name="T38" fmla="*/ 141 w 270"/>
                <a:gd name="T39" fmla="*/ 2 h 201"/>
                <a:gd name="T40" fmla="*/ 155 w 270"/>
                <a:gd name="T41" fmla="*/ 0 h 201"/>
                <a:gd name="T42" fmla="*/ 171 w 270"/>
                <a:gd name="T43" fmla="*/ 0 h 201"/>
                <a:gd name="T44" fmla="*/ 171 w 270"/>
                <a:gd name="T45" fmla="*/ 0 h 201"/>
                <a:gd name="T46" fmla="*/ 168 w 270"/>
                <a:gd name="T47" fmla="*/ 2 h 201"/>
                <a:gd name="T48" fmla="*/ 168 w 270"/>
                <a:gd name="T49" fmla="*/ 8 h 201"/>
                <a:gd name="T50" fmla="*/ 166 w 270"/>
                <a:gd name="T51" fmla="*/ 18 h 201"/>
                <a:gd name="T52" fmla="*/ 164 w 270"/>
                <a:gd name="T53" fmla="*/ 31 h 201"/>
                <a:gd name="T54" fmla="*/ 159 w 270"/>
                <a:gd name="T55" fmla="*/ 43 h 201"/>
                <a:gd name="T56" fmla="*/ 153 w 270"/>
                <a:gd name="T57" fmla="*/ 61 h 201"/>
                <a:gd name="T58" fmla="*/ 145 w 270"/>
                <a:gd name="T59" fmla="*/ 75 h 201"/>
                <a:gd name="T60" fmla="*/ 136 w 270"/>
                <a:gd name="T61" fmla="*/ 92 h 201"/>
                <a:gd name="T62" fmla="*/ 135 w 270"/>
                <a:gd name="T63" fmla="*/ 105 h 201"/>
                <a:gd name="T64" fmla="*/ 135 w 270"/>
                <a:gd name="T65" fmla="*/ 117 h 201"/>
                <a:gd name="T66" fmla="*/ 0 w 270"/>
                <a:gd name="T67" fmla="*/ 200 h 2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lnTo>
                    <a:pt x="0" y="20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09" name="Freeform 1233"/>
            <p:cNvSpPr>
              <a:spLocks/>
            </p:cNvSpPr>
            <p:nvPr/>
          </p:nvSpPr>
          <p:spPr bwMode="auto">
            <a:xfrm>
              <a:off x="2459" y="1175"/>
              <a:ext cx="269" cy="201"/>
            </a:xfrm>
            <a:custGeom>
              <a:avLst/>
              <a:gdLst>
                <a:gd name="T0" fmla="*/ 0 w 270"/>
                <a:gd name="T1" fmla="*/ 200 h 201"/>
                <a:gd name="T2" fmla="*/ 4 w 270"/>
                <a:gd name="T3" fmla="*/ 186 h 201"/>
                <a:gd name="T4" fmla="*/ 13 w 270"/>
                <a:gd name="T5" fmla="*/ 172 h 201"/>
                <a:gd name="T6" fmla="*/ 22 w 270"/>
                <a:gd name="T7" fmla="*/ 156 h 201"/>
                <a:gd name="T8" fmla="*/ 34 w 270"/>
                <a:gd name="T9" fmla="*/ 138 h 201"/>
                <a:gd name="T10" fmla="*/ 47 w 270"/>
                <a:gd name="T11" fmla="*/ 119 h 201"/>
                <a:gd name="T12" fmla="*/ 59 w 270"/>
                <a:gd name="T13" fmla="*/ 103 h 201"/>
                <a:gd name="T14" fmla="*/ 74 w 270"/>
                <a:gd name="T15" fmla="*/ 87 h 201"/>
                <a:gd name="T16" fmla="*/ 89 w 270"/>
                <a:gd name="T17" fmla="*/ 71 h 201"/>
                <a:gd name="T18" fmla="*/ 103 w 270"/>
                <a:gd name="T19" fmla="*/ 59 h 201"/>
                <a:gd name="T20" fmla="*/ 119 w 270"/>
                <a:gd name="T21" fmla="*/ 48 h 201"/>
                <a:gd name="T22" fmla="*/ 119 w 270"/>
                <a:gd name="T23" fmla="*/ 48 h 201"/>
                <a:gd name="T24" fmla="*/ 135 w 270"/>
                <a:gd name="T25" fmla="*/ 37 h 201"/>
                <a:gd name="T26" fmla="*/ 135 w 270"/>
                <a:gd name="T27" fmla="*/ 27 h 201"/>
                <a:gd name="T28" fmla="*/ 135 w 270"/>
                <a:gd name="T29" fmla="*/ 20 h 201"/>
                <a:gd name="T30" fmla="*/ 135 w 270"/>
                <a:gd name="T31" fmla="*/ 14 h 201"/>
                <a:gd name="T32" fmla="*/ 135 w 270"/>
                <a:gd name="T33" fmla="*/ 10 h 201"/>
                <a:gd name="T34" fmla="*/ 135 w 270"/>
                <a:gd name="T35" fmla="*/ 6 h 201"/>
                <a:gd name="T36" fmla="*/ 135 w 270"/>
                <a:gd name="T37" fmla="*/ 4 h 201"/>
                <a:gd name="T38" fmla="*/ 141 w 270"/>
                <a:gd name="T39" fmla="*/ 2 h 201"/>
                <a:gd name="T40" fmla="*/ 155 w 270"/>
                <a:gd name="T41" fmla="*/ 0 h 201"/>
                <a:gd name="T42" fmla="*/ 171 w 270"/>
                <a:gd name="T43" fmla="*/ 0 h 201"/>
                <a:gd name="T44" fmla="*/ 171 w 270"/>
                <a:gd name="T45" fmla="*/ 0 h 201"/>
                <a:gd name="T46" fmla="*/ 168 w 270"/>
                <a:gd name="T47" fmla="*/ 2 h 201"/>
                <a:gd name="T48" fmla="*/ 168 w 270"/>
                <a:gd name="T49" fmla="*/ 8 h 201"/>
                <a:gd name="T50" fmla="*/ 166 w 270"/>
                <a:gd name="T51" fmla="*/ 18 h 201"/>
                <a:gd name="T52" fmla="*/ 164 w 270"/>
                <a:gd name="T53" fmla="*/ 31 h 201"/>
                <a:gd name="T54" fmla="*/ 159 w 270"/>
                <a:gd name="T55" fmla="*/ 43 h 201"/>
                <a:gd name="T56" fmla="*/ 153 w 270"/>
                <a:gd name="T57" fmla="*/ 61 h 201"/>
                <a:gd name="T58" fmla="*/ 145 w 270"/>
                <a:gd name="T59" fmla="*/ 75 h 201"/>
                <a:gd name="T60" fmla="*/ 136 w 270"/>
                <a:gd name="T61" fmla="*/ 92 h 201"/>
                <a:gd name="T62" fmla="*/ 135 w 270"/>
                <a:gd name="T63" fmla="*/ 105 h 201"/>
                <a:gd name="T64" fmla="*/ 135 w 270"/>
                <a:gd name="T65" fmla="*/ 11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 name="Freeform 1234"/>
            <p:cNvSpPr>
              <a:spLocks/>
            </p:cNvSpPr>
            <p:nvPr/>
          </p:nvSpPr>
          <p:spPr bwMode="auto">
            <a:xfrm>
              <a:off x="1897" y="2270"/>
              <a:ext cx="341" cy="337"/>
            </a:xfrm>
            <a:custGeom>
              <a:avLst/>
              <a:gdLst>
                <a:gd name="T0" fmla="*/ 243 w 341"/>
                <a:gd name="T1" fmla="*/ 198 h 339"/>
                <a:gd name="T2" fmla="*/ 211 w 341"/>
                <a:gd name="T3" fmla="*/ 185 h 339"/>
                <a:gd name="T4" fmla="*/ 179 w 341"/>
                <a:gd name="T5" fmla="*/ 171 h 339"/>
                <a:gd name="T6" fmla="*/ 148 w 341"/>
                <a:gd name="T7" fmla="*/ 156 h 339"/>
                <a:gd name="T8" fmla="*/ 116 w 341"/>
                <a:gd name="T9" fmla="*/ 120 h 339"/>
                <a:gd name="T10" fmla="*/ 84 w 341"/>
                <a:gd name="T11" fmla="*/ 85 h 339"/>
                <a:gd name="T12" fmla="*/ 57 w 341"/>
                <a:gd name="T13" fmla="*/ 84 h 339"/>
                <a:gd name="T14" fmla="*/ 34 w 341"/>
                <a:gd name="T15" fmla="*/ 84 h 339"/>
                <a:gd name="T16" fmla="*/ 17 w 341"/>
                <a:gd name="T17" fmla="*/ 73 h 339"/>
                <a:gd name="T18" fmla="*/ 4 w 341"/>
                <a:gd name="T19" fmla="*/ 38 h 339"/>
                <a:gd name="T20" fmla="*/ 0 w 341"/>
                <a:gd name="T21" fmla="*/ 6 h 339"/>
                <a:gd name="T22" fmla="*/ 0 w 341"/>
                <a:gd name="T23" fmla="*/ 6 h 339"/>
                <a:gd name="T24" fmla="*/ 6 w 341"/>
                <a:gd name="T25" fmla="*/ 4 h 339"/>
                <a:gd name="T26" fmla="*/ 24 w 341"/>
                <a:gd name="T27" fmla="*/ 2 h 339"/>
                <a:gd name="T28" fmla="*/ 50 w 341"/>
                <a:gd name="T29" fmla="*/ 0 h 339"/>
                <a:gd name="T30" fmla="*/ 84 w 341"/>
                <a:gd name="T31" fmla="*/ 0 h 339"/>
                <a:gd name="T32" fmla="*/ 125 w 341"/>
                <a:gd name="T33" fmla="*/ 4 h 339"/>
                <a:gd name="T34" fmla="*/ 167 w 341"/>
                <a:gd name="T35" fmla="*/ 13 h 339"/>
                <a:gd name="T36" fmla="*/ 211 w 341"/>
                <a:gd name="T37" fmla="*/ 31 h 339"/>
                <a:gd name="T38" fmla="*/ 257 w 341"/>
                <a:gd name="T39" fmla="*/ 59 h 339"/>
                <a:gd name="T40" fmla="*/ 300 w 341"/>
                <a:gd name="T41" fmla="*/ 84 h 339"/>
                <a:gd name="T42" fmla="*/ 340 w 341"/>
                <a:gd name="T43" fmla="*/ 84 h 339"/>
                <a:gd name="T44" fmla="*/ 243 w 341"/>
                <a:gd name="T45" fmla="*/ 198 h 3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6" y="4"/>
                  </a:lnTo>
                  <a:lnTo>
                    <a:pt x="24" y="2"/>
                  </a:lnTo>
                  <a:lnTo>
                    <a:pt x="50" y="0"/>
                  </a:lnTo>
                  <a:lnTo>
                    <a:pt x="84" y="0"/>
                  </a:lnTo>
                  <a:lnTo>
                    <a:pt x="125" y="4"/>
                  </a:lnTo>
                  <a:lnTo>
                    <a:pt x="167" y="13"/>
                  </a:lnTo>
                  <a:lnTo>
                    <a:pt x="211" y="31"/>
                  </a:lnTo>
                  <a:lnTo>
                    <a:pt x="257" y="59"/>
                  </a:lnTo>
                  <a:lnTo>
                    <a:pt x="300" y="100"/>
                  </a:lnTo>
                  <a:lnTo>
                    <a:pt x="340" y="155"/>
                  </a:lnTo>
                  <a:lnTo>
                    <a:pt x="243" y="33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1" name="Freeform 1235"/>
            <p:cNvSpPr>
              <a:spLocks/>
            </p:cNvSpPr>
            <p:nvPr/>
          </p:nvSpPr>
          <p:spPr bwMode="auto">
            <a:xfrm>
              <a:off x="1897" y="2270"/>
              <a:ext cx="341" cy="337"/>
            </a:xfrm>
            <a:custGeom>
              <a:avLst/>
              <a:gdLst>
                <a:gd name="T0" fmla="*/ 243 w 341"/>
                <a:gd name="T1" fmla="*/ 198 h 339"/>
                <a:gd name="T2" fmla="*/ 211 w 341"/>
                <a:gd name="T3" fmla="*/ 185 h 339"/>
                <a:gd name="T4" fmla="*/ 179 w 341"/>
                <a:gd name="T5" fmla="*/ 171 h 339"/>
                <a:gd name="T6" fmla="*/ 148 w 341"/>
                <a:gd name="T7" fmla="*/ 156 h 339"/>
                <a:gd name="T8" fmla="*/ 116 w 341"/>
                <a:gd name="T9" fmla="*/ 120 h 339"/>
                <a:gd name="T10" fmla="*/ 84 w 341"/>
                <a:gd name="T11" fmla="*/ 85 h 339"/>
                <a:gd name="T12" fmla="*/ 57 w 341"/>
                <a:gd name="T13" fmla="*/ 84 h 339"/>
                <a:gd name="T14" fmla="*/ 34 w 341"/>
                <a:gd name="T15" fmla="*/ 84 h 339"/>
                <a:gd name="T16" fmla="*/ 17 w 341"/>
                <a:gd name="T17" fmla="*/ 73 h 339"/>
                <a:gd name="T18" fmla="*/ 4 w 341"/>
                <a:gd name="T19" fmla="*/ 38 h 339"/>
                <a:gd name="T20" fmla="*/ 0 w 341"/>
                <a:gd name="T21" fmla="*/ 6 h 339"/>
                <a:gd name="T22" fmla="*/ 0 w 341"/>
                <a:gd name="T23" fmla="*/ 6 h 339"/>
                <a:gd name="T24" fmla="*/ 6 w 341"/>
                <a:gd name="T25" fmla="*/ 4 h 339"/>
                <a:gd name="T26" fmla="*/ 24 w 341"/>
                <a:gd name="T27" fmla="*/ 2 h 339"/>
                <a:gd name="T28" fmla="*/ 50 w 341"/>
                <a:gd name="T29" fmla="*/ 0 h 339"/>
                <a:gd name="T30" fmla="*/ 84 w 341"/>
                <a:gd name="T31" fmla="*/ 0 h 339"/>
                <a:gd name="T32" fmla="*/ 125 w 341"/>
                <a:gd name="T33" fmla="*/ 4 h 339"/>
                <a:gd name="T34" fmla="*/ 167 w 341"/>
                <a:gd name="T35" fmla="*/ 13 h 339"/>
                <a:gd name="T36" fmla="*/ 211 w 341"/>
                <a:gd name="T37" fmla="*/ 31 h 339"/>
                <a:gd name="T38" fmla="*/ 257 w 341"/>
                <a:gd name="T39" fmla="*/ 59 h 339"/>
                <a:gd name="T40" fmla="*/ 300 w 341"/>
                <a:gd name="T41" fmla="*/ 84 h 339"/>
                <a:gd name="T42" fmla="*/ 340 w 341"/>
                <a:gd name="T43" fmla="*/ 84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6" y="4"/>
                  </a:lnTo>
                  <a:lnTo>
                    <a:pt x="24" y="2"/>
                  </a:lnTo>
                  <a:lnTo>
                    <a:pt x="50" y="0"/>
                  </a:lnTo>
                  <a:lnTo>
                    <a:pt x="84" y="0"/>
                  </a:lnTo>
                  <a:lnTo>
                    <a:pt x="125" y="4"/>
                  </a:lnTo>
                  <a:lnTo>
                    <a:pt x="167" y="13"/>
                  </a:lnTo>
                  <a:lnTo>
                    <a:pt x="211" y="31"/>
                  </a:lnTo>
                  <a:lnTo>
                    <a:pt x="257" y="59"/>
                  </a:lnTo>
                  <a:lnTo>
                    <a:pt x="300" y="100"/>
                  </a:lnTo>
                  <a:lnTo>
                    <a:pt x="340" y="1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 name="Freeform 1236"/>
            <p:cNvSpPr>
              <a:spLocks/>
            </p:cNvSpPr>
            <p:nvPr/>
          </p:nvSpPr>
          <p:spPr bwMode="auto">
            <a:xfrm>
              <a:off x="2483" y="1261"/>
              <a:ext cx="56" cy="58"/>
            </a:xfrm>
            <a:custGeom>
              <a:avLst/>
              <a:gdLst>
                <a:gd name="T0" fmla="*/ 27 w 55"/>
                <a:gd name="T1" fmla="*/ 57 h 58"/>
                <a:gd name="T2" fmla="*/ 209 w 55"/>
                <a:gd name="T3" fmla="*/ 54 h 58"/>
                <a:gd name="T4" fmla="*/ 245 w 55"/>
                <a:gd name="T5" fmla="*/ 50 h 58"/>
                <a:gd name="T6" fmla="*/ 274 w 55"/>
                <a:gd name="T7" fmla="*/ 44 h 58"/>
                <a:gd name="T8" fmla="*/ 294 w 55"/>
                <a:gd name="T9" fmla="*/ 35 h 58"/>
                <a:gd name="T10" fmla="*/ 294 w 55"/>
                <a:gd name="T11" fmla="*/ 26 h 58"/>
                <a:gd name="T12" fmla="*/ 294 w 55"/>
                <a:gd name="T13" fmla="*/ 26 h 58"/>
                <a:gd name="T14" fmla="*/ 294 w 55"/>
                <a:gd name="T15" fmla="*/ 19 h 58"/>
                <a:gd name="T16" fmla="*/ 274 w 55"/>
                <a:gd name="T17" fmla="*/ 12 h 58"/>
                <a:gd name="T18" fmla="*/ 245 w 55"/>
                <a:gd name="T19" fmla="*/ 5 h 58"/>
                <a:gd name="T20" fmla="*/ 209 w 55"/>
                <a:gd name="T21" fmla="*/ 1 h 58"/>
                <a:gd name="T22" fmla="*/ 27 w 55"/>
                <a:gd name="T23" fmla="*/ 0 h 58"/>
                <a:gd name="T24" fmla="*/ 27 w 55"/>
                <a:gd name="T25" fmla="*/ 0 h 58"/>
                <a:gd name="T26" fmla="*/ 18 w 55"/>
                <a:gd name="T27" fmla="*/ 1 h 58"/>
                <a:gd name="T28" fmla="*/ 12 w 55"/>
                <a:gd name="T29" fmla="*/ 5 h 58"/>
                <a:gd name="T30" fmla="*/ 5 w 55"/>
                <a:gd name="T31" fmla="*/ 12 h 58"/>
                <a:gd name="T32" fmla="*/ 2 w 55"/>
                <a:gd name="T33" fmla="*/ 19 h 58"/>
                <a:gd name="T34" fmla="*/ 0 w 55"/>
                <a:gd name="T35" fmla="*/ 26 h 58"/>
                <a:gd name="T36" fmla="*/ 0 w 55"/>
                <a:gd name="T37" fmla="*/ 26 h 58"/>
                <a:gd name="T38" fmla="*/ 2 w 55"/>
                <a:gd name="T39" fmla="*/ 35 h 58"/>
                <a:gd name="T40" fmla="*/ 5 w 55"/>
                <a:gd name="T41" fmla="*/ 44 h 58"/>
                <a:gd name="T42" fmla="*/ 12 w 55"/>
                <a:gd name="T43" fmla="*/ 50 h 58"/>
                <a:gd name="T44" fmla="*/ 18 w 55"/>
                <a:gd name="T45" fmla="*/ 54 h 58"/>
                <a:gd name="T46" fmla="*/ 27 w 55"/>
                <a:gd name="T47" fmla="*/ 57 h 58"/>
                <a:gd name="T48" fmla="*/ 27 w 55"/>
                <a:gd name="T49" fmla="*/ 57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58">
                  <a:moveTo>
                    <a:pt x="27" y="57"/>
                  </a:moveTo>
                  <a:lnTo>
                    <a:pt x="35" y="54"/>
                  </a:lnTo>
                  <a:lnTo>
                    <a:pt x="44" y="50"/>
                  </a:lnTo>
                  <a:lnTo>
                    <a:pt x="50" y="44"/>
                  </a:lnTo>
                  <a:lnTo>
                    <a:pt x="54" y="35"/>
                  </a:lnTo>
                  <a:lnTo>
                    <a:pt x="54" y="26"/>
                  </a:lnTo>
                  <a:lnTo>
                    <a:pt x="54" y="19"/>
                  </a:lnTo>
                  <a:lnTo>
                    <a:pt x="50" y="12"/>
                  </a:lnTo>
                  <a:lnTo>
                    <a:pt x="44" y="5"/>
                  </a:lnTo>
                  <a:lnTo>
                    <a:pt x="35" y="1"/>
                  </a:lnTo>
                  <a:lnTo>
                    <a:pt x="27" y="0"/>
                  </a:lnTo>
                  <a:lnTo>
                    <a:pt x="18" y="1"/>
                  </a:lnTo>
                  <a:lnTo>
                    <a:pt x="12" y="5"/>
                  </a:lnTo>
                  <a:lnTo>
                    <a:pt x="5" y="12"/>
                  </a:lnTo>
                  <a:lnTo>
                    <a:pt x="2" y="19"/>
                  </a:lnTo>
                  <a:lnTo>
                    <a:pt x="0" y="26"/>
                  </a:lnTo>
                  <a:lnTo>
                    <a:pt x="2" y="35"/>
                  </a:lnTo>
                  <a:lnTo>
                    <a:pt x="5" y="44"/>
                  </a:lnTo>
                  <a:lnTo>
                    <a:pt x="12" y="50"/>
                  </a:lnTo>
                  <a:lnTo>
                    <a:pt x="18" y="54"/>
                  </a:lnTo>
                  <a:lnTo>
                    <a:pt x="27" y="5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3" name="Freeform 1237"/>
            <p:cNvSpPr>
              <a:spLocks/>
            </p:cNvSpPr>
            <p:nvPr/>
          </p:nvSpPr>
          <p:spPr bwMode="auto">
            <a:xfrm>
              <a:off x="2483" y="1261"/>
              <a:ext cx="56" cy="58"/>
            </a:xfrm>
            <a:custGeom>
              <a:avLst/>
              <a:gdLst>
                <a:gd name="T0" fmla="*/ 27 w 55"/>
                <a:gd name="T1" fmla="*/ 57 h 58"/>
                <a:gd name="T2" fmla="*/ 209 w 55"/>
                <a:gd name="T3" fmla="*/ 54 h 58"/>
                <a:gd name="T4" fmla="*/ 245 w 55"/>
                <a:gd name="T5" fmla="*/ 50 h 58"/>
                <a:gd name="T6" fmla="*/ 274 w 55"/>
                <a:gd name="T7" fmla="*/ 44 h 58"/>
                <a:gd name="T8" fmla="*/ 294 w 55"/>
                <a:gd name="T9" fmla="*/ 35 h 58"/>
                <a:gd name="T10" fmla="*/ 294 w 55"/>
                <a:gd name="T11" fmla="*/ 26 h 58"/>
                <a:gd name="T12" fmla="*/ 294 w 55"/>
                <a:gd name="T13" fmla="*/ 26 h 58"/>
                <a:gd name="T14" fmla="*/ 294 w 55"/>
                <a:gd name="T15" fmla="*/ 19 h 58"/>
                <a:gd name="T16" fmla="*/ 274 w 55"/>
                <a:gd name="T17" fmla="*/ 12 h 58"/>
                <a:gd name="T18" fmla="*/ 245 w 55"/>
                <a:gd name="T19" fmla="*/ 5 h 58"/>
                <a:gd name="T20" fmla="*/ 209 w 55"/>
                <a:gd name="T21" fmla="*/ 1 h 58"/>
                <a:gd name="T22" fmla="*/ 27 w 55"/>
                <a:gd name="T23" fmla="*/ 0 h 58"/>
                <a:gd name="T24" fmla="*/ 27 w 55"/>
                <a:gd name="T25" fmla="*/ 0 h 58"/>
                <a:gd name="T26" fmla="*/ 18 w 55"/>
                <a:gd name="T27" fmla="*/ 1 h 58"/>
                <a:gd name="T28" fmla="*/ 12 w 55"/>
                <a:gd name="T29" fmla="*/ 5 h 58"/>
                <a:gd name="T30" fmla="*/ 5 w 55"/>
                <a:gd name="T31" fmla="*/ 12 h 58"/>
                <a:gd name="T32" fmla="*/ 2 w 55"/>
                <a:gd name="T33" fmla="*/ 19 h 58"/>
                <a:gd name="T34" fmla="*/ 0 w 55"/>
                <a:gd name="T35" fmla="*/ 26 h 58"/>
                <a:gd name="T36" fmla="*/ 0 w 55"/>
                <a:gd name="T37" fmla="*/ 26 h 58"/>
                <a:gd name="T38" fmla="*/ 2 w 55"/>
                <a:gd name="T39" fmla="*/ 35 h 58"/>
                <a:gd name="T40" fmla="*/ 5 w 55"/>
                <a:gd name="T41" fmla="*/ 44 h 58"/>
                <a:gd name="T42" fmla="*/ 12 w 55"/>
                <a:gd name="T43" fmla="*/ 50 h 58"/>
                <a:gd name="T44" fmla="*/ 18 w 55"/>
                <a:gd name="T45" fmla="*/ 54 h 58"/>
                <a:gd name="T46" fmla="*/ 27 w 55"/>
                <a:gd name="T47" fmla="*/ 57 h 58"/>
                <a:gd name="T48" fmla="*/ 27 w 55"/>
                <a:gd name="T49" fmla="*/ 57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5" h="58">
                  <a:moveTo>
                    <a:pt x="27" y="57"/>
                  </a:moveTo>
                  <a:lnTo>
                    <a:pt x="35" y="54"/>
                  </a:lnTo>
                  <a:lnTo>
                    <a:pt x="44" y="50"/>
                  </a:lnTo>
                  <a:lnTo>
                    <a:pt x="50" y="44"/>
                  </a:lnTo>
                  <a:lnTo>
                    <a:pt x="54" y="35"/>
                  </a:lnTo>
                  <a:lnTo>
                    <a:pt x="54" y="26"/>
                  </a:lnTo>
                  <a:lnTo>
                    <a:pt x="54" y="19"/>
                  </a:lnTo>
                  <a:lnTo>
                    <a:pt x="50" y="12"/>
                  </a:lnTo>
                  <a:lnTo>
                    <a:pt x="44" y="5"/>
                  </a:lnTo>
                  <a:lnTo>
                    <a:pt x="35" y="1"/>
                  </a:lnTo>
                  <a:lnTo>
                    <a:pt x="27" y="0"/>
                  </a:lnTo>
                  <a:lnTo>
                    <a:pt x="18" y="1"/>
                  </a:lnTo>
                  <a:lnTo>
                    <a:pt x="12" y="5"/>
                  </a:lnTo>
                  <a:lnTo>
                    <a:pt x="5" y="12"/>
                  </a:lnTo>
                  <a:lnTo>
                    <a:pt x="2" y="19"/>
                  </a:lnTo>
                  <a:lnTo>
                    <a:pt x="0" y="26"/>
                  </a:lnTo>
                  <a:lnTo>
                    <a:pt x="2" y="35"/>
                  </a:lnTo>
                  <a:lnTo>
                    <a:pt x="5" y="44"/>
                  </a:lnTo>
                  <a:lnTo>
                    <a:pt x="12" y="50"/>
                  </a:lnTo>
                  <a:lnTo>
                    <a:pt x="18" y="54"/>
                  </a:lnTo>
                  <a:lnTo>
                    <a:pt x="27" y="57"/>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4" name="Freeform 1238"/>
            <p:cNvSpPr>
              <a:spLocks/>
            </p:cNvSpPr>
            <p:nvPr/>
          </p:nvSpPr>
          <p:spPr bwMode="auto">
            <a:xfrm>
              <a:off x="1929" y="2126"/>
              <a:ext cx="56" cy="56"/>
            </a:xfrm>
            <a:custGeom>
              <a:avLst/>
              <a:gdLst>
                <a:gd name="T0" fmla="*/ 27 w 56"/>
                <a:gd name="T1" fmla="*/ 55 h 56"/>
                <a:gd name="T2" fmla="*/ 35 w 56"/>
                <a:gd name="T3" fmla="*/ 52 h 56"/>
                <a:gd name="T4" fmla="*/ 44 w 56"/>
                <a:gd name="T5" fmla="*/ 48 h 56"/>
                <a:gd name="T6" fmla="*/ 48 w 56"/>
                <a:gd name="T7" fmla="*/ 44 h 56"/>
                <a:gd name="T8" fmla="*/ 52 w 56"/>
                <a:gd name="T9" fmla="*/ 36 h 56"/>
                <a:gd name="T10" fmla="*/ 55 w 56"/>
                <a:gd name="T11" fmla="*/ 25 h 56"/>
                <a:gd name="T12" fmla="*/ 55 w 56"/>
                <a:gd name="T13" fmla="*/ 25 h 56"/>
                <a:gd name="T14" fmla="*/ 52 w 56"/>
                <a:gd name="T15" fmla="*/ 16 h 56"/>
                <a:gd name="T16" fmla="*/ 48 w 56"/>
                <a:gd name="T17" fmla="*/ 11 h 56"/>
                <a:gd name="T18" fmla="*/ 44 w 56"/>
                <a:gd name="T19" fmla="*/ 4 h 56"/>
                <a:gd name="T20" fmla="*/ 35 w 56"/>
                <a:gd name="T21" fmla="*/ 0 h 56"/>
                <a:gd name="T22" fmla="*/ 27 w 56"/>
                <a:gd name="T23" fmla="*/ 0 h 56"/>
                <a:gd name="T24" fmla="*/ 27 w 56"/>
                <a:gd name="T25" fmla="*/ 0 h 56"/>
                <a:gd name="T26" fmla="*/ 18 w 56"/>
                <a:gd name="T27" fmla="*/ 0 h 56"/>
                <a:gd name="T28" fmla="*/ 9 w 56"/>
                <a:gd name="T29" fmla="*/ 4 h 56"/>
                <a:gd name="T30" fmla="*/ 5 w 56"/>
                <a:gd name="T31" fmla="*/ 11 h 56"/>
                <a:gd name="T32" fmla="*/ 2 w 56"/>
                <a:gd name="T33" fmla="*/ 16 h 56"/>
                <a:gd name="T34" fmla="*/ 0 w 56"/>
                <a:gd name="T35" fmla="*/ 25 h 56"/>
                <a:gd name="T36" fmla="*/ 0 w 56"/>
                <a:gd name="T37" fmla="*/ 25 h 56"/>
                <a:gd name="T38" fmla="*/ 2 w 56"/>
                <a:gd name="T39" fmla="*/ 36 h 56"/>
                <a:gd name="T40" fmla="*/ 5 w 56"/>
                <a:gd name="T41" fmla="*/ 44 h 56"/>
                <a:gd name="T42" fmla="*/ 9 w 56"/>
                <a:gd name="T43" fmla="*/ 48 h 56"/>
                <a:gd name="T44" fmla="*/ 18 w 56"/>
                <a:gd name="T45" fmla="*/ 52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5" y="52"/>
                  </a:lnTo>
                  <a:lnTo>
                    <a:pt x="44" y="48"/>
                  </a:lnTo>
                  <a:lnTo>
                    <a:pt x="48" y="44"/>
                  </a:lnTo>
                  <a:lnTo>
                    <a:pt x="52" y="36"/>
                  </a:lnTo>
                  <a:lnTo>
                    <a:pt x="55" y="25"/>
                  </a:lnTo>
                  <a:lnTo>
                    <a:pt x="52" y="16"/>
                  </a:lnTo>
                  <a:lnTo>
                    <a:pt x="48" y="11"/>
                  </a:lnTo>
                  <a:lnTo>
                    <a:pt x="44" y="4"/>
                  </a:lnTo>
                  <a:lnTo>
                    <a:pt x="35" y="0"/>
                  </a:lnTo>
                  <a:lnTo>
                    <a:pt x="27" y="0"/>
                  </a:lnTo>
                  <a:lnTo>
                    <a:pt x="18" y="0"/>
                  </a:lnTo>
                  <a:lnTo>
                    <a:pt x="9" y="4"/>
                  </a:lnTo>
                  <a:lnTo>
                    <a:pt x="5" y="11"/>
                  </a:lnTo>
                  <a:lnTo>
                    <a:pt x="2" y="16"/>
                  </a:lnTo>
                  <a:lnTo>
                    <a:pt x="0" y="25"/>
                  </a:lnTo>
                  <a:lnTo>
                    <a:pt x="2" y="36"/>
                  </a:lnTo>
                  <a:lnTo>
                    <a:pt x="5" y="44"/>
                  </a:lnTo>
                  <a:lnTo>
                    <a:pt x="9" y="48"/>
                  </a:lnTo>
                  <a:lnTo>
                    <a:pt x="18" y="52"/>
                  </a:lnTo>
                  <a:lnTo>
                    <a:pt x="27"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5" name="Freeform 1239"/>
            <p:cNvSpPr>
              <a:spLocks/>
            </p:cNvSpPr>
            <p:nvPr/>
          </p:nvSpPr>
          <p:spPr bwMode="auto">
            <a:xfrm>
              <a:off x="1929" y="2126"/>
              <a:ext cx="56" cy="56"/>
            </a:xfrm>
            <a:custGeom>
              <a:avLst/>
              <a:gdLst>
                <a:gd name="T0" fmla="*/ 27 w 56"/>
                <a:gd name="T1" fmla="*/ 55 h 56"/>
                <a:gd name="T2" fmla="*/ 35 w 56"/>
                <a:gd name="T3" fmla="*/ 52 h 56"/>
                <a:gd name="T4" fmla="*/ 44 w 56"/>
                <a:gd name="T5" fmla="*/ 48 h 56"/>
                <a:gd name="T6" fmla="*/ 48 w 56"/>
                <a:gd name="T7" fmla="*/ 44 h 56"/>
                <a:gd name="T8" fmla="*/ 52 w 56"/>
                <a:gd name="T9" fmla="*/ 36 h 56"/>
                <a:gd name="T10" fmla="*/ 55 w 56"/>
                <a:gd name="T11" fmla="*/ 25 h 56"/>
                <a:gd name="T12" fmla="*/ 55 w 56"/>
                <a:gd name="T13" fmla="*/ 25 h 56"/>
                <a:gd name="T14" fmla="*/ 52 w 56"/>
                <a:gd name="T15" fmla="*/ 16 h 56"/>
                <a:gd name="T16" fmla="*/ 48 w 56"/>
                <a:gd name="T17" fmla="*/ 11 h 56"/>
                <a:gd name="T18" fmla="*/ 44 w 56"/>
                <a:gd name="T19" fmla="*/ 4 h 56"/>
                <a:gd name="T20" fmla="*/ 35 w 56"/>
                <a:gd name="T21" fmla="*/ 0 h 56"/>
                <a:gd name="T22" fmla="*/ 27 w 56"/>
                <a:gd name="T23" fmla="*/ 0 h 56"/>
                <a:gd name="T24" fmla="*/ 27 w 56"/>
                <a:gd name="T25" fmla="*/ 0 h 56"/>
                <a:gd name="T26" fmla="*/ 18 w 56"/>
                <a:gd name="T27" fmla="*/ 0 h 56"/>
                <a:gd name="T28" fmla="*/ 9 w 56"/>
                <a:gd name="T29" fmla="*/ 4 h 56"/>
                <a:gd name="T30" fmla="*/ 5 w 56"/>
                <a:gd name="T31" fmla="*/ 11 h 56"/>
                <a:gd name="T32" fmla="*/ 2 w 56"/>
                <a:gd name="T33" fmla="*/ 16 h 56"/>
                <a:gd name="T34" fmla="*/ 0 w 56"/>
                <a:gd name="T35" fmla="*/ 25 h 56"/>
                <a:gd name="T36" fmla="*/ 0 w 56"/>
                <a:gd name="T37" fmla="*/ 25 h 56"/>
                <a:gd name="T38" fmla="*/ 2 w 56"/>
                <a:gd name="T39" fmla="*/ 36 h 56"/>
                <a:gd name="T40" fmla="*/ 5 w 56"/>
                <a:gd name="T41" fmla="*/ 44 h 56"/>
                <a:gd name="T42" fmla="*/ 9 w 56"/>
                <a:gd name="T43" fmla="*/ 48 h 56"/>
                <a:gd name="T44" fmla="*/ 18 w 56"/>
                <a:gd name="T45" fmla="*/ 52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5" y="52"/>
                  </a:lnTo>
                  <a:lnTo>
                    <a:pt x="44" y="48"/>
                  </a:lnTo>
                  <a:lnTo>
                    <a:pt x="48" y="44"/>
                  </a:lnTo>
                  <a:lnTo>
                    <a:pt x="52" y="36"/>
                  </a:lnTo>
                  <a:lnTo>
                    <a:pt x="55" y="25"/>
                  </a:lnTo>
                  <a:lnTo>
                    <a:pt x="52" y="16"/>
                  </a:lnTo>
                  <a:lnTo>
                    <a:pt x="48" y="11"/>
                  </a:lnTo>
                  <a:lnTo>
                    <a:pt x="44" y="4"/>
                  </a:lnTo>
                  <a:lnTo>
                    <a:pt x="35" y="0"/>
                  </a:lnTo>
                  <a:lnTo>
                    <a:pt x="27" y="0"/>
                  </a:lnTo>
                  <a:lnTo>
                    <a:pt x="18" y="0"/>
                  </a:lnTo>
                  <a:lnTo>
                    <a:pt x="9" y="4"/>
                  </a:lnTo>
                  <a:lnTo>
                    <a:pt x="5" y="11"/>
                  </a:lnTo>
                  <a:lnTo>
                    <a:pt x="2" y="16"/>
                  </a:lnTo>
                  <a:lnTo>
                    <a:pt x="0" y="25"/>
                  </a:lnTo>
                  <a:lnTo>
                    <a:pt x="2" y="36"/>
                  </a:lnTo>
                  <a:lnTo>
                    <a:pt x="5" y="44"/>
                  </a:lnTo>
                  <a:lnTo>
                    <a:pt x="9" y="48"/>
                  </a:lnTo>
                  <a:lnTo>
                    <a:pt x="18" y="52"/>
                  </a:lnTo>
                  <a:lnTo>
                    <a:pt x="27"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6" name="Freeform 1240"/>
            <p:cNvSpPr>
              <a:spLocks/>
            </p:cNvSpPr>
            <p:nvPr/>
          </p:nvSpPr>
          <p:spPr bwMode="auto">
            <a:xfrm>
              <a:off x="2469" y="1512"/>
              <a:ext cx="192" cy="139"/>
            </a:xfrm>
            <a:custGeom>
              <a:avLst/>
              <a:gdLst>
                <a:gd name="T0" fmla="*/ 0 w 192"/>
                <a:gd name="T1" fmla="*/ 35 h 141"/>
                <a:gd name="T2" fmla="*/ 18 w 192"/>
                <a:gd name="T3" fmla="*/ 35 h 141"/>
                <a:gd name="T4" fmla="*/ 37 w 192"/>
                <a:gd name="T5" fmla="*/ 35 h 141"/>
                <a:gd name="T6" fmla="*/ 59 w 192"/>
                <a:gd name="T7" fmla="*/ 35 h 141"/>
                <a:gd name="T8" fmla="*/ 80 w 192"/>
                <a:gd name="T9" fmla="*/ 35 h 141"/>
                <a:gd name="T10" fmla="*/ 98 w 192"/>
                <a:gd name="T11" fmla="*/ 35 h 141"/>
                <a:gd name="T12" fmla="*/ 117 w 192"/>
                <a:gd name="T13" fmla="*/ 35 h 141"/>
                <a:gd name="T14" fmla="*/ 137 w 192"/>
                <a:gd name="T15" fmla="*/ 35 h 141"/>
                <a:gd name="T16" fmla="*/ 149 w 192"/>
                <a:gd name="T17" fmla="*/ 35 h 141"/>
                <a:gd name="T18" fmla="*/ 161 w 192"/>
                <a:gd name="T19" fmla="*/ 35 h 141"/>
                <a:gd name="T20" fmla="*/ 167 w 192"/>
                <a:gd name="T21" fmla="*/ 35 h 141"/>
                <a:gd name="T22" fmla="*/ 167 w 192"/>
                <a:gd name="T23" fmla="*/ 35 h 141"/>
                <a:gd name="T24" fmla="*/ 172 w 192"/>
                <a:gd name="T25" fmla="*/ 35 h 141"/>
                <a:gd name="T26" fmla="*/ 176 w 192"/>
                <a:gd name="T27" fmla="*/ 35 h 141"/>
                <a:gd name="T28" fmla="*/ 181 w 192"/>
                <a:gd name="T29" fmla="*/ 35 h 141"/>
                <a:gd name="T30" fmla="*/ 185 w 192"/>
                <a:gd name="T31" fmla="*/ 35 h 141"/>
                <a:gd name="T32" fmla="*/ 186 w 192"/>
                <a:gd name="T33" fmla="*/ 35 h 141"/>
                <a:gd name="T34" fmla="*/ 188 w 192"/>
                <a:gd name="T35" fmla="*/ 35 h 141"/>
                <a:gd name="T36" fmla="*/ 191 w 192"/>
                <a:gd name="T37" fmla="*/ 27 h 141"/>
                <a:gd name="T38" fmla="*/ 188 w 192"/>
                <a:gd name="T39" fmla="*/ 17 h 141"/>
                <a:gd name="T40" fmla="*/ 186 w 192"/>
                <a:gd name="T41" fmla="*/ 8 h 141"/>
                <a:gd name="T42" fmla="*/ 183 w 192"/>
                <a:gd name="T43" fmla="*/ 0 h 141"/>
                <a:gd name="T44" fmla="*/ 0 w 192"/>
                <a:gd name="T45" fmla="*/ 35 h 1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lnTo>
                    <a:pt x="0" y="14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7" name="Freeform 1241"/>
            <p:cNvSpPr>
              <a:spLocks/>
            </p:cNvSpPr>
            <p:nvPr/>
          </p:nvSpPr>
          <p:spPr bwMode="auto">
            <a:xfrm>
              <a:off x="2469" y="1512"/>
              <a:ext cx="192" cy="139"/>
            </a:xfrm>
            <a:custGeom>
              <a:avLst/>
              <a:gdLst>
                <a:gd name="T0" fmla="*/ 0 w 192"/>
                <a:gd name="T1" fmla="*/ 35 h 141"/>
                <a:gd name="T2" fmla="*/ 18 w 192"/>
                <a:gd name="T3" fmla="*/ 35 h 141"/>
                <a:gd name="T4" fmla="*/ 37 w 192"/>
                <a:gd name="T5" fmla="*/ 35 h 141"/>
                <a:gd name="T6" fmla="*/ 59 w 192"/>
                <a:gd name="T7" fmla="*/ 35 h 141"/>
                <a:gd name="T8" fmla="*/ 80 w 192"/>
                <a:gd name="T9" fmla="*/ 35 h 141"/>
                <a:gd name="T10" fmla="*/ 98 w 192"/>
                <a:gd name="T11" fmla="*/ 35 h 141"/>
                <a:gd name="T12" fmla="*/ 117 w 192"/>
                <a:gd name="T13" fmla="*/ 35 h 141"/>
                <a:gd name="T14" fmla="*/ 137 w 192"/>
                <a:gd name="T15" fmla="*/ 35 h 141"/>
                <a:gd name="T16" fmla="*/ 149 w 192"/>
                <a:gd name="T17" fmla="*/ 35 h 141"/>
                <a:gd name="T18" fmla="*/ 161 w 192"/>
                <a:gd name="T19" fmla="*/ 35 h 141"/>
                <a:gd name="T20" fmla="*/ 167 w 192"/>
                <a:gd name="T21" fmla="*/ 35 h 141"/>
                <a:gd name="T22" fmla="*/ 167 w 192"/>
                <a:gd name="T23" fmla="*/ 35 h 141"/>
                <a:gd name="T24" fmla="*/ 172 w 192"/>
                <a:gd name="T25" fmla="*/ 35 h 141"/>
                <a:gd name="T26" fmla="*/ 176 w 192"/>
                <a:gd name="T27" fmla="*/ 35 h 141"/>
                <a:gd name="T28" fmla="*/ 181 w 192"/>
                <a:gd name="T29" fmla="*/ 35 h 141"/>
                <a:gd name="T30" fmla="*/ 185 w 192"/>
                <a:gd name="T31" fmla="*/ 35 h 141"/>
                <a:gd name="T32" fmla="*/ 186 w 192"/>
                <a:gd name="T33" fmla="*/ 35 h 141"/>
                <a:gd name="T34" fmla="*/ 188 w 192"/>
                <a:gd name="T35" fmla="*/ 35 h 141"/>
                <a:gd name="T36" fmla="*/ 191 w 192"/>
                <a:gd name="T37" fmla="*/ 27 h 141"/>
                <a:gd name="T38" fmla="*/ 188 w 192"/>
                <a:gd name="T39" fmla="*/ 17 h 141"/>
                <a:gd name="T40" fmla="*/ 186 w 192"/>
                <a:gd name="T41" fmla="*/ 8 h 141"/>
                <a:gd name="T42" fmla="*/ 183 w 192"/>
                <a:gd name="T43" fmla="*/ 0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8" name="Freeform 1242"/>
            <p:cNvSpPr>
              <a:spLocks/>
            </p:cNvSpPr>
            <p:nvPr/>
          </p:nvSpPr>
          <p:spPr bwMode="auto">
            <a:xfrm>
              <a:off x="2416" y="1579"/>
              <a:ext cx="168" cy="130"/>
            </a:xfrm>
            <a:custGeom>
              <a:avLst/>
              <a:gdLst>
                <a:gd name="T0" fmla="*/ 0 w 167"/>
                <a:gd name="T1" fmla="*/ 129 h 130"/>
                <a:gd name="T2" fmla="*/ 14 w 167"/>
                <a:gd name="T3" fmla="*/ 124 h 130"/>
                <a:gd name="T4" fmla="*/ 29 w 167"/>
                <a:gd name="T5" fmla="*/ 121 h 130"/>
                <a:gd name="T6" fmla="*/ 41 w 167"/>
                <a:gd name="T7" fmla="*/ 116 h 130"/>
                <a:gd name="T8" fmla="*/ 57 w 167"/>
                <a:gd name="T9" fmla="*/ 112 h 130"/>
                <a:gd name="T10" fmla="*/ 71 w 167"/>
                <a:gd name="T11" fmla="*/ 105 h 130"/>
                <a:gd name="T12" fmla="*/ 183 w 167"/>
                <a:gd name="T13" fmla="*/ 99 h 130"/>
                <a:gd name="T14" fmla="*/ 196 w 167"/>
                <a:gd name="T15" fmla="*/ 93 h 130"/>
                <a:gd name="T16" fmla="*/ 209 w 167"/>
                <a:gd name="T17" fmla="*/ 87 h 130"/>
                <a:gd name="T18" fmla="*/ 224 w 167"/>
                <a:gd name="T19" fmla="*/ 76 h 130"/>
                <a:gd name="T20" fmla="*/ 236 w 167"/>
                <a:gd name="T21" fmla="*/ 66 h 130"/>
                <a:gd name="T22" fmla="*/ 236 w 167"/>
                <a:gd name="T23" fmla="*/ 66 h 130"/>
                <a:gd name="T24" fmla="*/ 247 w 167"/>
                <a:gd name="T25" fmla="*/ 55 h 130"/>
                <a:gd name="T26" fmla="*/ 261 w 167"/>
                <a:gd name="T27" fmla="*/ 47 h 130"/>
                <a:gd name="T28" fmla="*/ 267 w 167"/>
                <a:gd name="T29" fmla="*/ 38 h 130"/>
                <a:gd name="T30" fmla="*/ 277 w 167"/>
                <a:gd name="T31" fmla="*/ 29 h 130"/>
                <a:gd name="T32" fmla="*/ 277 w 167"/>
                <a:gd name="T33" fmla="*/ 23 h 130"/>
                <a:gd name="T34" fmla="*/ 277 w 167"/>
                <a:gd name="T35" fmla="*/ 17 h 130"/>
                <a:gd name="T36" fmla="*/ 277 w 167"/>
                <a:gd name="T37" fmla="*/ 13 h 130"/>
                <a:gd name="T38" fmla="*/ 277 w 167"/>
                <a:gd name="T39" fmla="*/ 8 h 130"/>
                <a:gd name="T40" fmla="*/ 271 w 167"/>
                <a:gd name="T41" fmla="*/ 4 h 130"/>
                <a:gd name="T42" fmla="*/ 271 w 167"/>
                <a:gd name="T43" fmla="*/ 0 h 130"/>
                <a:gd name="T44" fmla="*/ 271 w 167"/>
                <a:gd name="T45" fmla="*/ 0 h 130"/>
                <a:gd name="T46" fmla="*/ 267 w 167"/>
                <a:gd name="T47" fmla="*/ 0 h 130"/>
                <a:gd name="T48" fmla="*/ 261 w 167"/>
                <a:gd name="T49" fmla="*/ 0 h 130"/>
                <a:gd name="T50" fmla="*/ 247 w 167"/>
                <a:gd name="T51" fmla="*/ 2 h 130"/>
                <a:gd name="T52" fmla="*/ 236 w 167"/>
                <a:gd name="T53" fmla="*/ 4 h 130"/>
                <a:gd name="T54" fmla="*/ 226 w 167"/>
                <a:gd name="T55" fmla="*/ 8 h 130"/>
                <a:gd name="T56" fmla="*/ 215 w 167"/>
                <a:gd name="T57" fmla="*/ 11 h 130"/>
                <a:gd name="T58" fmla="*/ 203 w 167"/>
                <a:gd name="T59" fmla="*/ 15 h 130"/>
                <a:gd name="T60" fmla="*/ 192 w 167"/>
                <a:gd name="T61" fmla="*/ 17 h 130"/>
                <a:gd name="T62" fmla="*/ 183 w 167"/>
                <a:gd name="T63" fmla="*/ 22 h 130"/>
                <a:gd name="T64" fmla="*/ 78 w 167"/>
                <a:gd name="T65" fmla="*/ 25 h 130"/>
                <a:gd name="T66" fmla="*/ 0 w 167"/>
                <a:gd name="T67" fmla="*/ 129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1" y="0"/>
                  </a:lnTo>
                  <a:lnTo>
                    <a:pt x="158" y="0"/>
                  </a:lnTo>
                  <a:lnTo>
                    <a:pt x="149" y="2"/>
                  </a:lnTo>
                  <a:lnTo>
                    <a:pt x="138" y="4"/>
                  </a:lnTo>
                  <a:lnTo>
                    <a:pt x="128" y="8"/>
                  </a:lnTo>
                  <a:lnTo>
                    <a:pt x="117" y="11"/>
                  </a:lnTo>
                  <a:lnTo>
                    <a:pt x="105" y="15"/>
                  </a:lnTo>
                  <a:lnTo>
                    <a:pt x="94" y="17"/>
                  </a:lnTo>
                  <a:lnTo>
                    <a:pt x="85" y="22"/>
                  </a:lnTo>
                  <a:lnTo>
                    <a:pt x="78" y="25"/>
                  </a:lnTo>
                  <a:lnTo>
                    <a:pt x="0" y="12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19" name="Freeform 1243"/>
            <p:cNvSpPr>
              <a:spLocks/>
            </p:cNvSpPr>
            <p:nvPr/>
          </p:nvSpPr>
          <p:spPr bwMode="auto">
            <a:xfrm>
              <a:off x="2416" y="1579"/>
              <a:ext cx="168" cy="130"/>
            </a:xfrm>
            <a:custGeom>
              <a:avLst/>
              <a:gdLst>
                <a:gd name="T0" fmla="*/ 0 w 167"/>
                <a:gd name="T1" fmla="*/ 129 h 130"/>
                <a:gd name="T2" fmla="*/ 14 w 167"/>
                <a:gd name="T3" fmla="*/ 124 h 130"/>
                <a:gd name="T4" fmla="*/ 29 w 167"/>
                <a:gd name="T5" fmla="*/ 121 h 130"/>
                <a:gd name="T6" fmla="*/ 41 w 167"/>
                <a:gd name="T7" fmla="*/ 116 h 130"/>
                <a:gd name="T8" fmla="*/ 57 w 167"/>
                <a:gd name="T9" fmla="*/ 112 h 130"/>
                <a:gd name="T10" fmla="*/ 71 w 167"/>
                <a:gd name="T11" fmla="*/ 105 h 130"/>
                <a:gd name="T12" fmla="*/ 183 w 167"/>
                <a:gd name="T13" fmla="*/ 99 h 130"/>
                <a:gd name="T14" fmla="*/ 196 w 167"/>
                <a:gd name="T15" fmla="*/ 93 h 130"/>
                <a:gd name="T16" fmla="*/ 209 w 167"/>
                <a:gd name="T17" fmla="*/ 87 h 130"/>
                <a:gd name="T18" fmla="*/ 224 w 167"/>
                <a:gd name="T19" fmla="*/ 76 h 130"/>
                <a:gd name="T20" fmla="*/ 236 w 167"/>
                <a:gd name="T21" fmla="*/ 66 h 130"/>
                <a:gd name="T22" fmla="*/ 236 w 167"/>
                <a:gd name="T23" fmla="*/ 66 h 130"/>
                <a:gd name="T24" fmla="*/ 247 w 167"/>
                <a:gd name="T25" fmla="*/ 55 h 130"/>
                <a:gd name="T26" fmla="*/ 261 w 167"/>
                <a:gd name="T27" fmla="*/ 47 h 130"/>
                <a:gd name="T28" fmla="*/ 267 w 167"/>
                <a:gd name="T29" fmla="*/ 38 h 130"/>
                <a:gd name="T30" fmla="*/ 277 w 167"/>
                <a:gd name="T31" fmla="*/ 29 h 130"/>
                <a:gd name="T32" fmla="*/ 277 w 167"/>
                <a:gd name="T33" fmla="*/ 23 h 130"/>
                <a:gd name="T34" fmla="*/ 277 w 167"/>
                <a:gd name="T35" fmla="*/ 17 h 130"/>
                <a:gd name="T36" fmla="*/ 277 w 167"/>
                <a:gd name="T37" fmla="*/ 13 h 130"/>
                <a:gd name="T38" fmla="*/ 277 w 167"/>
                <a:gd name="T39" fmla="*/ 8 h 130"/>
                <a:gd name="T40" fmla="*/ 271 w 167"/>
                <a:gd name="T41" fmla="*/ 4 h 130"/>
                <a:gd name="T42" fmla="*/ 271 w 167"/>
                <a:gd name="T43" fmla="*/ 0 h 130"/>
                <a:gd name="T44" fmla="*/ 271 w 167"/>
                <a:gd name="T45" fmla="*/ 0 h 130"/>
                <a:gd name="T46" fmla="*/ 267 w 167"/>
                <a:gd name="T47" fmla="*/ 0 h 130"/>
                <a:gd name="T48" fmla="*/ 261 w 167"/>
                <a:gd name="T49" fmla="*/ 0 h 130"/>
                <a:gd name="T50" fmla="*/ 247 w 167"/>
                <a:gd name="T51" fmla="*/ 2 h 130"/>
                <a:gd name="T52" fmla="*/ 236 w 167"/>
                <a:gd name="T53" fmla="*/ 4 h 130"/>
                <a:gd name="T54" fmla="*/ 226 w 167"/>
                <a:gd name="T55" fmla="*/ 8 h 130"/>
                <a:gd name="T56" fmla="*/ 215 w 167"/>
                <a:gd name="T57" fmla="*/ 11 h 130"/>
                <a:gd name="T58" fmla="*/ 203 w 167"/>
                <a:gd name="T59" fmla="*/ 15 h 130"/>
                <a:gd name="T60" fmla="*/ 192 w 167"/>
                <a:gd name="T61" fmla="*/ 17 h 130"/>
                <a:gd name="T62" fmla="*/ 183 w 167"/>
                <a:gd name="T63" fmla="*/ 22 h 130"/>
                <a:gd name="T64" fmla="*/ 78 w 167"/>
                <a:gd name="T65" fmla="*/ 25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1" y="0"/>
                  </a:lnTo>
                  <a:lnTo>
                    <a:pt x="158" y="0"/>
                  </a:lnTo>
                  <a:lnTo>
                    <a:pt x="149" y="2"/>
                  </a:lnTo>
                  <a:lnTo>
                    <a:pt x="138" y="4"/>
                  </a:lnTo>
                  <a:lnTo>
                    <a:pt x="128" y="8"/>
                  </a:lnTo>
                  <a:lnTo>
                    <a:pt x="117" y="11"/>
                  </a:lnTo>
                  <a:lnTo>
                    <a:pt x="105" y="15"/>
                  </a:lnTo>
                  <a:lnTo>
                    <a:pt x="94" y="17"/>
                  </a:lnTo>
                  <a:lnTo>
                    <a:pt x="85" y="22"/>
                  </a:lnTo>
                  <a:lnTo>
                    <a:pt x="78"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0" name="Freeform 1244"/>
            <p:cNvSpPr>
              <a:spLocks/>
            </p:cNvSpPr>
            <p:nvPr/>
          </p:nvSpPr>
          <p:spPr bwMode="auto">
            <a:xfrm>
              <a:off x="2382" y="1678"/>
              <a:ext cx="130" cy="95"/>
            </a:xfrm>
            <a:custGeom>
              <a:avLst/>
              <a:gdLst>
                <a:gd name="T0" fmla="*/ 0 w 131"/>
                <a:gd name="T1" fmla="*/ 94 h 95"/>
                <a:gd name="T2" fmla="*/ 16 w 131"/>
                <a:gd name="T3" fmla="*/ 87 h 95"/>
                <a:gd name="T4" fmla="*/ 30 w 131"/>
                <a:gd name="T5" fmla="*/ 80 h 95"/>
                <a:gd name="T6" fmla="*/ 46 w 131"/>
                <a:gd name="T7" fmla="*/ 76 h 95"/>
                <a:gd name="T8" fmla="*/ 60 w 131"/>
                <a:gd name="T9" fmla="*/ 70 h 95"/>
                <a:gd name="T10" fmla="*/ 65 w 131"/>
                <a:gd name="T11" fmla="*/ 64 h 95"/>
                <a:gd name="T12" fmla="*/ 65 w 131"/>
                <a:gd name="T13" fmla="*/ 57 h 95"/>
                <a:gd name="T14" fmla="*/ 65 w 131"/>
                <a:gd name="T15" fmla="*/ 47 h 95"/>
                <a:gd name="T16" fmla="*/ 65 w 131"/>
                <a:gd name="T17" fmla="*/ 36 h 95"/>
                <a:gd name="T18" fmla="*/ 65 w 131"/>
                <a:gd name="T19" fmla="*/ 24 h 95"/>
                <a:gd name="T20" fmla="*/ 65 w 131"/>
                <a:gd name="T21" fmla="*/ 11 h 95"/>
                <a:gd name="T22" fmla="*/ 65 w 131"/>
                <a:gd name="T23" fmla="*/ 11 h 95"/>
                <a:gd name="T24" fmla="*/ 65 w 131"/>
                <a:gd name="T25" fmla="*/ 11 h 95"/>
                <a:gd name="T26" fmla="*/ 65 w 131"/>
                <a:gd name="T27" fmla="*/ 8 h 95"/>
                <a:gd name="T28" fmla="*/ 65 w 131"/>
                <a:gd name="T29" fmla="*/ 6 h 95"/>
                <a:gd name="T30" fmla="*/ 65 w 131"/>
                <a:gd name="T31" fmla="*/ 4 h 95"/>
                <a:gd name="T32" fmla="*/ 65 w 131"/>
                <a:gd name="T33" fmla="*/ 2 h 95"/>
                <a:gd name="T34" fmla="*/ 65 w 131"/>
                <a:gd name="T35" fmla="*/ 2 h 95"/>
                <a:gd name="T36" fmla="*/ 65 w 131"/>
                <a:gd name="T37" fmla="*/ 0 h 95"/>
                <a:gd name="T38" fmla="*/ 65 w 131"/>
                <a:gd name="T39" fmla="*/ 0 h 95"/>
                <a:gd name="T40" fmla="*/ 65 w 131"/>
                <a:gd name="T41" fmla="*/ 2 h 95"/>
                <a:gd name="T42" fmla="*/ 52 w 131"/>
                <a:gd name="T43" fmla="*/ 6 h 95"/>
                <a:gd name="T44" fmla="*/ 0 w 131"/>
                <a:gd name="T45" fmla="*/ 9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26" y="8"/>
                  </a:lnTo>
                  <a:lnTo>
                    <a:pt x="122" y="6"/>
                  </a:lnTo>
                  <a:lnTo>
                    <a:pt x="115" y="4"/>
                  </a:lnTo>
                  <a:lnTo>
                    <a:pt x="109" y="2"/>
                  </a:lnTo>
                  <a:lnTo>
                    <a:pt x="99" y="2"/>
                  </a:lnTo>
                  <a:lnTo>
                    <a:pt x="88" y="0"/>
                  </a:lnTo>
                  <a:lnTo>
                    <a:pt x="78" y="0"/>
                  </a:lnTo>
                  <a:lnTo>
                    <a:pt x="65" y="2"/>
                  </a:lnTo>
                  <a:lnTo>
                    <a:pt x="52" y="6"/>
                  </a:lnTo>
                  <a:lnTo>
                    <a:pt x="0" y="9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1" name="Freeform 1245"/>
            <p:cNvSpPr>
              <a:spLocks/>
            </p:cNvSpPr>
            <p:nvPr/>
          </p:nvSpPr>
          <p:spPr bwMode="auto">
            <a:xfrm>
              <a:off x="2382" y="1678"/>
              <a:ext cx="130" cy="95"/>
            </a:xfrm>
            <a:custGeom>
              <a:avLst/>
              <a:gdLst>
                <a:gd name="T0" fmla="*/ 0 w 131"/>
                <a:gd name="T1" fmla="*/ 94 h 95"/>
                <a:gd name="T2" fmla="*/ 16 w 131"/>
                <a:gd name="T3" fmla="*/ 87 h 95"/>
                <a:gd name="T4" fmla="*/ 30 w 131"/>
                <a:gd name="T5" fmla="*/ 80 h 95"/>
                <a:gd name="T6" fmla="*/ 46 w 131"/>
                <a:gd name="T7" fmla="*/ 76 h 95"/>
                <a:gd name="T8" fmla="*/ 60 w 131"/>
                <a:gd name="T9" fmla="*/ 70 h 95"/>
                <a:gd name="T10" fmla="*/ 65 w 131"/>
                <a:gd name="T11" fmla="*/ 64 h 95"/>
                <a:gd name="T12" fmla="*/ 65 w 131"/>
                <a:gd name="T13" fmla="*/ 57 h 95"/>
                <a:gd name="T14" fmla="*/ 65 w 131"/>
                <a:gd name="T15" fmla="*/ 47 h 95"/>
                <a:gd name="T16" fmla="*/ 65 w 131"/>
                <a:gd name="T17" fmla="*/ 36 h 95"/>
                <a:gd name="T18" fmla="*/ 65 w 131"/>
                <a:gd name="T19" fmla="*/ 24 h 95"/>
                <a:gd name="T20" fmla="*/ 65 w 131"/>
                <a:gd name="T21" fmla="*/ 11 h 95"/>
                <a:gd name="T22" fmla="*/ 65 w 131"/>
                <a:gd name="T23" fmla="*/ 11 h 95"/>
                <a:gd name="T24" fmla="*/ 65 w 131"/>
                <a:gd name="T25" fmla="*/ 11 h 95"/>
                <a:gd name="T26" fmla="*/ 65 w 131"/>
                <a:gd name="T27" fmla="*/ 8 h 95"/>
                <a:gd name="T28" fmla="*/ 65 w 131"/>
                <a:gd name="T29" fmla="*/ 6 h 95"/>
                <a:gd name="T30" fmla="*/ 65 w 131"/>
                <a:gd name="T31" fmla="*/ 4 h 95"/>
                <a:gd name="T32" fmla="*/ 65 w 131"/>
                <a:gd name="T33" fmla="*/ 2 h 95"/>
                <a:gd name="T34" fmla="*/ 65 w 131"/>
                <a:gd name="T35" fmla="*/ 2 h 95"/>
                <a:gd name="T36" fmla="*/ 65 w 131"/>
                <a:gd name="T37" fmla="*/ 0 h 95"/>
                <a:gd name="T38" fmla="*/ 65 w 131"/>
                <a:gd name="T39" fmla="*/ 0 h 95"/>
                <a:gd name="T40" fmla="*/ 65 w 131"/>
                <a:gd name="T41" fmla="*/ 2 h 95"/>
                <a:gd name="T42" fmla="*/ 52 w 131"/>
                <a:gd name="T43" fmla="*/ 6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26" y="8"/>
                  </a:lnTo>
                  <a:lnTo>
                    <a:pt x="122" y="6"/>
                  </a:lnTo>
                  <a:lnTo>
                    <a:pt x="115" y="4"/>
                  </a:lnTo>
                  <a:lnTo>
                    <a:pt x="109" y="2"/>
                  </a:lnTo>
                  <a:lnTo>
                    <a:pt x="99" y="2"/>
                  </a:lnTo>
                  <a:lnTo>
                    <a:pt x="88" y="0"/>
                  </a:lnTo>
                  <a:lnTo>
                    <a:pt x="78" y="0"/>
                  </a:lnTo>
                  <a:lnTo>
                    <a:pt x="65" y="2"/>
                  </a:lnTo>
                  <a:lnTo>
                    <a:pt x="52" y="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 name="Freeform 1246"/>
            <p:cNvSpPr>
              <a:spLocks/>
            </p:cNvSpPr>
            <p:nvPr/>
          </p:nvSpPr>
          <p:spPr bwMode="auto">
            <a:xfrm>
              <a:off x="2267" y="1739"/>
              <a:ext cx="163" cy="135"/>
            </a:xfrm>
            <a:custGeom>
              <a:avLst/>
              <a:gdLst>
                <a:gd name="T0" fmla="*/ 0 w 165"/>
                <a:gd name="T1" fmla="*/ 260 h 134"/>
                <a:gd name="T2" fmla="*/ 9 w 165"/>
                <a:gd name="T3" fmla="*/ 250 h 134"/>
                <a:gd name="T4" fmla="*/ 23 w 165"/>
                <a:gd name="T5" fmla="*/ 242 h 134"/>
                <a:gd name="T6" fmla="*/ 33 w 165"/>
                <a:gd name="T7" fmla="*/ 232 h 134"/>
                <a:gd name="T8" fmla="*/ 41 w 165"/>
                <a:gd name="T9" fmla="*/ 222 h 134"/>
                <a:gd name="T10" fmla="*/ 41 w 165"/>
                <a:gd name="T11" fmla="*/ 208 h 134"/>
                <a:gd name="T12" fmla="*/ 41 w 165"/>
                <a:gd name="T13" fmla="*/ 199 h 134"/>
                <a:gd name="T14" fmla="*/ 41 w 165"/>
                <a:gd name="T15" fmla="*/ 191 h 134"/>
                <a:gd name="T16" fmla="*/ 41 w 165"/>
                <a:gd name="T17" fmla="*/ 182 h 134"/>
                <a:gd name="T18" fmla="*/ 41 w 165"/>
                <a:gd name="T19" fmla="*/ 173 h 134"/>
                <a:gd name="T20" fmla="*/ 41 w 165"/>
                <a:gd name="T21" fmla="*/ 63 h 134"/>
                <a:gd name="T22" fmla="*/ 41 w 165"/>
                <a:gd name="T23" fmla="*/ 63 h 134"/>
                <a:gd name="T24" fmla="*/ 41 w 165"/>
                <a:gd name="T25" fmla="*/ 45 h 134"/>
                <a:gd name="T26" fmla="*/ 41 w 165"/>
                <a:gd name="T27" fmla="*/ 27 h 134"/>
                <a:gd name="T28" fmla="*/ 41 w 165"/>
                <a:gd name="T29" fmla="*/ 17 h 134"/>
                <a:gd name="T30" fmla="*/ 41 w 165"/>
                <a:gd name="T31" fmla="*/ 6 h 134"/>
                <a:gd name="T32" fmla="*/ 45 w 165"/>
                <a:gd name="T33" fmla="*/ 0 h 134"/>
                <a:gd name="T34" fmla="*/ 45 w 165"/>
                <a:gd name="T35" fmla="*/ 0 h 134"/>
                <a:gd name="T36" fmla="*/ 44 w 165"/>
                <a:gd name="T37" fmla="*/ 0 h 134"/>
                <a:gd name="T38" fmla="*/ 41 w 165"/>
                <a:gd name="T39" fmla="*/ 0 h 134"/>
                <a:gd name="T40" fmla="*/ 41 w 165"/>
                <a:gd name="T41" fmla="*/ 0 h 134"/>
                <a:gd name="T42" fmla="*/ 41 w 165"/>
                <a:gd name="T43" fmla="*/ 0 h 134"/>
                <a:gd name="T44" fmla="*/ 41 w 165"/>
                <a:gd name="T45" fmla="*/ 0 h 134"/>
                <a:gd name="T46" fmla="*/ 41 w 165"/>
                <a:gd name="T47" fmla="*/ 0 h 134"/>
                <a:gd name="T48" fmla="*/ 41 w 165"/>
                <a:gd name="T49" fmla="*/ 2 h 134"/>
                <a:gd name="T50" fmla="*/ 41 w 165"/>
                <a:gd name="T51" fmla="*/ 4 h 134"/>
                <a:gd name="T52" fmla="*/ 41 w 165"/>
                <a:gd name="T53" fmla="*/ 8 h 134"/>
                <a:gd name="T54" fmla="*/ 41 w 165"/>
                <a:gd name="T55" fmla="*/ 13 h 134"/>
                <a:gd name="T56" fmla="*/ 0 w 165"/>
                <a:gd name="T57" fmla="*/ 260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30" y="45"/>
                  </a:lnTo>
                  <a:lnTo>
                    <a:pt x="140" y="27"/>
                  </a:lnTo>
                  <a:lnTo>
                    <a:pt x="149" y="17"/>
                  </a:lnTo>
                  <a:lnTo>
                    <a:pt x="156" y="6"/>
                  </a:lnTo>
                  <a:lnTo>
                    <a:pt x="164" y="0"/>
                  </a:lnTo>
                  <a:lnTo>
                    <a:pt x="161" y="0"/>
                  </a:lnTo>
                  <a:lnTo>
                    <a:pt x="156" y="0"/>
                  </a:lnTo>
                  <a:lnTo>
                    <a:pt x="147" y="0"/>
                  </a:lnTo>
                  <a:lnTo>
                    <a:pt x="136" y="0"/>
                  </a:lnTo>
                  <a:lnTo>
                    <a:pt x="124" y="0"/>
                  </a:lnTo>
                  <a:lnTo>
                    <a:pt x="108" y="0"/>
                  </a:lnTo>
                  <a:lnTo>
                    <a:pt x="96" y="2"/>
                  </a:lnTo>
                  <a:lnTo>
                    <a:pt x="81" y="4"/>
                  </a:lnTo>
                  <a:lnTo>
                    <a:pt x="67" y="8"/>
                  </a:lnTo>
                  <a:lnTo>
                    <a:pt x="57" y="13"/>
                  </a:lnTo>
                  <a:lnTo>
                    <a:pt x="0" y="133"/>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3" name="Freeform 1247"/>
            <p:cNvSpPr>
              <a:spLocks/>
            </p:cNvSpPr>
            <p:nvPr/>
          </p:nvSpPr>
          <p:spPr bwMode="auto">
            <a:xfrm>
              <a:off x="2267" y="1739"/>
              <a:ext cx="163" cy="135"/>
            </a:xfrm>
            <a:custGeom>
              <a:avLst/>
              <a:gdLst>
                <a:gd name="T0" fmla="*/ 0 w 165"/>
                <a:gd name="T1" fmla="*/ 260 h 134"/>
                <a:gd name="T2" fmla="*/ 9 w 165"/>
                <a:gd name="T3" fmla="*/ 250 h 134"/>
                <a:gd name="T4" fmla="*/ 23 w 165"/>
                <a:gd name="T5" fmla="*/ 242 h 134"/>
                <a:gd name="T6" fmla="*/ 33 w 165"/>
                <a:gd name="T7" fmla="*/ 232 h 134"/>
                <a:gd name="T8" fmla="*/ 41 w 165"/>
                <a:gd name="T9" fmla="*/ 222 h 134"/>
                <a:gd name="T10" fmla="*/ 41 w 165"/>
                <a:gd name="T11" fmla="*/ 208 h 134"/>
                <a:gd name="T12" fmla="*/ 41 w 165"/>
                <a:gd name="T13" fmla="*/ 199 h 134"/>
                <a:gd name="T14" fmla="*/ 41 w 165"/>
                <a:gd name="T15" fmla="*/ 191 h 134"/>
                <a:gd name="T16" fmla="*/ 41 w 165"/>
                <a:gd name="T17" fmla="*/ 182 h 134"/>
                <a:gd name="T18" fmla="*/ 41 w 165"/>
                <a:gd name="T19" fmla="*/ 173 h 134"/>
                <a:gd name="T20" fmla="*/ 41 w 165"/>
                <a:gd name="T21" fmla="*/ 63 h 134"/>
                <a:gd name="T22" fmla="*/ 41 w 165"/>
                <a:gd name="T23" fmla="*/ 63 h 134"/>
                <a:gd name="T24" fmla="*/ 41 w 165"/>
                <a:gd name="T25" fmla="*/ 45 h 134"/>
                <a:gd name="T26" fmla="*/ 41 w 165"/>
                <a:gd name="T27" fmla="*/ 27 h 134"/>
                <a:gd name="T28" fmla="*/ 41 w 165"/>
                <a:gd name="T29" fmla="*/ 17 h 134"/>
                <a:gd name="T30" fmla="*/ 41 w 165"/>
                <a:gd name="T31" fmla="*/ 6 h 134"/>
                <a:gd name="T32" fmla="*/ 45 w 165"/>
                <a:gd name="T33" fmla="*/ 0 h 134"/>
                <a:gd name="T34" fmla="*/ 45 w 165"/>
                <a:gd name="T35" fmla="*/ 0 h 134"/>
                <a:gd name="T36" fmla="*/ 44 w 165"/>
                <a:gd name="T37" fmla="*/ 0 h 134"/>
                <a:gd name="T38" fmla="*/ 41 w 165"/>
                <a:gd name="T39" fmla="*/ 0 h 134"/>
                <a:gd name="T40" fmla="*/ 41 w 165"/>
                <a:gd name="T41" fmla="*/ 0 h 134"/>
                <a:gd name="T42" fmla="*/ 41 w 165"/>
                <a:gd name="T43" fmla="*/ 0 h 134"/>
                <a:gd name="T44" fmla="*/ 41 w 165"/>
                <a:gd name="T45" fmla="*/ 0 h 134"/>
                <a:gd name="T46" fmla="*/ 41 w 165"/>
                <a:gd name="T47" fmla="*/ 0 h 134"/>
                <a:gd name="T48" fmla="*/ 41 w 165"/>
                <a:gd name="T49" fmla="*/ 2 h 134"/>
                <a:gd name="T50" fmla="*/ 41 w 165"/>
                <a:gd name="T51" fmla="*/ 4 h 134"/>
                <a:gd name="T52" fmla="*/ 41 w 165"/>
                <a:gd name="T53" fmla="*/ 8 h 134"/>
                <a:gd name="T54" fmla="*/ 41 w 165"/>
                <a:gd name="T55" fmla="*/ 13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30" y="45"/>
                  </a:lnTo>
                  <a:lnTo>
                    <a:pt x="140" y="27"/>
                  </a:lnTo>
                  <a:lnTo>
                    <a:pt x="149" y="17"/>
                  </a:lnTo>
                  <a:lnTo>
                    <a:pt x="156" y="6"/>
                  </a:lnTo>
                  <a:lnTo>
                    <a:pt x="164" y="0"/>
                  </a:lnTo>
                  <a:lnTo>
                    <a:pt x="161" y="0"/>
                  </a:lnTo>
                  <a:lnTo>
                    <a:pt x="156" y="0"/>
                  </a:lnTo>
                  <a:lnTo>
                    <a:pt x="147" y="0"/>
                  </a:lnTo>
                  <a:lnTo>
                    <a:pt x="136" y="0"/>
                  </a:lnTo>
                  <a:lnTo>
                    <a:pt x="124" y="0"/>
                  </a:lnTo>
                  <a:lnTo>
                    <a:pt x="108" y="0"/>
                  </a:lnTo>
                  <a:lnTo>
                    <a:pt x="96" y="2"/>
                  </a:lnTo>
                  <a:lnTo>
                    <a:pt x="81" y="4"/>
                  </a:lnTo>
                  <a:lnTo>
                    <a:pt x="67" y="8"/>
                  </a:lnTo>
                  <a:lnTo>
                    <a:pt x="57" y="1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4" name="Freeform 1248"/>
            <p:cNvSpPr>
              <a:spLocks/>
            </p:cNvSpPr>
            <p:nvPr/>
          </p:nvSpPr>
          <p:spPr bwMode="auto">
            <a:xfrm>
              <a:off x="2237" y="1857"/>
              <a:ext cx="145" cy="140"/>
            </a:xfrm>
            <a:custGeom>
              <a:avLst/>
              <a:gdLst>
                <a:gd name="T0" fmla="*/ 0 w 145"/>
                <a:gd name="T1" fmla="*/ 70 h 141"/>
                <a:gd name="T2" fmla="*/ 13 w 145"/>
                <a:gd name="T3" fmla="*/ 70 h 141"/>
                <a:gd name="T4" fmla="*/ 25 w 145"/>
                <a:gd name="T5" fmla="*/ 70 h 141"/>
                <a:gd name="T6" fmla="*/ 40 w 145"/>
                <a:gd name="T7" fmla="*/ 70 h 141"/>
                <a:gd name="T8" fmla="*/ 52 w 145"/>
                <a:gd name="T9" fmla="*/ 70 h 141"/>
                <a:gd name="T10" fmla="*/ 68 w 145"/>
                <a:gd name="T11" fmla="*/ 70 h 141"/>
                <a:gd name="T12" fmla="*/ 82 w 145"/>
                <a:gd name="T13" fmla="*/ 70 h 141"/>
                <a:gd name="T14" fmla="*/ 97 w 145"/>
                <a:gd name="T15" fmla="*/ 70 h 141"/>
                <a:gd name="T16" fmla="*/ 107 w 145"/>
                <a:gd name="T17" fmla="*/ 70 h 141"/>
                <a:gd name="T18" fmla="*/ 118 w 145"/>
                <a:gd name="T19" fmla="*/ 66 h 141"/>
                <a:gd name="T20" fmla="*/ 126 w 145"/>
                <a:gd name="T21" fmla="*/ 56 h 141"/>
                <a:gd name="T22" fmla="*/ 126 w 145"/>
                <a:gd name="T23" fmla="*/ 56 h 141"/>
                <a:gd name="T24" fmla="*/ 139 w 145"/>
                <a:gd name="T25" fmla="*/ 33 h 141"/>
                <a:gd name="T26" fmla="*/ 144 w 145"/>
                <a:gd name="T27" fmla="*/ 18 h 141"/>
                <a:gd name="T28" fmla="*/ 144 w 145"/>
                <a:gd name="T29" fmla="*/ 8 h 141"/>
                <a:gd name="T30" fmla="*/ 144 w 145"/>
                <a:gd name="T31" fmla="*/ 2 h 141"/>
                <a:gd name="T32" fmla="*/ 144 w 145"/>
                <a:gd name="T33" fmla="*/ 0 h 141"/>
                <a:gd name="T34" fmla="*/ 144 w 145"/>
                <a:gd name="T35" fmla="*/ 0 h 141"/>
                <a:gd name="T36" fmla="*/ 135 w 145"/>
                <a:gd name="T37" fmla="*/ 2 h 141"/>
                <a:gd name="T38" fmla="*/ 126 w 145"/>
                <a:gd name="T39" fmla="*/ 2 h 141"/>
                <a:gd name="T40" fmla="*/ 118 w 145"/>
                <a:gd name="T41" fmla="*/ 2 h 141"/>
                <a:gd name="T42" fmla="*/ 107 w 145"/>
                <a:gd name="T43" fmla="*/ 4 h 141"/>
                <a:gd name="T44" fmla="*/ 100 w 145"/>
                <a:gd name="T45" fmla="*/ 6 h 141"/>
                <a:gd name="T46" fmla="*/ 91 w 145"/>
                <a:gd name="T47" fmla="*/ 8 h 141"/>
                <a:gd name="T48" fmla="*/ 80 w 145"/>
                <a:gd name="T49" fmla="*/ 10 h 141"/>
                <a:gd name="T50" fmla="*/ 72 w 145"/>
                <a:gd name="T51" fmla="*/ 13 h 141"/>
                <a:gd name="T52" fmla="*/ 61 w 145"/>
                <a:gd name="T53" fmla="*/ 16 h 141"/>
                <a:gd name="T54" fmla="*/ 52 w 145"/>
                <a:gd name="T55" fmla="*/ 22 h 141"/>
                <a:gd name="T56" fmla="*/ 0 w 145"/>
                <a:gd name="T57" fmla="*/ 70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39" y="33"/>
                  </a:lnTo>
                  <a:lnTo>
                    <a:pt x="144" y="18"/>
                  </a:lnTo>
                  <a:lnTo>
                    <a:pt x="144" y="8"/>
                  </a:lnTo>
                  <a:lnTo>
                    <a:pt x="144" y="2"/>
                  </a:lnTo>
                  <a:lnTo>
                    <a:pt x="144" y="0"/>
                  </a:lnTo>
                  <a:lnTo>
                    <a:pt x="135" y="2"/>
                  </a:lnTo>
                  <a:lnTo>
                    <a:pt x="126" y="2"/>
                  </a:lnTo>
                  <a:lnTo>
                    <a:pt x="118" y="2"/>
                  </a:lnTo>
                  <a:lnTo>
                    <a:pt x="107" y="4"/>
                  </a:lnTo>
                  <a:lnTo>
                    <a:pt x="100" y="6"/>
                  </a:lnTo>
                  <a:lnTo>
                    <a:pt x="91" y="8"/>
                  </a:lnTo>
                  <a:lnTo>
                    <a:pt x="80" y="10"/>
                  </a:lnTo>
                  <a:lnTo>
                    <a:pt x="72" y="13"/>
                  </a:lnTo>
                  <a:lnTo>
                    <a:pt x="61" y="16"/>
                  </a:lnTo>
                  <a:lnTo>
                    <a:pt x="52" y="22"/>
                  </a:lnTo>
                  <a:lnTo>
                    <a:pt x="0" y="14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5" name="Freeform 1249"/>
            <p:cNvSpPr>
              <a:spLocks/>
            </p:cNvSpPr>
            <p:nvPr/>
          </p:nvSpPr>
          <p:spPr bwMode="auto">
            <a:xfrm>
              <a:off x="2237" y="1857"/>
              <a:ext cx="145" cy="140"/>
            </a:xfrm>
            <a:custGeom>
              <a:avLst/>
              <a:gdLst>
                <a:gd name="T0" fmla="*/ 0 w 145"/>
                <a:gd name="T1" fmla="*/ 70 h 141"/>
                <a:gd name="T2" fmla="*/ 13 w 145"/>
                <a:gd name="T3" fmla="*/ 70 h 141"/>
                <a:gd name="T4" fmla="*/ 25 w 145"/>
                <a:gd name="T5" fmla="*/ 70 h 141"/>
                <a:gd name="T6" fmla="*/ 40 w 145"/>
                <a:gd name="T7" fmla="*/ 70 h 141"/>
                <a:gd name="T8" fmla="*/ 52 w 145"/>
                <a:gd name="T9" fmla="*/ 70 h 141"/>
                <a:gd name="T10" fmla="*/ 68 w 145"/>
                <a:gd name="T11" fmla="*/ 70 h 141"/>
                <a:gd name="T12" fmla="*/ 82 w 145"/>
                <a:gd name="T13" fmla="*/ 70 h 141"/>
                <a:gd name="T14" fmla="*/ 97 w 145"/>
                <a:gd name="T15" fmla="*/ 70 h 141"/>
                <a:gd name="T16" fmla="*/ 107 w 145"/>
                <a:gd name="T17" fmla="*/ 70 h 141"/>
                <a:gd name="T18" fmla="*/ 118 w 145"/>
                <a:gd name="T19" fmla="*/ 66 h 141"/>
                <a:gd name="T20" fmla="*/ 126 w 145"/>
                <a:gd name="T21" fmla="*/ 56 h 141"/>
                <a:gd name="T22" fmla="*/ 126 w 145"/>
                <a:gd name="T23" fmla="*/ 56 h 141"/>
                <a:gd name="T24" fmla="*/ 139 w 145"/>
                <a:gd name="T25" fmla="*/ 33 h 141"/>
                <a:gd name="T26" fmla="*/ 144 w 145"/>
                <a:gd name="T27" fmla="*/ 18 h 141"/>
                <a:gd name="T28" fmla="*/ 144 w 145"/>
                <a:gd name="T29" fmla="*/ 8 h 141"/>
                <a:gd name="T30" fmla="*/ 144 w 145"/>
                <a:gd name="T31" fmla="*/ 2 h 141"/>
                <a:gd name="T32" fmla="*/ 144 w 145"/>
                <a:gd name="T33" fmla="*/ 0 h 141"/>
                <a:gd name="T34" fmla="*/ 144 w 145"/>
                <a:gd name="T35" fmla="*/ 0 h 141"/>
                <a:gd name="T36" fmla="*/ 135 w 145"/>
                <a:gd name="T37" fmla="*/ 2 h 141"/>
                <a:gd name="T38" fmla="*/ 126 w 145"/>
                <a:gd name="T39" fmla="*/ 2 h 141"/>
                <a:gd name="T40" fmla="*/ 118 w 145"/>
                <a:gd name="T41" fmla="*/ 2 h 141"/>
                <a:gd name="T42" fmla="*/ 107 w 145"/>
                <a:gd name="T43" fmla="*/ 4 h 141"/>
                <a:gd name="T44" fmla="*/ 100 w 145"/>
                <a:gd name="T45" fmla="*/ 6 h 141"/>
                <a:gd name="T46" fmla="*/ 91 w 145"/>
                <a:gd name="T47" fmla="*/ 8 h 141"/>
                <a:gd name="T48" fmla="*/ 80 w 145"/>
                <a:gd name="T49" fmla="*/ 10 h 141"/>
                <a:gd name="T50" fmla="*/ 72 w 145"/>
                <a:gd name="T51" fmla="*/ 13 h 141"/>
                <a:gd name="T52" fmla="*/ 61 w 145"/>
                <a:gd name="T53" fmla="*/ 16 h 141"/>
                <a:gd name="T54" fmla="*/ 52 w 145"/>
                <a:gd name="T55" fmla="*/ 22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39" y="33"/>
                  </a:lnTo>
                  <a:lnTo>
                    <a:pt x="144" y="18"/>
                  </a:lnTo>
                  <a:lnTo>
                    <a:pt x="144" y="8"/>
                  </a:lnTo>
                  <a:lnTo>
                    <a:pt x="144" y="2"/>
                  </a:lnTo>
                  <a:lnTo>
                    <a:pt x="144" y="0"/>
                  </a:lnTo>
                  <a:lnTo>
                    <a:pt x="135" y="2"/>
                  </a:lnTo>
                  <a:lnTo>
                    <a:pt x="126" y="2"/>
                  </a:lnTo>
                  <a:lnTo>
                    <a:pt x="118" y="2"/>
                  </a:lnTo>
                  <a:lnTo>
                    <a:pt x="107" y="4"/>
                  </a:lnTo>
                  <a:lnTo>
                    <a:pt x="100" y="6"/>
                  </a:lnTo>
                  <a:lnTo>
                    <a:pt x="91" y="8"/>
                  </a:lnTo>
                  <a:lnTo>
                    <a:pt x="80" y="10"/>
                  </a:lnTo>
                  <a:lnTo>
                    <a:pt x="72" y="13"/>
                  </a:lnTo>
                  <a:lnTo>
                    <a:pt x="61" y="16"/>
                  </a:lnTo>
                  <a:lnTo>
                    <a:pt x="52" y="2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6" name="Freeform 1250"/>
            <p:cNvSpPr>
              <a:spLocks/>
            </p:cNvSpPr>
            <p:nvPr/>
          </p:nvSpPr>
          <p:spPr bwMode="auto">
            <a:xfrm>
              <a:off x="2243" y="1973"/>
              <a:ext cx="91" cy="144"/>
            </a:xfrm>
            <a:custGeom>
              <a:avLst/>
              <a:gdLst>
                <a:gd name="T0" fmla="*/ 0 w 90"/>
                <a:gd name="T1" fmla="*/ 265 h 143"/>
                <a:gd name="T2" fmla="*/ 8 w 90"/>
                <a:gd name="T3" fmla="*/ 247 h 143"/>
                <a:gd name="T4" fmla="*/ 16 w 90"/>
                <a:gd name="T5" fmla="*/ 229 h 143"/>
                <a:gd name="T6" fmla="*/ 27 w 90"/>
                <a:gd name="T7" fmla="*/ 214 h 143"/>
                <a:gd name="T8" fmla="*/ 38 w 90"/>
                <a:gd name="T9" fmla="*/ 203 h 143"/>
                <a:gd name="T10" fmla="*/ 157 w 90"/>
                <a:gd name="T11" fmla="*/ 192 h 143"/>
                <a:gd name="T12" fmla="*/ 179 w 90"/>
                <a:gd name="T13" fmla="*/ 178 h 143"/>
                <a:gd name="T14" fmla="*/ 195 w 90"/>
                <a:gd name="T15" fmla="*/ 66 h 143"/>
                <a:gd name="T16" fmla="*/ 211 w 90"/>
                <a:gd name="T17" fmla="*/ 46 h 143"/>
                <a:gd name="T18" fmla="*/ 231 w 90"/>
                <a:gd name="T19" fmla="*/ 25 h 143"/>
                <a:gd name="T20" fmla="*/ 246 w 90"/>
                <a:gd name="T21" fmla="*/ 0 h 143"/>
                <a:gd name="T22" fmla="*/ 246 w 90"/>
                <a:gd name="T23" fmla="*/ 0 h 143"/>
                <a:gd name="T24" fmla="*/ 246 w 90"/>
                <a:gd name="T25" fmla="*/ 0 h 143"/>
                <a:gd name="T26" fmla="*/ 231 w 90"/>
                <a:gd name="T27" fmla="*/ 0 h 143"/>
                <a:gd name="T28" fmla="*/ 211 w 90"/>
                <a:gd name="T29" fmla="*/ 2 h 143"/>
                <a:gd name="T30" fmla="*/ 195 w 90"/>
                <a:gd name="T31" fmla="*/ 2 h 143"/>
                <a:gd name="T32" fmla="*/ 175 w 90"/>
                <a:gd name="T33" fmla="*/ 4 h 143"/>
                <a:gd name="T34" fmla="*/ 153 w 90"/>
                <a:gd name="T35" fmla="*/ 6 h 143"/>
                <a:gd name="T36" fmla="*/ 36 w 90"/>
                <a:gd name="T37" fmla="*/ 11 h 143"/>
                <a:gd name="T38" fmla="*/ 25 w 90"/>
                <a:gd name="T39" fmla="*/ 15 h 143"/>
                <a:gd name="T40" fmla="*/ 15 w 90"/>
                <a:gd name="T41" fmla="*/ 19 h 143"/>
                <a:gd name="T42" fmla="*/ 6 w 90"/>
                <a:gd name="T43" fmla="*/ 25 h 143"/>
                <a:gd name="T44" fmla="*/ 0 w 90"/>
                <a:gd name="T45" fmla="*/ 265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4" y="0"/>
                  </a:lnTo>
                  <a:lnTo>
                    <a:pt x="75" y="2"/>
                  </a:lnTo>
                  <a:lnTo>
                    <a:pt x="67" y="2"/>
                  </a:lnTo>
                  <a:lnTo>
                    <a:pt x="57" y="4"/>
                  </a:lnTo>
                  <a:lnTo>
                    <a:pt x="46" y="6"/>
                  </a:lnTo>
                  <a:lnTo>
                    <a:pt x="36" y="11"/>
                  </a:lnTo>
                  <a:lnTo>
                    <a:pt x="25" y="15"/>
                  </a:lnTo>
                  <a:lnTo>
                    <a:pt x="15" y="19"/>
                  </a:lnTo>
                  <a:lnTo>
                    <a:pt x="6" y="25"/>
                  </a:lnTo>
                  <a:lnTo>
                    <a:pt x="0" y="14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7" name="Freeform 1251"/>
            <p:cNvSpPr>
              <a:spLocks/>
            </p:cNvSpPr>
            <p:nvPr/>
          </p:nvSpPr>
          <p:spPr bwMode="auto">
            <a:xfrm>
              <a:off x="2243" y="1973"/>
              <a:ext cx="91" cy="144"/>
            </a:xfrm>
            <a:custGeom>
              <a:avLst/>
              <a:gdLst>
                <a:gd name="T0" fmla="*/ 0 w 90"/>
                <a:gd name="T1" fmla="*/ 265 h 143"/>
                <a:gd name="T2" fmla="*/ 8 w 90"/>
                <a:gd name="T3" fmla="*/ 247 h 143"/>
                <a:gd name="T4" fmla="*/ 16 w 90"/>
                <a:gd name="T5" fmla="*/ 229 h 143"/>
                <a:gd name="T6" fmla="*/ 27 w 90"/>
                <a:gd name="T7" fmla="*/ 214 h 143"/>
                <a:gd name="T8" fmla="*/ 38 w 90"/>
                <a:gd name="T9" fmla="*/ 203 h 143"/>
                <a:gd name="T10" fmla="*/ 157 w 90"/>
                <a:gd name="T11" fmla="*/ 192 h 143"/>
                <a:gd name="T12" fmla="*/ 179 w 90"/>
                <a:gd name="T13" fmla="*/ 178 h 143"/>
                <a:gd name="T14" fmla="*/ 195 w 90"/>
                <a:gd name="T15" fmla="*/ 66 h 143"/>
                <a:gd name="T16" fmla="*/ 211 w 90"/>
                <a:gd name="T17" fmla="*/ 46 h 143"/>
                <a:gd name="T18" fmla="*/ 231 w 90"/>
                <a:gd name="T19" fmla="*/ 25 h 143"/>
                <a:gd name="T20" fmla="*/ 246 w 90"/>
                <a:gd name="T21" fmla="*/ 0 h 143"/>
                <a:gd name="T22" fmla="*/ 246 w 90"/>
                <a:gd name="T23" fmla="*/ 0 h 143"/>
                <a:gd name="T24" fmla="*/ 246 w 90"/>
                <a:gd name="T25" fmla="*/ 0 h 143"/>
                <a:gd name="T26" fmla="*/ 231 w 90"/>
                <a:gd name="T27" fmla="*/ 0 h 143"/>
                <a:gd name="T28" fmla="*/ 211 w 90"/>
                <a:gd name="T29" fmla="*/ 2 h 143"/>
                <a:gd name="T30" fmla="*/ 195 w 90"/>
                <a:gd name="T31" fmla="*/ 2 h 143"/>
                <a:gd name="T32" fmla="*/ 175 w 90"/>
                <a:gd name="T33" fmla="*/ 4 h 143"/>
                <a:gd name="T34" fmla="*/ 153 w 90"/>
                <a:gd name="T35" fmla="*/ 6 h 143"/>
                <a:gd name="T36" fmla="*/ 36 w 90"/>
                <a:gd name="T37" fmla="*/ 11 h 143"/>
                <a:gd name="T38" fmla="*/ 25 w 90"/>
                <a:gd name="T39" fmla="*/ 15 h 143"/>
                <a:gd name="T40" fmla="*/ 15 w 90"/>
                <a:gd name="T41" fmla="*/ 19 h 143"/>
                <a:gd name="T42" fmla="*/ 6 w 90"/>
                <a:gd name="T43" fmla="*/ 25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4" y="0"/>
                  </a:lnTo>
                  <a:lnTo>
                    <a:pt x="75" y="2"/>
                  </a:lnTo>
                  <a:lnTo>
                    <a:pt x="67" y="2"/>
                  </a:lnTo>
                  <a:lnTo>
                    <a:pt x="57" y="4"/>
                  </a:lnTo>
                  <a:lnTo>
                    <a:pt x="46" y="6"/>
                  </a:lnTo>
                  <a:lnTo>
                    <a:pt x="36" y="11"/>
                  </a:lnTo>
                  <a:lnTo>
                    <a:pt x="25" y="15"/>
                  </a:lnTo>
                  <a:lnTo>
                    <a:pt x="15" y="19"/>
                  </a:lnTo>
                  <a:lnTo>
                    <a:pt x="6" y="2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8" name="Freeform 1252"/>
            <p:cNvSpPr>
              <a:spLocks/>
            </p:cNvSpPr>
            <p:nvPr/>
          </p:nvSpPr>
          <p:spPr bwMode="auto">
            <a:xfrm>
              <a:off x="2222" y="2088"/>
              <a:ext cx="91" cy="197"/>
            </a:xfrm>
            <a:custGeom>
              <a:avLst/>
              <a:gdLst>
                <a:gd name="T0" fmla="*/ 8 w 91"/>
                <a:gd name="T1" fmla="*/ 196 h 197"/>
                <a:gd name="T2" fmla="*/ 16 w 91"/>
                <a:gd name="T3" fmla="*/ 182 h 197"/>
                <a:gd name="T4" fmla="*/ 25 w 91"/>
                <a:gd name="T5" fmla="*/ 166 h 197"/>
                <a:gd name="T6" fmla="*/ 36 w 91"/>
                <a:gd name="T7" fmla="*/ 149 h 197"/>
                <a:gd name="T8" fmla="*/ 46 w 91"/>
                <a:gd name="T9" fmla="*/ 129 h 197"/>
                <a:gd name="T10" fmla="*/ 57 w 91"/>
                <a:gd name="T11" fmla="*/ 109 h 197"/>
                <a:gd name="T12" fmla="*/ 66 w 91"/>
                <a:gd name="T13" fmla="*/ 88 h 197"/>
                <a:gd name="T14" fmla="*/ 75 w 91"/>
                <a:gd name="T15" fmla="*/ 64 h 197"/>
                <a:gd name="T16" fmla="*/ 84 w 91"/>
                <a:gd name="T17" fmla="*/ 44 h 197"/>
                <a:gd name="T18" fmla="*/ 88 w 91"/>
                <a:gd name="T19" fmla="*/ 20 h 197"/>
                <a:gd name="T20" fmla="*/ 90 w 91"/>
                <a:gd name="T21" fmla="*/ 2 h 197"/>
                <a:gd name="T22" fmla="*/ 90 w 91"/>
                <a:gd name="T23" fmla="*/ 2 h 197"/>
                <a:gd name="T24" fmla="*/ 88 w 91"/>
                <a:gd name="T25" fmla="*/ 0 h 197"/>
                <a:gd name="T26" fmla="*/ 84 w 91"/>
                <a:gd name="T27" fmla="*/ 0 h 197"/>
                <a:gd name="T28" fmla="*/ 77 w 91"/>
                <a:gd name="T29" fmla="*/ 0 h 197"/>
                <a:gd name="T30" fmla="*/ 69 w 91"/>
                <a:gd name="T31" fmla="*/ 0 h 197"/>
                <a:gd name="T32" fmla="*/ 59 w 91"/>
                <a:gd name="T33" fmla="*/ 0 h 197"/>
                <a:gd name="T34" fmla="*/ 48 w 91"/>
                <a:gd name="T35" fmla="*/ 2 h 197"/>
                <a:gd name="T36" fmla="*/ 36 w 91"/>
                <a:gd name="T37" fmla="*/ 5 h 197"/>
                <a:gd name="T38" fmla="*/ 25 w 91"/>
                <a:gd name="T39" fmla="*/ 12 h 197"/>
                <a:gd name="T40" fmla="*/ 13 w 91"/>
                <a:gd name="T41" fmla="*/ 20 h 197"/>
                <a:gd name="T42" fmla="*/ 0 w 91"/>
                <a:gd name="T43" fmla="*/ 33 h 197"/>
                <a:gd name="T44" fmla="*/ 8 w 91"/>
                <a:gd name="T45" fmla="*/ 19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88" y="0"/>
                  </a:lnTo>
                  <a:lnTo>
                    <a:pt x="84" y="0"/>
                  </a:lnTo>
                  <a:lnTo>
                    <a:pt x="77" y="0"/>
                  </a:lnTo>
                  <a:lnTo>
                    <a:pt x="69" y="0"/>
                  </a:lnTo>
                  <a:lnTo>
                    <a:pt x="59" y="0"/>
                  </a:lnTo>
                  <a:lnTo>
                    <a:pt x="48" y="2"/>
                  </a:lnTo>
                  <a:lnTo>
                    <a:pt x="36" y="5"/>
                  </a:lnTo>
                  <a:lnTo>
                    <a:pt x="25" y="12"/>
                  </a:lnTo>
                  <a:lnTo>
                    <a:pt x="13" y="20"/>
                  </a:lnTo>
                  <a:lnTo>
                    <a:pt x="0" y="33"/>
                  </a:lnTo>
                  <a:lnTo>
                    <a:pt x="8" y="19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29" name="Freeform 1253"/>
            <p:cNvSpPr>
              <a:spLocks/>
            </p:cNvSpPr>
            <p:nvPr/>
          </p:nvSpPr>
          <p:spPr bwMode="auto">
            <a:xfrm>
              <a:off x="2222" y="2088"/>
              <a:ext cx="91" cy="197"/>
            </a:xfrm>
            <a:custGeom>
              <a:avLst/>
              <a:gdLst>
                <a:gd name="T0" fmla="*/ 8 w 91"/>
                <a:gd name="T1" fmla="*/ 196 h 197"/>
                <a:gd name="T2" fmla="*/ 16 w 91"/>
                <a:gd name="T3" fmla="*/ 182 h 197"/>
                <a:gd name="T4" fmla="*/ 25 w 91"/>
                <a:gd name="T5" fmla="*/ 166 h 197"/>
                <a:gd name="T6" fmla="*/ 36 w 91"/>
                <a:gd name="T7" fmla="*/ 149 h 197"/>
                <a:gd name="T8" fmla="*/ 46 w 91"/>
                <a:gd name="T9" fmla="*/ 129 h 197"/>
                <a:gd name="T10" fmla="*/ 57 w 91"/>
                <a:gd name="T11" fmla="*/ 109 h 197"/>
                <a:gd name="T12" fmla="*/ 66 w 91"/>
                <a:gd name="T13" fmla="*/ 88 h 197"/>
                <a:gd name="T14" fmla="*/ 75 w 91"/>
                <a:gd name="T15" fmla="*/ 64 h 197"/>
                <a:gd name="T16" fmla="*/ 84 w 91"/>
                <a:gd name="T17" fmla="*/ 44 h 197"/>
                <a:gd name="T18" fmla="*/ 88 w 91"/>
                <a:gd name="T19" fmla="*/ 20 h 197"/>
                <a:gd name="T20" fmla="*/ 90 w 91"/>
                <a:gd name="T21" fmla="*/ 2 h 197"/>
                <a:gd name="T22" fmla="*/ 90 w 91"/>
                <a:gd name="T23" fmla="*/ 2 h 197"/>
                <a:gd name="T24" fmla="*/ 88 w 91"/>
                <a:gd name="T25" fmla="*/ 0 h 197"/>
                <a:gd name="T26" fmla="*/ 84 w 91"/>
                <a:gd name="T27" fmla="*/ 0 h 197"/>
                <a:gd name="T28" fmla="*/ 77 w 91"/>
                <a:gd name="T29" fmla="*/ 0 h 197"/>
                <a:gd name="T30" fmla="*/ 69 w 91"/>
                <a:gd name="T31" fmla="*/ 0 h 197"/>
                <a:gd name="T32" fmla="*/ 59 w 91"/>
                <a:gd name="T33" fmla="*/ 0 h 197"/>
                <a:gd name="T34" fmla="*/ 48 w 91"/>
                <a:gd name="T35" fmla="*/ 2 h 197"/>
                <a:gd name="T36" fmla="*/ 36 w 91"/>
                <a:gd name="T37" fmla="*/ 5 h 197"/>
                <a:gd name="T38" fmla="*/ 25 w 91"/>
                <a:gd name="T39" fmla="*/ 12 h 197"/>
                <a:gd name="T40" fmla="*/ 13 w 91"/>
                <a:gd name="T41" fmla="*/ 20 h 197"/>
                <a:gd name="T42" fmla="*/ 0 w 91"/>
                <a:gd name="T43" fmla="*/ 33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88" y="0"/>
                  </a:lnTo>
                  <a:lnTo>
                    <a:pt x="84" y="0"/>
                  </a:lnTo>
                  <a:lnTo>
                    <a:pt x="77" y="0"/>
                  </a:lnTo>
                  <a:lnTo>
                    <a:pt x="69" y="0"/>
                  </a:lnTo>
                  <a:lnTo>
                    <a:pt x="59" y="0"/>
                  </a:lnTo>
                  <a:lnTo>
                    <a:pt x="48" y="2"/>
                  </a:lnTo>
                  <a:lnTo>
                    <a:pt x="36" y="5"/>
                  </a:lnTo>
                  <a:lnTo>
                    <a:pt x="25" y="12"/>
                  </a:lnTo>
                  <a:lnTo>
                    <a:pt x="13" y="20"/>
                  </a:lnTo>
                  <a:lnTo>
                    <a:pt x="0" y="33"/>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0" name="Freeform 1254"/>
            <p:cNvSpPr>
              <a:spLocks/>
            </p:cNvSpPr>
            <p:nvPr/>
          </p:nvSpPr>
          <p:spPr bwMode="auto">
            <a:xfrm>
              <a:off x="2108" y="2237"/>
              <a:ext cx="279" cy="504"/>
            </a:xfrm>
            <a:custGeom>
              <a:avLst/>
              <a:gdLst>
                <a:gd name="T0" fmla="*/ 143 w 279"/>
                <a:gd name="T1" fmla="*/ 406 h 505"/>
                <a:gd name="T2" fmla="*/ 127 w 279"/>
                <a:gd name="T3" fmla="*/ 388 h 505"/>
                <a:gd name="T4" fmla="*/ 109 w 279"/>
                <a:gd name="T5" fmla="*/ 367 h 505"/>
                <a:gd name="T6" fmla="*/ 92 w 279"/>
                <a:gd name="T7" fmla="*/ 346 h 505"/>
                <a:gd name="T8" fmla="*/ 76 w 279"/>
                <a:gd name="T9" fmla="*/ 321 h 505"/>
                <a:gd name="T10" fmla="*/ 58 w 279"/>
                <a:gd name="T11" fmla="*/ 293 h 505"/>
                <a:gd name="T12" fmla="*/ 41 w 279"/>
                <a:gd name="T13" fmla="*/ 266 h 505"/>
                <a:gd name="T14" fmla="*/ 26 w 279"/>
                <a:gd name="T15" fmla="*/ 252 h 505"/>
                <a:gd name="T16" fmla="*/ 16 w 279"/>
                <a:gd name="T17" fmla="*/ 252 h 505"/>
                <a:gd name="T18" fmla="*/ 7 w 279"/>
                <a:gd name="T19" fmla="*/ 252 h 505"/>
                <a:gd name="T20" fmla="*/ 2 w 279"/>
                <a:gd name="T21" fmla="*/ 246 h 505"/>
                <a:gd name="T22" fmla="*/ 2 w 279"/>
                <a:gd name="T23" fmla="*/ 246 h 505"/>
                <a:gd name="T24" fmla="*/ 0 w 279"/>
                <a:gd name="T25" fmla="*/ 215 h 505"/>
                <a:gd name="T26" fmla="*/ 0 w 279"/>
                <a:gd name="T27" fmla="*/ 185 h 505"/>
                <a:gd name="T28" fmla="*/ 0 w 279"/>
                <a:gd name="T29" fmla="*/ 158 h 505"/>
                <a:gd name="T30" fmla="*/ 2 w 279"/>
                <a:gd name="T31" fmla="*/ 130 h 505"/>
                <a:gd name="T32" fmla="*/ 3 w 279"/>
                <a:gd name="T33" fmla="*/ 103 h 505"/>
                <a:gd name="T34" fmla="*/ 7 w 279"/>
                <a:gd name="T35" fmla="*/ 78 h 505"/>
                <a:gd name="T36" fmla="*/ 12 w 279"/>
                <a:gd name="T37" fmla="*/ 57 h 505"/>
                <a:gd name="T38" fmla="*/ 18 w 279"/>
                <a:gd name="T39" fmla="*/ 36 h 505"/>
                <a:gd name="T40" fmla="*/ 23 w 279"/>
                <a:gd name="T41" fmla="*/ 17 h 505"/>
                <a:gd name="T42" fmla="*/ 28 w 279"/>
                <a:gd name="T43" fmla="*/ 0 h 505"/>
                <a:gd name="T44" fmla="*/ 28 w 279"/>
                <a:gd name="T45" fmla="*/ 0 h 505"/>
                <a:gd name="T46" fmla="*/ 33 w 279"/>
                <a:gd name="T47" fmla="*/ 4 h 505"/>
                <a:gd name="T48" fmla="*/ 46 w 279"/>
                <a:gd name="T49" fmla="*/ 13 h 505"/>
                <a:gd name="T50" fmla="*/ 65 w 279"/>
                <a:gd name="T51" fmla="*/ 27 h 505"/>
                <a:gd name="T52" fmla="*/ 88 w 279"/>
                <a:gd name="T53" fmla="*/ 46 h 505"/>
                <a:gd name="T54" fmla="*/ 115 w 279"/>
                <a:gd name="T55" fmla="*/ 70 h 505"/>
                <a:gd name="T56" fmla="*/ 145 w 279"/>
                <a:gd name="T57" fmla="*/ 99 h 505"/>
                <a:gd name="T58" fmla="*/ 173 w 279"/>
                <a:gd name="T59" fmla="*/ 130 h 505"/>
                <a:gd name="T60" fmla="*/ 198 w 279"/>
                <a:gd name="T61" fmla="*/ 167 h 505"/>
                <a:gd name="T62" fmla="*/ 221 w 279"/>
                <a:gd name="T63" fmla="*/ 204 h 505"/>
                <a:gd name="T64" fmla="*/ 238 w 279"/>
                <a:gd name="T65" fmla="*/ 246 h 505"/>
                <a:gd name="T66" fmla="*/ 238 w 279"/>
                <a:gd name="T67" fmla="*/ 246 h 505"/>
                <a:gd name="T68" fmla="*/ 249 w 279"/>
                <a:gd name="T69" fmla="*/ 252 h 505"/>
                <a:gd name="T70" fmla="*/ 259 w 279"/>
                <a:gd name="T71" fmla="*/ 252 h 505"/>
                <a:gd name="T72" fmla="*/ 265 w 279"/>
                <a:gd name="T73" fmla="*/ 252 h 505"/>
                <a:gd name="T74" fmla="*/ 272 w 279"/>
                <a:gd name="T75" fmla="*/ 270 h 505"/>
                <a:gd name="T76" fmla="*/ 274 w 279"/>
                <a:gd name="T77" fmla="*/ 290 h 505"/>
                <a:gd name="T78" fmla="*/ 276 w 279"/>
                <a:gd name="T79" fmla="*/ 306 h 505"/>
                <a:gd name="T80" fmla="*/ 278 w 279"/>
                <a:gd name="T81" fmla="*/ 321 h 505"/>
                <a:gd name="T82" fmla="*/ 278 w 279"/>
                <a:gd name="T83" fmla="*/ 336 h 505"/>
                <a:gd name="T84" fmla="*/ 278 w 279"/>
                <a:gd name="T85" fmla="*/ 348 h 505"/>
                <a:gd name="T86" fmla="*/ 278 w 279"/>
                <a:gd name="T87" fmla="*/ 364 h 505"/>
                <a:gd name="T88" fmla="*/ 143 w 279"/>
                <a:gd name="T89" fmla="*/ 406 h 5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lnTo>
                    <a:pt x="143" y="50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1" name="Freeform 1255"/>
            <p:cNvSpPr>
              <a:spLocks/>
            </p:cNvSpPr>
            <p:nvPr/>
          </p:nvSpPr>
          <p:spPr bwMode="auto">
            <a:xfrm>
              <a:off x="2108" y="2237"/>
              <a:ext cx="279" cy="504"/>
            </a:xfrm>
            <a:custGeom>
              <a:avLst/>
              <a:gdLst>
                <a:gd name="T0" fmla="*/ 143 w 279"/>
                <a:gd name="T1" fmla="*/ 406 h 505"/>
                <a:gd name="T2" fmla="*/ 127 w 279"/>
                <a:gd name="T3" fmla="*/ 388 h 505"/>
                <a:gd name="T4" fmla="*/ 109 w 279"/>
                <a:gd name="T5" fmla="*/ 367 h 505"/>
                <a:gd name="T6" fmla="*/ 92 w 279"/>
                <a:gd name="T7" fmla="*/ 346 h 505"/>
                <a:gd name="T8" fmla="*/ 76 w 279"/>
                <a:gd name="T9" fmla="*/ 321 h 505"/>
                <a:gd name="T10" fmla="*/ 58 w 279"/>
                <a:gd name="T11" fmla="*/ 293 h 505"/>
                <a:gd name="T12" fmla="*/ 41 w 279"/>
                <a:gd name="T13" fmla="*/ 266 h 505"/>
                <a:gd name="T14" fmla="*/ 26 w 279"/>
                <a:gd name="T15" fmla="*/ 252 h 505"/>
                <a:gd name="T16" fmla="*/ 16 w 279"/>
                <a:gd name="T17" fmla="*/ 252 h 505"/>
                <a:gd name="T18" fmla="*/ 7 w 279"/>
                <a:gd name="T19" fmla="*/ 252 h 505"/>
                <a:gd name="T20" fmla="*/ 2 w 279"/>
                <a:gd name="T21" fmla="*/ 246 h 505"/>
                <a:gd name="T22" fmla="*/ 2 w 279"/>
                <a:gd name="T23" fmla="*/ 246 h 505"/>
                <a:gd name="T24" fmla="*/ 0 w 279"/>
                <a:gd name="T25" fmla="*/ 215 h 505"/>
                <a:gd name="T26" fmla="*/ 0 w 279"/>
                <a:gd name="T27" fmla="*/ 185 h 505"/>
                <a:gd name="T28" fmla="*/ 0 w 279"/>
                <a:gd name="T29" fmla="*/ 158 h 505"/>
                <a:gd name="T30" fmla="*/ 2 w 279"/>
                <a:gd name="T31" fmla="*/ 130 h 505"/>
                <a:gd name="T32" fmla="*/ 3 w 279"/>
                <a:gd name="T33" fmla="*/ 103 h 505"/>
                <a:gd name="T34" fmla="*/ 7 w 279"/>
                <a:gd name="T35" fmla="*/ 78 h 505"/>
                <a:gd name="T36" fmla="*/ 12 w 279"/>
                <a:gd name="T37" fmla="*/ 57 h 505"/>
                <a:gd name="T38" fmla="*/ 18 w 279"/>
                <a:gd name="T39" fmla="*/ 36 h 505"/>
                <a:gd name="T40" fmla="*/ 23 w 279"/>
                <a:gd name="T41" fmla="*/ 17 h 505"/>
                <a:gd name="T42" fmla="*/ 28 w 279"/>
                <a:gd name="T43" fmla="*/ 0 h 505"/>
                <a:gd name="T44" fmla="*/ 28 w 279"/>
                <a:gd name="T45" fmla="*/ 0 h 505"/>
                <a:gd name="T46" fmla="*/ 33 w 279"/>
                <a:gd name="T47" fmla="*/ 4 h 505"/>
                <a:gd name="T48" fmla="*/ 46 w 279"/>
                <a:gd name="T49" fmla="*/ 13 h 505"/>
                <a:gd name="T50" fmla="*/ 65 w 279"/>
                <a:gd name="T51" fmla="*/ 27 h 505"/>
                <a:gd name="T52" fmla="*/ 88 w 279"/>
                <a:gd name="T53" fmla="*/ 46 h 505"/>
                <a:gd name="T54" fmla="*/ 115 w 279"/>
                <a:gd name="T55" fmla="*/ 70 h 505"/>
                <a:gd name="T56" fmla="*/ 145 w 279"/>
                <a:gd name="T57" fmla="*/ 99 h 505"/>
                <a:gd name="T58" fmla="*/ 173 w 279"/>
                <a:gd name="T59" fmla="*/ 130 h 505"/>
                <a:gd name="T60" fmla="*/ 198 w 279"/>
                <a:gd name="T61" fmla="*/ 167 h 505"/>
                <a:gd name="T62" fmla="*/ 221 w 279"/>
                <a:gd name="T63" fmla="*/ 204 h 505"/>
                <a:gd name="T64" fmla="*/ 238 w 279"/>
                <a:gd name="T65" fmla="*/ 246 h 505"/>
                <a:gd name="T66" fmla="*/ 238 w 279"/>
                <a:gd name="T67" fmla="*/ 246 h 505"/>
                <a:gd name="T68" fmla="*/ 249 w 279"/>
                <a:gd name="T69" fmla="*/ 252 h 505"/>
                <a:gd name="T70" fmla="*/ 259 w 279"/>
                <a:gd name="T71" fmla="*/ 252 h 505"/>
                <a:gd name="T72" fmla="*/ 265 w 279"/>
                <a:gd name="T73" fmla="*/ 252 h 505"/>
                <a:gd name="T74" fmla="*/ 272 w 279"/>
                <a:gd name="T75" fmla="*/ 270 h 505"/>
                <a:gd name="T76" fmla="*/ 274 w 279"/>
                <a:gd name="T77" fmla="*/ 290 h 505"/>
                <a:gd name="T78" fmla="*/ 276 w 279"/>
                <a:gd name="T79" fmla="*/ 306 h 505"/>
                <a:gd name="T80" fmla="*/ 278 w 279"/>
                <a:gd name="T81" fmla="*/ 321 h 505"/>
                <a:gd name="T82" fmla="*/ 278 w 279"/>
                <a:gd name="T83" fmla="*/ 336 h 505"/>
                <a:gd name="T84" fmla="*/ 278 w 279"/>
                <a:gd name="T85" fmla="*/ 348 h 505"/>
                <a:gd name="T86" fmla="*/ 278 w 279"/>
                <a:gd name="T87" fmla="*/ 364 h 5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2" name="Freeform 1256"/>
            <p:cNvSpPr>
              <a:spLocks/>
            </p:cNvSpPr>
            <p:nvPr/>
          </p:nvSpPr>
          <p:spPr bwMode="auto">
            <a:xfrm>
              <a:off x="2145" y="2286"/>
              <a:ext cx="124" cy="385"/>
            </a:xfrm>
            <a:custGeom>
              <a:avLst/>
              <a:gdLst>
                <a:gd name="T0" fmla="*/ 31 w 126"/>
                <a:gd name="T1" fmla="*/ 282 h 386"/>
                <a:gd name="T2" fmla="*/ 31 w 126"/>
                <a:gd name="T3" fmla="*/ 240 h 386"/>
                <a:gd name="T4" fmla="*/ 31 w 126"/>
                <a:gd name="T5" fmla="*/ 201 h 386"/>
                <a:gd name="T6" fmla="*/ 31 w 126"/>
                <a:gd name="T7" fmla="*/ 193 h 386"/>
                <a:gd name="T8" fmla="*/ 31 w 126"/>
                <a:gd name="T9" fmla="*/ 193 h 386"/>
                <a:gd name="T10" fmla="*/ 31 w 126"/>
                <a:gd name="T11" fmla="*/ 177 h 386"/>
                <a:gd name="T12" fmla="*/ 27 w 126"/>
                <a:gd name="T13" fmla="*/ 136 h 386"/>
                <a:gd name="T14" fmla="*/ 16 w 126"/>
                <a:gd name="T15" fmla="*/ 101 h 386"/>
                <a:gd name="T16" fmla="*/ 9 w 126"/>
                <a:gd name="T17" fmla="*/ 64 h 386"/>
                <a:gd name="T18" fmla="*/ 4 w 126"/>
                <a:gd name="T19" fmla="*/ 30 h 386"/>
                <a:gd name="T20" fmla="*/ 0 w 126"/>
                <a:gd name="T21" fmla="*/ 0 h 386"/>
                <a:gd name="T22" fmla="*/ 0 w 126"/>
                <a:gd name="T23" fmla="*/ 0 h 386"/>
                <a:gd name="T24" fmla="*/ 4 w 126"/>
                <a:gd name="T25" fmla="*/ 30 h 386"/>
                <a:gd name="T26" fmla="*/ 8 w 126"/>
                <a:gd name="T27" fmla="*/ 64 h 386"/>
                <a:gd name="T28" fmla="*/ 14 w 126"/>
                <a:gd name="T29" fmla="*/ 101 h 386"/>
                <a:gd name="T30" fmla="*/ 21 w 126"/>
                <a:gd name="T31" fmla="*/ 138 h 386"/>
                <a:gd name="T32" fmla="*/ 31 w 126"/>
                <a:gd name="T33" fmla="*/ 178 h 386"/>
                <a:gd name="T34" fmla="*/ 31 w 126"/>
                <a:gd name="T35" fmla="*/ 193 h 386"/>
                <a:gd name="T36" fmla="*/ 31 w 126"/>
                <a:gd name="T37" fmla="*/ 193 h 386"/>
                <a:gd name="T38" fmla="*/ 31 w 126"/>
                <a:gd name="T39" fmla="*/ 202 h 386"/>
                <a:gd name="T40" fmla="*/ 31 w 126"/>
                <a:gd name="T41" fmla="*/ 245 h 386"/>
                <a:gd name="T42" fmla="*/ 31 w 126"/>
                <a:gd name="T43" fmla="*/ 287 h 386"/>
                <a:gd name="T44" fmla="*/ 31 w 126"/>
                <a:gd name="T45" fmla="*/ 282 h 3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6" h="386">
                  <a:moveTo>
                    <a:pt x="125" y="380"/>
                  </a:moveTo>
                  <a:lnTo>
                    <a:pt x="103" y="338"/>
                  </a:lnTo>
                  <a:lnTo>
                    <a:pt x="85" y="299"/>
                  </a:lnTo>
                  <a:lnTo>
                    <a:pt x="67" y="256"/>
                  </a:lnTo>
                  <a:lnTo>
                    <a:pt x="50" y="216"/>
                  </a:lnTo>
                  <a:lnTo>
                    <a:pt x="37" y="177"/>
                  </a:lnTo>
                  <a:lnTo>
                    <a:pt x="27" y="136"/>
                  </a:lnTo>
                  <a:lnTo>
                    <a:pt x="16" y="101"/>
                  </a:lnTo>
                  <a:lnTo>
                    <a:pt x="9" y="64"/>
                  </a:lnTo>
                  <a:lnTo>
                    <a:pt x="4" y="30"/>
                  </a:lnTo>
                  <a:lnTo>
                    <a:pt x="0" y="0"/>
                  </a:lnTo>
                  <a:lnTo>
                    <a:pt x="4" y="30"/>
                  </a:lnTo>
                  <a:lnTo>
                    <a:pt x="8" y="64"/>
                  </a:lnTo>
                  <a:lnTo>
                    <a:pt x="14" y="101"/>
                  </a:lnTo>
                  <a:lnTo>
                    <a:pt x="21" y="138"/>
                  </a:lnTo>
                  <a:lnTo>
                    <a:pt x="32" y="178"/>
                  </a:lnTo>
                  <a:lnTo>
                    <a:pt x="42" y="218"/>
                  </a:lnTo>
                  <a:lnTo>
                    <a:pt x="55" y="258"/>
                  </a:lnTo>
                  <a:lnTo>
                    <a:pt x="69" y="300"/>
                  </a:lnTo>
                  <a:lnTo>
                    <a:pt x="88" y="343"/>
                  </a:lnTo>
                  <a:lnTo>
                    <a:pt x="110" y="385"/>
                  </a:lnTo>
                  <a:lnTo>
                    <a:pt x="125" y="38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3" name="Freeform 1257"/>
            <p:cNvSpPr>
              <a:spLocks/>
            </p:cNvSpPr>
            <p:nvPr/>
          </p:nvSpPr>
          <p:spPr bwMode="auto">
            <a:xfrm>
              <a:off x="2233" y="2290"/>
              <a:ext cx="158" cy="408"/>
            </a:xfrm>
            <a:custGeom>
              <a:avLst/>
              <a:gdLst>
                <a:gd name="T0" fmla="*/ 408 w 156"/>
                <a:gd name="T1" fmla="*/ 310 h 409"/>
                <a:gd name="T2" fmla="*/ 329 w 156"/>
                <a:gd name="T3" fmla="*/ 293 h 409"/>
                <a:gd name="T4" fmla="*/ 264 w 156"/>
                <a:gd name="T5" fmla="*/ 277 h 409"/>
                <a:gd name="T6" fmla="*/ 213 w 156"/>
                <a:gd name="T7" fmla="*/ 255 h 409"/>
                <a:gd name="T8" fmla="*/ 179 w 156"/>
                <a:gd name="T9" fmla="*/ 234 h 409"/>
                <a:gd name="T10" fmla="*/ 35 w 156"/>
                <a:gd name="T11" fmla="*/ 211 h 409"/>
                <a:gd name="T12" fmla="*/ 23 w 156"/>
                <a:gd name="T13" fmla="*/ 204 h 409"/>
                <a:gd name="T14" fmla="*/ 12 w 156"/>
                <a:gd name="T15" fmla="*/ 204 h 409"/>
                <a:gd name="T16" fmla="*/ 5 w 156"/>
                <a:gd name="T17" fmla="*/ 204 h 409"/>
                <a:gd name="T18" fmla="*/ 0 w 156"/>
                <a:gd name="T19" fmla="*/ 204 h 409"/>
                <a:gd name="T20" fmla="*/ 0 w 156"/>
                <a:gd name="T21" fmla="*/ 193 h 409"/>
                <a:gd name="T22" fmla="*/ 0 w 156"/>
                <a:gd name="T23" fmla="*/ 193 h 409"/>
                <a:gd name="T24" fmla="*/ 0 w 156"/>
                <a:gd name="T25" fmla="*/ 168 h 409"/>
                <a:gd name="T26" fmla="*/ 0 w 156"/>
                <a:gd name="T27" fmla="*/ 145 h 409"/>
                <a:gd name="T28" fmla="*/ 3 w 156"/>
                <a:gd name="T29" fmla="*/ 124 h 409"/>
                <a:gd name="T30" fmla="*/ 5 w 156"/>
                <a:gd name="T31" fmla="*/ 103 h 409"/>
                <a:gd name="T32" fmla="*/ 9 w 156"/>
                <a:gd name="T33" fmla="*/ 82 h 409"/>
                <a:gd name="T34" fmla="*/ 16 w 156"/>
                <a:gd name="T35" fmla="*/ 60 h 409"/>
                <a:gd name="T36" fmla="*/ 20 w 156"/>
                <a:gd name="T37" fmla="*/ 43 h 409"/>
                <a:gd name="T38" fmla="*/ 28 w 156"/>
                <a:gd name="T39" fmla="*/ 27 h 409"/>
                <a:gd name="T40" fmla="*/ 37 w 156"/>
                <a:gd name="T41" fmla="*/ 12 h 409"/>
                <a:gd name="T42" fmla="*/ 171 w 156"/>
                <a:gd name="T43" fmla="*/ 0 h 409"/>
                <a:gd name="T44" fmla="*/ 171 w 156"/>
                <a:gd name="T45" fmla="*/ 0 h 409"/>
                <a:gd name="T46" fmla="*/ 179 w 156"/>
                <a:gd name="T47" fmla="*/ 4 h 409"/>
                <a:gd name="T48" fmla="*/ 195 w 156"/>
                <a:gd name="T49" fmla="*/ 16 h 409"/>
                <a:gd name="T50" fmla="*/ 228 w 156"/>
                <a:gd name="T51" fmla="*/ 35 h 409"/>
                <a:gd name="T52" fmla="*/ 270 w 156"/>
                <a:gd name="T53" fmla="*/ 60 h 409"/>
                <a:gd name="T54" fmla="*/ 329 w 156"/>
                <a:gd name="T55" fmla="*/ 90 h 409"/>
                <a:gd name="T56" fmla="*/ 398 w 156"/>
                <a:gd name="T57" fmla="*/ 119 h 409"/>
                <a:gd name="T58" fmla="*/ 445 w 156"/>
                <a:gd name="T59" fmla="*/ 153 h 409"/>
                <a:gd name="T60" fmla="*/ 483 w 156"/>
                <a:gd name="T61" fmla="*/ 184 h 409"/>
                <a:gd name="T62" fmla="*/ 511 w 156"/>
                <a:gd name="T63" fmla="*/ 204 h 409"/>
                <a:gd name="T64" fmla="*/ 532 w 156"/>
                <a:gd name="T65" fmla="*/ 204 h 409"/>
                <a:gd name="T66" fmla="*/ 408 w 156"/>
                <a:gd name="T67" fmla="*/ 310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lnTo>
                    <a:pt x="115" y="408"/>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4" name="Freeform 1258"/>
            <p:cNvSpPr>
              <a:spLocks/>
            </p:cNvSpPr>
            <p:nvPr/>
          </p:nvSpPr>
          <p:spPr bwMode="auto">
            <a:xfrm>
              <a:off x="2233" y="2290"/>
              <a:ext cx="158" cy="408"/>
            </a:xfrm>
            <a:custGeom>
              <a:avLst/>
              <a:gdLst>
                <a:gd name="T0" fmla="*/ 408 w 156"/>
                <a:gd name="T1" fmla="*/ 310 h 409"/>
                <a:gd name="T2" fmla="*/ 329 w 156"/>
                <a:gd name="T3" fmla="*/ 293 h 409"/>
                <a:gd name="T4" fmla="*/ 264 w 156"/>
                <a:gd name="T5" fmla="*/ 277 h 409"/>
                <a:gd name="T6" fmla="*/ 213 w 156"/>
                <a:gd name="T7" fmla="*/ 255 h 409"/>
                <a:gd name="T8" fmla="*/ 179 w 156"/>
                <a:gd name="T9" fmla="*/ 234 h 409"/>
                <a:gd name="T10" fmla="*/ 35 w 156"/>
                <a:gd name="T11" fmla="*/ 211 h 409"/>
                <a:gd name="T12" fmla="*/ 23 w 156"/>
                <a:gd name="T13" fmla="*/ 204 h 409"/>
                <a:gd name="T14" fmla="*/ 12 w 156"/>
                <a:gd name="T15" fmla="*/ 204 h 409"/>
                <a:gd name="T16" fmla="*/ 5 w 156"/>
                <a:gd name="T17" fmla="*/ 204 h 409"/>
                <a:gd name="T18" fmla="*/ 0 w 156"/>
                <a:gd name="T19" fmla="*/ 204 h 409"/>
                <a:gd name="T20" fmla="*/ 0 w 156"/>
                <a:gd name="T21" fmla="*/ 193 h 409"/>
                <a:gd name="T22" fmla="*/ 0 w 156"/>
                <a:gd name="T23" fmla="*/ 193 h 409"/>
                <a:gd name="T24" fmla="*/ 0 w 156"/>
                <a:gd name="T25" fmla="*/ 168 h 409"/>
                <a:gd name="T26" fmla="*/ 0 w 156"/>
                <a:gd name="T27" fmla="*/ 145 h 409"/>
                <a:gd name="T28" fmla="*/ 3 w 156"/>
                <a:gd name="T29" fmla="*/ 124 h 409"/>
                <a:gd name="T30" fmla="*/ 5 w 156"/>
                <a:gd name="T31" fmla="*/ 103 h 409"/>
                <a:gd name="T32" fmla="*/ 9 w 156"/>
                <a:gd name="T33" fmla="*/ 82 h 409"/>
                <a:gd name="T34" fmla="*/ 16 w 156"/>
                <a:gd name="T35" fmla="*/ 60 h 409"/>
                <a:gd name="T36" fmla="*/ 20 w 156"/>
                <a:gd name="T37" fmla="*/ 43 h 409"/>
                <a:gd name="T38" fmla="*/ 28 w 156"/>
                <a:gd name="T39" fmla="*/ 27 h 409"/>
                <a:gd name="T40" fmla="*/ 37 w 156"/>
                <a:gd name="T41" fmla="*/ 12 h 409"/>
                <a:gd name="T42" fmla="*/ 171 w 156"/>
                <a:gd name="T43" fmla="*/ 0 h 409"/>
                <a:gd name="T44" fmla="*/ 171 w 156"/>
                <a:gd name="T45" fmla="*/ 0 h 409"/>
                <a:gd name="T46" fmla="*/ 179 w 156"/>
                <a:gd name="T47" fmla="*/ 4 h 409"/>
                <a:gd name="T48" fmla="*/ 195 w 156"/>
                <a:gd name="T49" fmla="*/ 16 h 409"/>
                <a:gd name="T50" fmla="*/ 228 w 156"/>
                <a:gd name="T51" fmla="*/ 35 h 409"/>
                <a:gd name="T52" fmla="*/ 270 w 156"/>
                <a:gd name="T53" fmla="*/ 60 h 409"/>
                <a:gd name="T54" fmla="*/ 329 w 156"/>
                <a:gd name="T55" fmla="*/ 90 h 409"/>
                <a:gd name="T56" fmla="*/ 398 w 156"/>
                <a:gd name="T57" fmla="*/ 119 h 409"/>
                <a:gd name="T58" fmla="*/ 445 w 156"/>
                <a:gd name="T59" fmla="*/ 153 h 409"/>
                <a:gd name="T60" fmla="*/ 483 w 156"/>
                <a:gd name="T61" fmla="*/ 184 h 409"/>
                <a:gd name="T62" fmla="*/ 511 w 156"/>
                <a:gd name="T63" fmla="*/ 204 h 409"/>
                <a:gd name="T64" fmla="*/ 532 w 156"/>
                <a:gd name="T65" fmla="*/ 204 h 4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 name="Freeform 1259"/>
            <p:cNvSpPr>
              <a:spLocks/>
            </p:cNvSpPr>
            <p:nvPr/>
          </p:nvSpPr>
          <p:spPr bwMode="auto">
            <a:xfrm>
              <a:off x="2245" y="2352"/>
              <a:ext cx="77" cy="317"/>
            </a:xfrm>
            <a:custGeom>
              <a:avLst/>
              <a:gdLst>
                <a:gd name="T0" fmla="*/ 964 w 75"/>
                <a:gd name="T1" fmla="*/ 206 h 318"/>
                <a:gd name="T2" fmla="*/ 686 w 75"/>
                <a:gd name="T3" fmla="*/ 170 h 318"/>
                <a:gd name="T4" fmla="*/ 463 w 75"/>
                <a:gd name="T5" fmla="*/ 159 h 318"/>
                <a:gd name="T6" fmla="*/ 329 w 75"/>
                <a:gd name="T7" fmla="*/ 159 h 318"/>
                <a:gd name="T8" fmla="*/ 16 w 75"/>
                <a:gd name="T9" fmla="*/ 159 h 318"/>
                <a:gd name="T10" fmla="*/ 8 w 75"/>
                <a:gd name="T11" fmla="*/ 128 h 318"/>
                <a:gd name="T12" fmla="*/ 4 w 75"/>
                <a:gd name="T13" fmla="*/ 98 h 318"/>
                <a:gd name="T14" fmla="*/ 4 w 75"/>
                <a:gd name="T15" fmla="*/ 69 h 318"/>
                <a:gd name="T16" fmla="*/ 4 w 75"/>
                <a:gd name="T17" fmla="*/ 41 h 318"/>
                <a:gd name="T18" fmla="*/ 6 w 75"/>
                <a:gd name="T19" fmla="*/ 18 h 318"/>
                <a:gd name="T20" fmla="*/ 8 w 75"/>
                <a:gd name="T21" fmla="*/ 0 h 318"/>
                <a:gd name="T22" fmla="*/ 8 w 75"/>
                <a:gd name="T23" fmla="*/ 0 h 318"/>
                <a:gd name="T24" fmla="*/ 4 w 75"/>
                <a:gd name="T25" fmla="*/ 20 h 318"/>
                <a:gd name="T26" fmla="*/ 2 w 75"/>
                <a:gd name="T27" fmla="*/ 43 h 318"/>
                <a:gd name="T28" fmla="*/ 0 w 75"/>
                <a:gd name="T29" fmla="*/ 71 h 318"/>
                <a:gd name="T30" fmla="*/ 0 w 75"/>
                <a:gd name="T31" fmla="*/ 103 h 318"/>
                <a:gd name="T32" fmla="*/ 2 w 75"/>
                <a:gd name="T33" fmla="*/ 134 h 318"/>
                <a:gd name="T34" fmla="*/ 6 w 75"/>
                <a:gd name="T35" fmla="*/ 159 h 318"/>
                <a:gd name="T36" fmla="*/ 13 w 75"/>
                <a:gd name="T37" fmla="*/ 159 h 318"/>
                <a:gd name="T38" fmla="*/ 329 w 75"/>
                <a:gd name="T39" fmla="*/ 159 h 318"/>
                <a:gd name="T40" fmla="*/ 475 w 75"/>
                <a:gd name="T41" fmla="*/ 181 h 318"/>
                <a:gd name="T42" fmla="*/ 782 w 75"/>
                <a:gd name="T43" fmla="*/ 219 h 318"/>
                <a:gd name="T44" fmla="*/ 964 w 75"/>
                <a:gd name="T45" fmla="*/ 206 h 3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5" h="318">
                  <a:moveTo>
                    <a:pt x="74" y="304"/>
                  </a:moveTo>
                  <a:lnTo>
                    <a:pt x="53" y="268"/>
                  </a:lnTo>
                  <a:lnTo>
                    <a:pt x="38" y="231"/>
                  </a:lnTo>
                  <a:lnTo>
                    <a:pt x="25" y="195"/>
                  </a:lnTo>
                  <a:lnTo>
                    <a:pt x="16" y="161"/>
                  </a:lnTo>
                  <a:lnTo>
                    <a:pt x="8" y="128"/>
                  </a:lnTo>
                  <a:lnTo>
                    <a:pt x="4" y="98"/>
                  </a:lnTo>
                  <a:lnTo>
                    <a:pt x="4" y="69"/>
                  </a:lnTo>
                  <a:lnTo>
                    <a:pt x="4" y="41"/>
                  </a:lnTo>
                  <a:lnTo>
                    <a:pt x="6" y="18"/>
                  </a:lnTo>
                  <a:lnTo>
                    <a:pt x="8" y="0"/>
                  </a:lnTo>
                  <a:lnTo>
                    <a:pt x="4" y="20"/>
                  </a:lnTo>
                  <a:lnTo>
                    <a:pt x="2" y="43"/>
                  </a:lnTo>
                  <a:lnTo>
                    <a:pt x="0" y="71"/>
                  </a:lnTo>
                  <a:lnTo>
                    <a:pt x="0" y="103"/>
                  </a:lnTo>
                  <a:lnTo>
                    <a:pt x="2" y="134"/>
                  </a:lnTo>
                  <a:lnTo>
                    <a:pt x="6" y="167"/>
                  </a:lnTo>
                  <a:lnTo>
                    <a:pt x="13" y="204"/>
                  </a:lnTo>
                  <a:lnTo>
                    <a:pt x="25" y="241"/>
                  </a:lnTo>
                  <a:lnTo>
                    <a:pt x="39" y="279"/>
                  </a:lnTo>
                  <a:lnTo>
                    <a:pt x="59" y="317"/>
                  </a:lnTo>
                  <a:lnTo>
                    <a:pt x="74" y="304"/>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6" name="Freeform 1260"/>
            <p:cNvSpPr>
              <a:spLocks/>
            </p:cNvSpPr>
            <p:nvPr/>
          </p:nvSpPr>
          <p:spPr bwMode="auto">
            <a:xfrm>
              <a:off x="2315" y="2391"/>
              <a:ext cx="187" cy="403"/>
            </a:xfrm>
            <a:custGeom>
              <a:avLst/>
              <a:gdLst>
                <a:gd name="T0" fmla="*/ 38 w 187"/>
                <a:gd name="T1" fmla="*/ 223 h 405"/>
                <a:gd name="T2" fmla="*/ 31 w 187"/>
                <a:gd name="T3" fmla="*/ 213 h 405"/>
                <a:gd name="T4" fmla="*/ 23 w 187"/>
                <a:gd name="T5" fmla="*/ 202 h 405"/>
                <a:gd name="T6" fmla="*/ 17 w 187"/>
                <a:gd name="T7" fmla="*/ 181 h 405"/>
                <a:gd name="T8" fmla="*/ 13 w 187"/>
                <a:gd name="T9" fmla="*/ 161 h 405"/>
                <a:gd name="T10" fmla="*/ 8 w 187"/>
                <a:gd name="T11" fmla="*/ 140 h 405"/>
                <a:gd name="T12" fmla="*/ 4 w 187"/>
                <a:gd name="T13" fmla="*/ 119 h 405"/>
                <a:gd name="T14" fmla="*/ 2 w 187"/>
                <a:gd name="T15" fmla="*/ 101 h 405"/>
                <a:gd name="T16" fmla="*/ 0 w 187"/>
                <a:gd name="T17" fmla="*/ 101 h 405"/>
                <a:gd name="T18" fmla="*/ 0 w 187"/>
                <a:gd name="T19" fmla="*/ 101 h 405"/>
                <a:gd name="T20" fmla="*/ 0 w 187"/>
                <a:gd name="T21" fmla="*/ 101 h 405"/>
                <a:gd name="T22" fmla="*/ 0 w 187"/>
                <a:gd name="T23" fmla="*/ 101 h 405"/>
                <a:gd name="T24" fmla="*/ 2 w 187"/>
                <a:gd name="T25" fmla="*/ 101 h 405"/>
                <a:gd name="T26" fmla="*/ 6 w 187"/>
                <a:gd name="T27" fmla="*/ 101 h 405"/>
                <a:gd name="T28" fmla="*/ 8 w 187"/>
                <a:gd name="T29" fmla="*/ 97 h 405"/>
                <a:gd name="T30" fmla="*/ 15 w 187"/>
                <a:gd name="T31" fmla="*/ 80 h 405"/>
                <a:gd name="T32" fmla="*/ 18 w 187"/>
                <a:gd name="T33" fmla="*/ 65 h 405"/>
                <a:gd name="T34" fmla="*/ 25 w 187"/>
                <a:gd name="T35" fmla="*/ 49 h 405"/>
                <a:gd name="T36" fmla="*/ 31 w 187"/>
                <a:gd name="T37" fmla="*/ 34 h 405"/>
                <a:gd name="T38" fmla="*/ 38 w 187"/>
                <a:gd name="T39" fmla="*/ 21 h 405"/>
                <a:gd name="T40" fmla="*/ 44 w 187"/>
                <a:gd name="T41" fmla="*/ 13 h 405"/>
                <a:gd name="T42" fmla="*/ 52 w 187"/>
                <a:gd name="T43" fmla="*/ 4 h 405"/>
                <a:gd name="T44" fmla="*/ 52 w 187"/>
                <a:gd name="T45" fmla="*/ 4 h 405"/>
                <a:gd name="T46" fmla="*/ 57 w 187"/>
                <a:gd name="T47" fmla="*/ 0 h 405"/>
                <a:gd name="T48" fmla="*/ 59 w 187"/>
                <a:gd name="T49" fmla="*/ 0 h 405"/>
                <a:gd name="T50" fmla="*/ 61 w 187"/>
                <a:gd name="T51" fmla="*/ 2 h 405"/>
                <a:gd name="T52" fmla="*/ 63 w 187"/>
                <a:gd name="T53" fmla="*/ 2 h 405"/>
                <a:gd name="T54" fmla="*/ 63 w 187"/>
                <a:gd name="T55" fmla="*/ 4 h 405"/>
                <a:gd name="T56" fmla="*/ 63 w 187"/>
                <a:gd name="T57" fmla="*/ 4 h 405"/>
                <a:gd name="T58" fmla="*/ 66 w 187"/>
                <a:gd name="T59" fmla="*/ 4 h 405"/>
                <a:gd name="T60" fmla="*/ 69 w 187"/>
                <a:gd name="T61" fmla="*/ 10 h 405"/>
                <a:gd name="T62" fmla="*/ 73 w 187"/>
                <a:gd name="T63" fmla="*/ 19 h 405"/>
                <a:gd name="T64" fmla="*/ 80 w 187"/>
                <a:gd name="T65" fmla="*/ 29 h 405"/>
                <a:gd name="T66" fmla="*/ 86 w 187"/>
                <a:gd name="T67" fmla="*/ 42 h 405"/>
                <a:gd name="T68" fmla="*/ 94 w 187"/>
                <a:gd name="T69" fmla="*/ 54 h 405"/>
                <a:gd name="T70" fmla="*/ 101 w 187"/>
                <a:gd name="T71" fmla="*/ 72 h 405"/>
                <a:gd name="T72" fmla="*/ 107 w 187"/>
                <a:gd name="T73" fmla="*/ 86 h 405"/>
                <a:gd name="T74" fmla="*/ 112 w 187"/>
                <a:gd name="T75" fmla="*/ 101 h 405"/>
                <a:gd name="T76" fmla="*/ 116 w 187"/>
                <a:gd name="T77" fmla="*/ 101 h 405"/>
                <a:gd name="T78" fmla="*/ 116 w 187"/>
                <a:gd name="T79" fmla="*/ 101 h 405"/>
                <a:gd name="T80" fmla="*/ 119 w 187"/>
                <a:gd name="T81" fmla="*/ 101 h 405"/>
                <a:gd name="T82" fmla="*/ 124 w 187"/>
                <a:gd name="T83" fmla="*/ 101 h 405"/>
                <a:gd name="T84" fmla="*/ 133 w 187"/>
                <a:gd name="T85" fmla="*/ 101 h 405"/>
                <a:gd name="T86" fmla="*/ 143 w 187"/>
                <a:gd name="T87" fmla="*/ 119 h 405"/>
                <a:gd name="T88" fmla="*/ 151 w 187"/>
                <a:gd name="T89" fmla="*/ 154 h 405"/>
                <a:gd name="T90" fmla="*/ 160 w 187"/>
                <a:gd name="T91" fmla="*/ 188 h 405"/>
                <a:gd name="T92" fmla="*/ 168 w 187"/>
                <a:gd name="T93" fmla="*/ 214 h 405"/>
                <a:gd name="T94" fmla="*/ 177 w 187"/>
                <a:gd name="T95" fmla="*/ 230 h 405"/>
                <a:gd name="T96" fmla="*/ 183 w 187"/>
                <a:gd name="T97" fmla="*/ 245 h 405"/>
                <a:gd name="T98" fmla="*/ 186 w 187"/>
                <a:gd name="T99" fmla="*/ 255 h 405"/>
                <a:gd name="T100" fmla="*/ 38 w 187"/>
                <a:gd name="T101" fmla="*/ 223 h 4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7" y="0"/>
                  </a:lnTo>
                  <a:lnTo>
                    <a:pt x="59" y="0"/>
                  </a:lnTo>
                  <a:lnTo>
                    <a:pt x="61" y="2"/>
                  </a:lnTo>
                  <a:lnTo>
                    <a:pt x="63" y="2"/>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lnTo>
                    <a:pt x="38" y="33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7" name="Freeform 1261"/>
            <p:cNvSpPr>
              <a:spLocks/>
            </p:cNvSpPr>
            <p:nvPr/>
          </p:nvSpPr>
          <p:spPr bwMode="auto">
            <a:xfrm>
              <a:off x="2315" y="2391"/>
              <a:ext cx="187" cy="403"/>
            </a:xfrm>
            <a:custGeom>
              <a:avLst/>
              <a:gdLst>
                <a:gd name="T0" fmla="*/ 38 w 187"/>
                <a:gd name="T1" fmla="*/ 223 h 405"/>
                <a:gd name="T2" fmla="*/ 31 w 187"/>
                <a:gd name="T3" fmla="*/ 213 h 405"/>
                <a:gd name="T4" fmla="*/ 23 w 187"/>
                <a:gd name="T5" fmla="*/ 202 h 405"/>
                <a:gd name="T6" fmla="*/ 17 w 187"/>
                <a:gd name="T7" fmla="*/ 181 h 405"/>
                <a:gd name="T8" fmla="*/ 13 w 187"/>
                <a:gd name="T9" fmla="*/ 161 h 405"/>
                <a:gd name="T10" fmla="*/ 8 w 187"/>
                <a:gd name="T11" fmla="*/ 140 h 405"/>
                <a:gd name="T12" fmla="*/ 4 w 187"/>
                <a:gd name="T13" fmla="*/ 119 h 405"/>
                <a:gd name="T14" fmla="*/ 2 w 187"/>
                <a:gd name="T15" fmla="*/ 101 h 405"/>
                <a:gd name="T16" fmla="*/ 0 w 187"/>
                <a:gd name="T17" fmla="*/ 101 h 405"/>
                <a:gd name="T18" fmla="*/ 0 w 187"/>
                <a:gd name="T19" fmla="*/ 101 h 405"/>
                <a:gd name="T20" fmla="*/ 0 w 187"/>
                <a:gd name="T21" fmla="*/ 101 h 405"/>
                <a:gd name="T22" fmla="*/ 0 w 187"/>
                <a:gd name="T23" fmla="*/ 101 h 405"/>
                <a:gd name="T24" fmla="*/ 2 w 187"/>
                <a:gd name="T25" fmla="*/ 101 h 405"/>
                <a:gd name="T26" fmla="*/ 6 w 187"/>
                <a:gd name="T27" fmla="*/ 101 h 405"/>
                <a:gd name="T28" fmla="*/ 8 w 187"/>
                <a:gd name="T29" fmla="*/ 97 h 405"/>
                <a:gd name="T30" fmla="*/ 15 w 187"/>
                <a:gd name="T31" fmla="*/ 80 h 405"/>
                <a:gd name="T32" fmla="*/ 18 w 187"/>
                <a:gd name="T33" fmla="*/ 65 h 405"/>
                <a:gd name="T34" fmla="*/ 25 w 187"/>
                <a:gd name="T35" fmla="*/ 49 h 405"/>
                <a:gd name="T36" fmla="*/ 31 w 187"/>
                <a:gd name="T37" fmla="*/ 34 h 405"/>
                <a:gd name="T38" fmla="*/ 38 w 187"/>
                <a:gd name="T39" fmla="*/ 21 h 405"/>
                <a:gd name="T40" fmla="*/ 44 w 187"/>
                <a:gd name="T41" fmla="*/ 13 h 405"/>
                <a:gd name="T42" fmla="*/ 52 w 187"/>
                <a:gd name="T43" fmla="*/ 4 h 405"/>
                <a:gd name="T44" fmla="*/ 52 w 187"/>
                <a:gd name="T45" fmla="*/ 4 h 405"/>
                <a:gd name="T46" fmla="*/ 57 w 187"/>
                <a:gd name="T47" fmla="*/ 0 h 405"/>
                <a:gd name="T48" fmla="*/ 59 w 187"/>
                <a:gd name="T49" fmla="*/ 0 h 405"/>
                <a:gd name="T50" fmla="*/ 61 w 187"/>
                <a:gd name="T51" fmla="*/ 2 h 405"/>
                <a:gd name="T52" fmla="*/ 63 w 187"/>
                <a:gd name="T53" fmla="*/ 2 h 405"/>
                <a:gd name="T54" fmla="*/ 63 w 187"/>
                <a:gd name="T55" fmla="*/ 4 h 405"/>
                <a:gd name="T56" fmla="*/ 63 w 187"/>
                <a:gd name="T57" fmla="*/ 4 h 405"/>
                <a:gd name="T58" fmla="*/ 66 w 187"/>
                <a:gd name="T59" fmla="*/ 4 h 405"/>
                <a:gd name="T60" fmla="*/ 69 w 187"/>
                <a:gd name="T61" fmla="*/ 10 h 405"/>
                <a:gd name="T62" fmla="*/ 73 w 187"/>
                <a:gd name="T63" fmla="*/ 19 h 405"/>
                <a:gd name="T64" fmla="*/ 80 w 187"/>
                <a:gd name="T65" fmla="*/ 29 h 405"/>
                <a:gd name="T66" fmla="*/ 86 w 187"/>
                <a:gd name="T67" fmla="*/ 42 h 405"/>
                <a:gd name="T68" fmla="*/ 94 w 187"/>
                <a:gd name="T69" fmla="*/ 54 h 405"/>
                <a:gd name="T70" fmla="*/ 101 w 187"/>
                <a:gd name="T71" fmla="*/ 72 h 405"/>
                <a:gd name="T72" fmla="*/ 107 w 187"/>
                <a:gd name="T73" fmla="*/ 86 h 405"/>
                <a:gd name="T74" fmla="*/ 112 w 187"/>
                <a:gd name="T75" fmla="*/ 101 h 405"/>
                <a:gd name="T76" fmla="*/ 116 w 187"/>
                <a:gd name="T77" fmla="*/ 101 h 405"/>
                <a:gd name="T78" fmla="*/ 116 w 187"/>
                <a:gd name="T79" fmla="*/ 101 h 405"/>
                <a:gd name="T80" fmla="*/ 119 w 187"/>
                <a:gd name="T81" fmla="*/ 101 h 405"/>
                <a:gd name="T82" fmla="*/ 124 w 187"/>
                <a:gd name="T83" fmla="*/ 101 h 405"/>
                <a:gd name="T84" fmla="*/ 133 w 187"/>
                <a:gd name="T85" fmla="*/ 101 h 405"/>
                <a:gd name="T86" fmla="*/ 143 w 187"/>
                <a:gd name="T87" fmla="*/ 119 h 405"/>
                <a:gd name="T88" fmla="*/ 151 w 187"/>
                <a:gd name="T89" fmla="*/ 154 h 405"/>
                <a:gd name="T90" fmla="*/ 160 w 187"/>
                <a:gd name="T91" fmla="*/ 188 h 405"/>
                <a:gd name="T92" fmla="*/ 168 w 187"/>
                <a:gd name="T93" fmla="*/ 214 h 405"/>
                <a:gd name="T94" fmla="*/ 177 w 187"/>
                <a:gd name="T95" fmla="*/ 230 h 405"/>
                <a:gd name="T96" fmla="*/ 183 w 187"/>
                <a:gd name="T97" fmla="*/ 245 h 405"/>
                <a:gd name="T98" fmla="*/ 186 w 187"/>
                <a:gd name="T99" fmla="*/ 255 h 4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7" y="0"/>
                  </a:lnTo>
                  <a:lnTo>
                    <a:pt x="59" y="0"/>
                  </a:lnTo>
                  <a:lnTo>
                    <a:pt x="61" y="2"/>
                  </a:lnTo>
                  <a:lnTo>
                    <a:pt x="63" y="2"/>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8" name="Freeform 1262"/>
            <p:cNvSpPr>
              <a:spLocks/>
            </p:cNvSpPr>
            <p:nvPr/>
          </p:nvSpPr>
          <p:spPr bwMode="auto">
            <a:xfrm>
              <a:off x="2366" y="2520"/>
              <a:ext cx="59" cy="269"/>
            </a:xfrm>
            <a:custGeom>
              <a:avLst/>
              <a:gdLst>
                <a:gd name="T0" fmla="*/ 30 w 60"/>
                <a:gd name="T1" fmla="*/ 171 h 270"/>
                <a:gd name="T2" fmla="*/ 30 w 60"/>
                <a:gd name="T3" fmla="*/ 139 h 270"/>
                <a:gd name="T4" fmla="*/ 30 w 60"/>
                <a:gd name="T5" fmla="*/ 135 h 270"/>
                <a:gd name="T6" fmla="*/ 22 w 60"/>
                <a:gd name="T7" fmla="*/ 135 h 270"/>
                <a:gd name="T8" fmla="*/ 15 w 60"/>
                <a:gd name="T9" fmla="*/ 135 h 270"/>
                <a:gd name="T10" fmla="*/ 10 w 60"/>
                <a:gd name="T11" fmla="*/ 115 h 270"/>
                <a:gd name="T12" fmla="*/ 6 w 60"/>
                <a:gd name="T13" fmla="*/ 87 h 270"/>
                <a:gd name="T14" fmla="*/ 4 w 60"/>
                <a:gd name="T15" fmla="*/ 62 h 270"/>
                <a:gd name="T16" fmla="*/ 4 w 60"/>
                <a:gd name="T17" fmla="*/ 37 h 270"/>
                <a:gd name="T18" fmla="*/ 4 w 60"/>
                <a:gd name="T19" fmla="*/ 16 h 270"/>
                <a:gd name="T20" fmla="*/ 4 w 60"/>
                <a:gd name="T21" fmla="*/ 0 h 270"/>
                <a:gd name="T22" fmla="*/ 4 w 60"/>
                <a:gd name="T23" fmla="*/ 0 h 270"/>
                <a:gd name="T24" fmla="*/ 2 w 60"/>
                <a:gd name="T25" fmla="*/ 16 h 270"/>
                <a:gd name="T26" fmla="*/ 2 w 60"/>
                <a:gd name="T27" fmla="*/ 37 h 270"/>
                <a:gd name="T28" fmla="*/ 0 w 60"/>
                <a:gd name="T29" fmla="*/ 61 h 270"/>
                <a:gd name="T30" fmla="*/ 0 w 60"/>
                <a:gd name="T31" fmla="*/ 85 h 270"/>
                <a:gd name="T32" fmla="*/ 2 w 60"/>
                <a:gd name="T33" fmla="*/ 113 h 270"/>
                <a:gd name="T34" fmla="*/ 6 w 60"/>
                <a:gd name="T35" fmla="*/ 135 h 270"/>
                <a:gd name="T36" fmla="*/ 10 w 60"/>
                <a:gd name="T37" fmla="*/ 135 h 270"/>
                <a:gd name="T38" fmla="*/ 18 w 60"/>
                <a:gd name="T39" fmla="*/ 135 h 270"/>
                <a:gd name="T40" fmla="*/ 29 w 60"/>
                <a:gd name="T41" fmla="*/ 136 h 270"/>
                <a:gd name="T42" fmla="*/ 30 w 60"/>
                <a:gd name="T43" fmla="*/ 166 h 270"/>
                <a:gd name="T44" fmla="*/ 30 w 60"/>
                <a:gd name="T45" fmla="*/ 171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270">
                  <a:moveTo>
                    <a:pt x="59" y="269"/>
                  </a:moveTo>
                  <a:lnTo>
                    <a:pt x="43" y="237"/>
                  </a:lnTo>
                  <a:lnTo>
                    <a:pt x="31" y="207"/>
                  </a:lnTo>
                  <a:lnTo>
                    <a:pt x="22" y="176"/>
                  </a:lnTo>
                  <a:lnTo>
                    <a:pt x="15" y="144"/>
                  </a:lnTo>
                  <a:lnTo>
                    <a:pt x="10" y="115"/>
                  </a:lnTo>
                  <a:lnTo>
                    <a:pt x="6" y="87"/>
                  </a:lnTo>
                  <a:lnTo>
                    <a:pt x="4" y="62"/>
                  </a:lnTo>
                  <a:lnTo>
                    <a:pt x="4" y="37"/>
                  </a:lnTo>
                  <a:lnTo>
                    <a:pt x="4" y="16"/>
                  </a:lnTo>
                  <a:lnTo>
                    <a:pt x="4" y="0"/>
                  </a:lnTo>
                  <a:lnTo>
                    <a:pt x="2" y="16"/>
                  </a:lnTo>
                  <a:lnTo>
                    <a:pt x="2" y="37"/>
                  </a:lnTo>
                  <a:lnTo>
                    <a:pt x="0" y="61"/>
                  </a:lnTo>
                  <a:lnTo>
                    <a:pt x="0" y="85"/>
                  </a:lnTo>
                  <a:lnTo>
                    <a:pt x="2" y="113"/>
                  </a:lnTo>
                  <a:lnTo>
                    <a:pt x="6" y="142"/>
                  </a:lnTo>
                  <a:lnTo>
                    <a:pt x="10" y="174"/>
                  </a:lnTo>
                  <a:lnTo>
                    <a:pt x="18" y="204"/>
                  </a:lnTo>
                  <a:lnTo>
                    <a:pt x="29" y="234"/>
                  </a:lnTo>
                  <a:lnTo>
                    <a:pt x="43" y="264"/>
                  </a:lnTo>
                  <a:lnTo>
                    <a:pt x="59" y="26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39" name="Freeform 1263"/>
            <p:cNvSpPr>
              <a:spLocks/>
            </p:cNvSpPr>
            <p:nvPr/>
          </p:nvSpPr>
          <p:spPr bwMode="auto">
            <a:xfrm>
              <a:off x="1930" y="2391"/>
              <a:ext cx="375" cy="403"/>
            </a:xfrm>
            <a:custGeom>
              <a:avLst/>
              <a:gdLst>
                <a:gd name="T0" fmla="*/ 325 w 374"/>
                <a:gd name="T1" fmla="*/ 309 h 403"/>
                <a:gd name="T2" fmla="*/ 310 w 374"/>
                <a:gd name="T3" fmla="*/ 298 h 403"/>
                <a:gd name="T4" fmla="*/ 296 w 374"/>
                <a:gd name="T5" fmla="*/ 287 h 403"/>
                <a:gd name="T6" fmla="*/ 180 w 374"/>
                <a:gd name="T7" fmla="*/ 275 h 403"/>
                <a:gd name="T8" fmla="*/ 163 w 374"/>
                <a:gd name="T9" fmla="*/ 264 h 403"/>
                <a:gd name="T10" fmla="*/ 147 w 374"/>
                <a:gd name="T11" fmla="*/ 250 h 403"/>
                <a:gd name="T12" fmla="*/ 128 w 374"/>
                <a:gd name="T13" fmla="*/ 238 h 403"/>
                <a:gd name="T14" fmla="*/ 111 w 374"/>
                <a:gd name="T15" fmla="*/ 222 h 403"/>
                <a:gd name="T16" fmla="*/ 96 w 374"/>
                <a:gd name="T17" fmla="*/ 208 h 403"/>
                <a:gd name="T18" fmla="*/ 79 w 374"/>
                <a:gd name="T19" fmla="*/ 191 h 403"/>
                <a:gd name="T20" fmla="*/ 67 w 374"/>
                <a:gd name="T21" fmla="*/ 174 h 403"/>
                <a:gd name="T22" fmla="*/ 67 w 374"/>
                <a:gd name="T23" fmla="*/ 174 h 403"/>
                <a:gd name="T24" fmla="*/ 56 w 374"/>
                <a:gd name="T25" fmla="*/ 158 h 403"/>
                <a:gd name="T26" fmla="*/ 46 w 374"/>
                <a:gd name="T27" fmla="*/ 139 h 403"/>
                <a:gd name="T28" fmla="*/ 35 w 374"/>
                <a:gd name="T29" fmla="*/ 121 h 403"/>
                <a:gd name="T30" fmla="*/ 27 w 374"/>
                <a:gd name="T31" fmla="*/ 103 h 403"/>
                <a:gd name="T32" fmla="*/ 18 w 374"/>
                <a:gd name="T33" fmla="*/ 84 h 403"/>
                <a:gd name="T34" fmla="*/ 12 w 374"/>
                <a:gd name="T35" fmla="*/ 65 h 403"/>
                <a:gd name="T36" fmla="*/ 7 w 374"/>
                <a:gd name="T37" fmla="*/ 48 h 403"/>
                <a:gd name="T38" fmla="*/ 3 w 374"/>
                <a:gd name="T39" fmla="*/ 31 h 403"/>
                <a:gd name="T40" fmla="*/ 2 w 374"/>
                <a:gd name="T41" fmla="*/ 15 h 403"/>
                <a:gd name="T42" fmla="*/ 0 w 374"/>
                <a:gd name="T43" fmla="*/ 0 h 403"/>
                <a:gd name="T44" fmla="*/ 0 w 374"/>
                <a:gd name="T45" fmla="*/ 0 h 403"/>
                <a:gd name="T46" fmla="*/ 3 w 374"/>
                <a:gd name="T47" fmla="*/ 2 h 403"/>
                <a:gd name="T48" fmla="*/ 14 w 374"/>
                <a:gd name="T49" fmla="*/ 6 h 403"/>
                <a:gd name="T50" fmla="*/ 28 w 374"/>
                <a:gd name="T51" fmla="*/ 13 h 403"/>
                <a:gd name="T52" fmla="*/ 50 w 374"/>
                <a:gd name="T53" fmla="*/ 20 h 403"/>
                <a:gd name="T54" fmla="*/ 71 w 374"/>
                <a:gd name="T55" fmla="*/ 34 h 403"/>
                <a:gd name="T56" fmla="*/ 96 w 374"/>
                <a:gd name="T57" fmla="*/ 46 h 403"/>
                <a:gd name="T58" fmla="*/ 119 w 374"/>
                <a:gd name="T59" fmla="*/ 61 h 403"/>
                <a:gd name="T60" fmla="*/ 143 w 374"/>
                <a:gd name="T61" fmla="*/ 77 h 403"/>
                <a:gd name="T62" fmla="*/ 161 w 374"/>
                <a:gd name="T63" fmla="*/ 94 h 403"/>
                <a:gd name="T64" fmla="*/ 179 w 374"/>
                <a:gd name="T65" fmla="*/ 112 h 403"/>
                <a:gd name="T66" fmla="*/ 179 w 374"/>
                <a:gd name="T67" fmla="*/ 112 h 403"/>
                <a:gd name="T68" fmla="*/ 293 w 374"/>
                <a:gd name="T69" fmla="*/ 132 h 403"/>
                <a:gd name="T70" fmla="*/ 312 w 374"/>
                <a:gd name="T71" fmla="*/ 158 h 403"/>
                <a:gd name="T72" fmla="*/ 333 w 374"/>
                <a:gd name="T73" fmla="*/ 190 h 403"/>
                <a:gd name="T74" fmla="*/ 356 w 374"/>
                <a:gd name="T75" fmla="*/ 220 h 403"/>
                <a:gd name="T76" fmla="*/ 379 w 374"/>
                <a:gd name="T77" fmla="*/ 257 h 403"/>
                <a:gd name="T78" fmla="*/ 402 w 374"/>
                <a:gd name="T79" fmla="*/ 289 h 403"/>
                <a:gd name="T80" fmla="*/ 424 w 374"/>
                <a:gd name="T81" fmla="*/ 324 h 403"/>
                <a:gd name="T82" fmla="*/ 443 w 374"/>
                <a:gd name="T83" fmla="*/ 353 h 403"/>
                <a:gd name="T84" fmla="*/ 457 w 374"/>
                <a:gd name="T85" fmla="*/ 381 h 403"/>
                <a:gd name="T86" fmla="*/ 471 w 374"/>
                <a:gd name="T87" fmla="*/ 402 h 403"/>
                <a:gd name="T88" fmla="*/ 325 w 374"/>
                <a:gd name="T89" fmla="*/ 309 h 4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lnTo>
                    <a:pt x="227" y="309"/>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0" name="Freeform 1264"/>
            <p:cNvSpPr>
              <a:spLocks/>
            </p:cNvSpPr>
            <p:nvPr/>
          </p:nvSpPr>
          <p:spPr bwMode="auto">
            <a:xfrm>
              <a:off x="1930" y="2391"/>
              <a:ext cx="375" cy="403"/>
            </a:xfrm>
            <a:custGeom>
              <a:avLst/>
              <a:gdLst>
                <a:gd name="T0" fmla="*/ 325 w 374"/>
                <a:gd name="T1" fmla="*/ 309 h 403"/>
                <a:gd name="T2" fmla="*/ 310 w 374"/>
                <a:gd name="T3" fmla="*/ 298 h 403"/>
                <a:gd name="T4" fmla="*/ 296 w 374"/>
                <a:gd name="T5" fmla="*/ 287 h 403"/>
                <a:gd name="T6" fmla="*/ 180 w 374"/>
                <a:gd name="T7" fmla="*/ 275 h 403"/>
                <a:gd name="T8" fmla="*/ 163 w 374"/>
                <a:gd name="T9" fmla="*/ 264 h 403"/>
                <a:gd name="T10" fmla="*/ 147 w 374"/>
                <a:gd name="T11" fmla="*/ 250 h 403"/>
                <a:gd name="T12" fmla="*/ 128 w 374"/>
                <a:gd name="T13" fmla="*/ 238 h 403"/>
                <a:gd name="T14" fmla="*/ 111 w 374"/>
                <a:gd name="T15" fmla="*/ 222 h 403"/>
                <a:gd name="T16" fmla="*/ 96 w 374"/>
                <a:gd name="T17" fmla="*/ 208 h 403"/>
                <a:gd name="T18" fmla="*/ 79 w 374"/>
                <a:gd name="T19" fmla="*/ 191 h 403"/>
                <a:gd name="T20" fmla="*/ 67 w 374"/>
                <a:gd name="T21" fmla="*/ 174 h 403"/>
                <a:gd name="T22" fmla="*/ 67 w 374"/>
                <a:gd name="T23" fmla="*/ 174 h 403"/>
                <a:gd name="T24" fmla="*/ 56 w 374"/>
                <a:gd name="T25" fmla="*/ 158 h 403"/>
                <a:gd name="T26" fmla="*/ 46 w 374"/>
                <a:gd name="T27" fmla="*/ 139 h 403"/>
                <a:gd name="T28" fmla="*/ 35 w 374"/>
                <a:gd name="T29" fmla="*/ 121 h 403"/>
                <a:gd name="T30" fmla="*/ 27 w 374"/>
                <a:gd name="T31" fmla="*/ 103 h 403"/>
                <a:gd name="T32" fmla="*/ 18 w 374"/>
                <a:gd name="T33" fmla="*/ 84 h 403"/>
                <a:gd name="T34" fmla="*/ 12 w 374"/>
                <a:gd name="T35" fmla="*/ 65 h 403"/>
                <a:gd name="T36" fmla="*/ 7 w 374"/>
                <a:gd name="T37" fmla="*/ 48 h 403"/>
                <a:gd name="T38" fmla="*/ 3 w 374"/>
                <a:gd name="T39" fmla="*/ 31 h 403"/>
                <a:gd name="T40" fmla="*/ 2 w 374"/>
                <a:gd name="T41" fmla="*/ 15 h 403"/>
                <a:gd name="T42" fmla="*/ 0 w 374"/>
                <a:gd name="T43" fmla="*/ 0 h 403"/>
                <a:gd name="T44" fmla="*/ 0 w 374"/>
                <a:gd name="T45" fmla="*/ 0 h 403"/>
                <a:gd name="T46" fmla="*/ 3 w 374"/>
                <a:gd name="T47" fmla="*/ 2 h 403"/>
                <a:gd name="T48" fmla="*/ 14 w 374"/>
                <a:gd name="T49" fmla="*/ 6 h 403"/>
                <a:gd name="T50" fmla="*/ 28 w 374"/>
                <a:gd name="T51" fmla="*/ 13 h 403"/>
                <a:gd name="T52" fmla="*/ 50 w 374"/>
                <a:gd name="T53" fmla="*/ 20 h 403"/>
                <a:gd name="T54" fmla="*/ 71 w 374"/>
                <a:gd name="T55" fmla="*/ 34 h 403"/>
                <a:gd name="T56" fmla="*/ 96 w 374"/>
                <a:gd name="T57" fmla="*/ 46 h 403"/>
                <a:gd name="T58" fmla="*/ 119 w 374"/>
                <a:gd name="T59" fmla="*/ 61 h 403"/>
                <a:gd name="T60" fmla="*/ 143 w 374"/>
                <a:gd name="T61" fmla="*/ 77 h 403"/>
                <a:gd name="T62" fmla="*/ 161 w 374"/>
                <a:gd name="T63" fmla="*/ 94 h 403"/>
                <a:gd name="T64" fmla="*/ 179 w 374"/>
                <a:gd name="T65" fmla="*/ 112 h 403"/>
                <a:gd name="T66" fmla="*/ 179 w 374"/>
                <a:gd name="T67" fmla="*/ 112 h 403"/>
                <a:gd name="T68" fmla="*/ 293 w 374"/>
                <a:gd name="T69" fmla="*/ 132 h 403"/>
                <a:gd name="T70" fmla="*/ 312 w 374"/>
                <a:gd name="T71" fmla="*/ 158 h 403"/>
                <a:gd name="T72" fmla="*/ 333 w 374"/>
                <a:gd name="T73" fmla="*/ 190 h 403"/>
                <a:gd name="T74" fmla="*/ 356 w 374"/>
                <a:gd name="T75" fmla="*/ 220 h 403"/>
                <a:gd name="T76" fmla="*/ 379 w 374"/>
                <a:gd name="T77" fmla="*/ 257 h 403"/>
                <a:gd name="T78" fmla="*/ 402 w 374"/>
                <a:gd name="T79" fmla="*/ 289 h 403"/>
                <a:gd name="T80" fmla="*/ 424 w 374"/>
                <a:gd name="T81" fmla="*/ 324 h 403"/>
                <a:gd name="T82" fmla="*/ 443 w 374"/>
                <a:gd name="T83" fmla="*/ 353 h 403"/>
                <a:gd name="T84" fmla="*/ 457 w 374"/>
                <a:gd name="T85" fmla="*/ 381 h 403"/>
                <a:gd name="T86" fmla="*/ 471 w 374"/>
                <a:gd name="T87" fmla="*/ 402 h 4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1" name="Freeform 1265"/>
            <p:cNvSpPr>
              <a:spLocks/>
            </p:cNvSpPr>
            <p:nvPr/>
          </p:nvSpPr>
          <p:spPr bwMode="auto">
            <a:xfrm>
              <a:off x="2022" y="2491"/>
              <a:ext cx="206" cy="226"/>
            </a:xfrm>
            <a:custGeom>
              <a:avLst/>
              <a:gdLst>
                <a:gd name="T0" fmla="*/ 302 w 205"/>
                <a:gd name="T1" fmla="*/ 317 h 225"/>
                <a:gd name="T2" fmla="*/ 289 w 205"/>
                <a:gd name="T3" fmla="*/ 301 h 225"/>
                <a:gd name="T4" fmla="*/ 266 w 205"/>
                <a:gd name="T5" fmla="*/ 275 h 225"/>
                <a:gd name="T6" fmla="*/ 241 w 205"/>
                <a:gd name="T7" fmla="*/ 245 h 225"/>
                <a:gd name="T8" fmla="*/ 209 w 205"/>
                <a:gd name="T9" fmla="*/ 213 h 225"/>
                <a:gd name="T10" fmla="*/ 82 w 205"/>
                <a:gd name="T11" fmla="*/ 84 h 225"/>
                <a:gd name="T12" fmla="*/ 52 w 205"/>
                <a:gd name="T13" fmla="*/ 52 h 225"/>
                <a:gd name="T14" fmla="*/ 29 w 205"/>
                <a:gd name="T15" fmla="*/ 27 h 225"/>
                <a:gd name="T16" fmla="*/ 10 w 205"/>
                <a:gd name="T17" fmla="*/ 11 h 225"/>
                <a:gd name="T18" fmla="*/ 0 w 205"/>
                <a:gd name="T19" fmla="*/ 0 h 225"/>
                <a:gd name="T20" fmla="*/ 2 w 205"/>
                <a:gd name="T21" fmla="*/ 4 h 225"/>
                <a:gd name="T22" fmla="*/ 2 w 205"/>
                <a:gd name="T23" fmla="*/ 4 h 225"/>
                <a:gd name="T24" fmla="*/ 13 w 205"/>
                <a:gd name="T25" fmla="*/ 16 h 225"/>
                <a:gd name="T26" fmla="*/ 29 w 205"/>
                <a:gd name="T27" fmla="*/ 36 h 225"/>
                <a:gd name="T28" fmla="*/ 49 w 205"/>
                <a:gd name="T29" fmla="*/ 59 h 225"/>
                <a:gd name="T30" fmla="*/ 72 w 205"/>
                <a:gd name="T31" fmla="*/ 84 h 225"/>
                <a:gd name="T32" fmla="*/ 97 w 205"/>
                <a:gd name="T33" fmla="*/ 111 h 225"/>
                <a:gd name="T34" fmla="*/ 218 w 205"/>
                <a:gd name="T35" fmla="*/ 234 h 225"/>
                <a:gd name="T36" fmla="*/ 241 w 205"/>
                <a:gd name="T37" fmla="*/ 260 h 225"/>
                <a:gd name="T38" fmla="*/ 262 w 205"/>
                <a:gd name="T39" fmla="*/ 285 h 225"/>
                <a:gd name="T40" fmla="*/ 278 w 205"/>
                <a:gd name="T41" fmla="*/ 305 h 225"/>
                <a:gd name="T42" fmla="*/ 292 w 205"/>
                <a:gd name="T43" fmla="*/ 322 h 225"/>
                <a:gd name="T44" fmla="*/ 302 w 205"/>
                <a:gd name="T45" fmla="*/ 317 h 2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5" h="225">
                  <a:moveTo>
                    <a:pt x="204" y="219"/>
                  </a:moveTo>
                  <a:lnTo>
                    <a:pt x="191" y="203"/>
                  </a:lnTo>
                  <a:lnTo>
                    <a:pt x="168" y="177"/>
                  </a:lnTo>
                  <a:lnTo>
                    <a:pt x="143" y="147"/>
                  </a:lnTo>
                  <a:lnTo>
                    <a:pt x="111" y="115"/>
                  </a:lnTo>
                  <a:lnTo>
                    <a:pt x="82" y="84"/>
                  </a:lnTo>
                  <a:lnTo>
                    <a:pt x="52" y="52"/>
                  </a:lnTo>
                  <a:lnTo>
                    <a:pt x="29" y="27"/>
                  </a:lnTo>
                  <a:lnTo>
                    <a:pt x="10" y="11"/>
                  </a:lnTo>
                  <a:lnTo>
                    <a:pt x="0" y="0"/>
                  </a:lnTo>
                  <a:lnTo>
                    <a:pt x="2" y="4"/>
                  </a:lnTo>
                  <a:lnTo>
                    <a:pt x="13" y="16"/>
                  </a:lnTo>
                  <a:lnTo>
                    <a:pt x="29" y="36"/>
                  </a:lnTo>
                  <a:lnTo>
                    <a:pt x="49" y="59"/>
                  </a:lnTo>
                  <a:lnTo>
                    <a:pt x="72" y="84"/>
                  </a:lnTo>
                  <a:lnTo>
                    <a:pt x="97" y="111"/>
                  </a:lnTo>
                  <a:lnTo>
                    <a:pt x="120" y="136"/>
                  </a:lnTo>
                  <a:lnTo>
                    <a:pt x="143" y="162"/>
                  </a:lnTo>
                  <a:lnTo>
                    <a:pt x="164" y="187"/>
                  </a:lnTo>
                  <a:lnTo>
                    <a:pt x="180" y="207"/>
                  </a:lnTo>
                  <a:lnTo>
                    <a:pt x="194" y="224"/>
                  </a:lnTo>
                  <a:lnTo>
                    <a:pt x="204" y="219"/>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2" name="Freeform 1266"/>
            <p:cNvSpPr>
              <a:spLocks/>
            </p:cNvSpPr>
            <p:nvPr/>
          </p:nvSpPr>
          <p:spPr bwMode="auto">
            <a:xfrm>
              <a:off x="1991" y="2621"/>
              <a:ext cx="414" cy="278"/>
            </a:xfrm>
            <a:custGeom>
              <a:avLst/>
              <a:gdLst>
                <a:gd name="T0" fmla="*/ 413 w 414"/>
                <a:gd name="T1" fmla="*/ 325 h 277"/>
                <a:gd name="T2" fmla="*/ 395 w 414"/>
                <a:gd name="T3" fmla="*/ 308 h 277"/>
                <a:gd name="T4" fmla="*/ 374 w 414"/>
                <a:gd name="T5" fmla="*/ 289 h 277"/>
                <a:gd name="T6" fmla="*/ 353 w 414"/>
                <a:gd name="T7" fmla="*/ 270 h 277"/>
                <a:gd name="T8" fmla="*/ 328 w 414"/>
                <a:gd name="T9" fmla="*/ 251 h 277"/>
                <a:gd name="T10" fmla="*/ 305 w 414"/>
                <a:gd name="T11" fmla="*/ 134 h 277"/>
                <a:gd name="T12" fmla="*/ 282 w 414"/>
                <a:gd name="T13" fmla="*/ 115 h 277"/>
                <a:gd name="T14" fmla="*/ 259 w 414"/>
                <a:gd name="T15" fmla="*/ 98 h 277"/>
                <a:gd name="T16" fmla="*/ 238 w 414"/>
                <a:gd name="T17" fmla="*/ 82 h 277"/>
                <a:gd name="T18" fmla="*/ 218 w 414"/>
                <a:gd name="T19" fmla="*/ 69 h 277"/>
                <a:gd name="T20" fmla="*/ 204 w 414"/>
                <a:gd name="T21" fmla="*/ 57 h 277"/>
                <a:gd name="T22" fmla="*/ 204 w 414"/>
                <a:gd name="T23" fmla="*/ 57 h 277"/>
                <a:gd name="T24" fmla="*/ 190 w 414"/>
                <a:gd name="T25" fmla="*/ 46 h 277"/>
                <a:gd name="T26" fmla="*/ 170 w 414"/>
                <a:gd name="T27" fmla="*/ 37 h 277"/>
                <a:gd name="T28" fmla="*/ 147 w 414"/>
                <a:gd name="T29" fmla="*/ 29 h 277"/>
                <a:gd name="T30" fmla="*/ 126 w 414"/>
                <a:gd name="T31" fmla="*/ 23 h 277"/>
                <a:gd name="T32" fmla="*/ 101 w 414"/>
                <a:gd name="T33" fmla="*/ 16 h 277"/>
                <a:gd name="T34" fmla="*/ 77 w 414"/>
                <a:gd name="T35" fmla="*/ 9 h 277"/>
                <a:gd name="T36" fmla="*/ 54 w 414"/>
                <a:gd name="T37" fmla="*/ 6 h 277"/>
                <a:gd name="T38" fmla="*/ 34 w 414"/>
                <a:gd name="T39" fmla="*/ 4 h 277"/>
                <a:gd name="T40" fmla="*/ 15 w 414"/>
                <a:gd name="T41" fmla="*/ 2 h 277"/>
                <a:gd name="T42" fmla="*/ 0 w 414"/>
                <a:gd name="T43" fmla="*/ 0 h 277"/>
                <a:gd name="T44" fmla="*/ 0 w 414"/>
                <a:gd name="T45" fmla="*/ 0 h 277"/>
                <a:gd name="T46" fmla="*/ 2 w 414"/>
                <a:gd name="T47" fmla="*/ 4 h 277"/>
                <a:gd name="T48" fmla="*/ 4 w 414"/>
                <a:gd name="T49" fmla="*/ 8 h 277"/>
                <a:gd name="T50" fmla="*/ 10 w 414"/>
                <a:gd name="T51" fmla="*/ 16 h 277"/>
                <a:gd name="T52" fmla="*/ 18 w 414"/>
                <a:gd name="T53" fmla="*/ 29 h 277"/>
                <a:gd name="T54" fmla="*/ 29 w 414"/>
                <a:gd name="T55" fmla="*/ 41 h 277"/>
                <a:gd name="T56" fmla="*/ 40 w 414"/>
                <a:gd name="T57" fmla="*/ 58 h 277"/>
                <a:gd name="T58" fmla="*/ 50 w 414"/>
                <a:gd name="T59" fmla="*/ 73 h 277"/>
                <a:gd name="T60" fmla="*/ 63 w 414"/>
                <a:gd name="T61" fmla="*/ 90 h 277"/>
                <a:gd name="T62" fmla="*/ 75 w 414"/>
                <a:gd name="T63" fmla="*/ 106 h 277"/>
                <a:gd name="T64" fmla="*/ 88 w 414"/>
                <a:gd name="T65" fmla="*/ 124 h 277"/>
                <a:gd name="T66" fmla="*/ 88 w 414"/>
                <a:gd name="T67" fmla="*/ 124 h 277"/>
                <a:gd name="T68" fmla="*/ 101 w 414"/>
                <a:gd name="T69" fmla="*/ 238 h 277"/>
                <a:gd name="T70" fmla="*/ 116 w 414"/>
                <a:gd name="T71" fmla="*/ 255 h 277"/>
                <a:gd name="T72" fmla="*/ 132 w 414"/>
                <a:gd name="T73" fmla="*/ 272 h 277"/>
                <a:gd name="T74" fmla="*/ 149 w 414"/>
                <a:gd name="T75" fmla="*/ 289 h 277"/>
                <a:gd name="T76" fmla="*/ 168 w 414"/>
                <a:gd name="T77" fmla="*/ 305 h 277"/>
                <a:gd name="T78" fmla="*/ 187 w 414"/>
                <a:gd name="T79" fmla="*/ 323 h 277"/>
                <a:gd name="T80" fmla="*/ 206 w 414"/>
                <a:gd name="T81" fmla="*/ 337 h 277"/>
                <a:gd name="T82" fmla="*/ 227 w 414"/>
                <a:gd name="T83" fmla="*/ 352 h 277"/>
                <a:gd name="T84" fmla="*/ 248 w 414"/>
                <a:gd name="T85" fmla="*/ 365 h 277"/>
                <a:gd name="T86" fmla="*/ 271 w 414"/>
                <a:gd name="T87" fmla="*/ 374 h 277"/>
                <a:gd name="T88" fmla="*/ 413 w 414"/>
                <a:gd name="T89" fmla="*/ 325 h 2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2" y="4"/>
                  </a:lnTo>
                  <a:lnTo>
                    <a:pt x="4" y="8"/>
                  </a:lnTo>
                  <a:lnTo>
                    <a:pt x="10" y="16"/>
                  </a:lnTo>
                  <a:lnTo>
                    <a:pt x="18" y="29"/>
                  </a:lnTo>
                  <a:lnTo>
                    <a:pt x="29" y="41"/>
                  </a:lnTo>
                  <a:lnTo>
                    <a:pt x="40" y="58"/>
                  </a:lnTo>
                  <a:lnTo>
                    <a:pt x="50" y="73"/>
                  </a:lnTo>
                  <a:lnTo>
                    <a:pt x="63" y="90"/>
                  </a:lnTo>
                  <a:lnTo>
                    <a:pt x="75" y="106"/>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lnTo>
                    <a:pt x="413" y="22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3" name="Freeform 1267"/>
            <p:cNvSpPr>
              <a:spLocks/>
            </p:cNvSpPr>
            <p:nvPr/>
          </p:nvSpPr>
          <p:spPr bwMode="auto">
            <a:xfrm>
              <a:off x="1991" y="2621"/>
              <a:ext cx="414" cy="278"/>
            </a:xfrm>
            <a:custGeom>
              <a:avLst/>
              <a:gdLst>
                <a:gd name="T0" fmla="*/ 413 w 414"/>
                <a:gd name="T1" fmla="*/ 325 h 277"/>
                <a:gd name="T2" fmla="*/ 395 w 414"/>
                <a:gd name="T3" fmla="*/ 308 h 277"/>
                <a:gd name="T4" fmla="*/ 374 w 414"/>
                <a:gd name="T5" fmla="*/ 289 h 277"/>
                <a:gd name="T6" fmla="*/ 353 w 414"/>
                <a:gd name="T7" fmla="*/ 270 h 277"/>
                <a:gd name="T8" fmla="*/ 328 w 414"/>
                <a:gd name="T9" fmla="*/ 251 h 277"/>
                <a:gd name="T10" fmla="*/ 305 w 414"/>
                <a:gd name="T11" fmla="*/ 134 h 277"/>
                <a:gd name="T12" fmla="*/ 282 w 414"/>
                <a:gd name="T13" fmla="*/ 115 h 277"/>
                <a:gd name="T14" fmla="*/ 259 w 414"/>
                <a:gd name="T15" fmla="*/ 98 h 277"/>
                <a:gd name="T16" fmla="*/ 238 w 414"/>
                <a:gd name="T17" fmla="*/ 82 h 277"/>
                <a:gd name="T18" fmla="*/ 218 w 414"/>
                <a:gd name="T19" fmla="*/ 69 h 277"/>
                <a:gd name="T20" fmla="*/ 204 w 414"/>
                <a:gd name="T21" fmla="*/ 57 h 277"/>
                <a:gd name="T22" fmla="*/ 204 w 414"/>
                <a:gd name="T23" fmla="*/ 57 h 277"/>
                <a:gd name="T24" fmla="*/ 190 w 414"/>
                <a:gd name="T25" fmla="*/ 46 h 277"/>
                <a:gd name="T26" fmla="*/ 170 w 414"/>
                <a:gd name="T27" fmla="*/ 37 h 277"/>
                <a:gd name="T28" fmla="*/ 147 w 414"/>
                <a:gd name="T29" fmla="*/ 29 h 277"/>
                <a:gd name="T30" fmla="*/ 126 w 414"/>
                <a:gd name="T31" fmla="*/ 23 h 277"/>
                <a:gd name="T32" fmla="*/ 101 w 414"/>
                <a:gd name="T33" fmla="*/ 16 h 277"/>
                <a:gd name="T34" fmla="*/ 77 w 414"/>
                <a:gd name="T35" fmla="*/ 9 h 277"/>
                <a:gd name="T36" fmla="*/ 54 w 414"/>
                <a:gd name="T37" fmla="*/ 6 h 277"/>
                <a:gd name="T38" fmla="*/ 34 w 414"/>
                <a:gd name="T39" fmla="*/ 4 h 277"/>
                <a:gd name="T40" fmla="*/ 15 w 414"/>
                <a:gd name="T41" fmla="*/ 2 h 277"/>
                <a:gd name="T42" fmla="*/ 0 w 414"/>
                <a:gd name="T43" fmla="*/ 0 h 277"/>
                <a:gd name="T44" fmla="*/ 0 w 414"/>
                <a:gd name="T45" fmla="*/ 0 h 277"/>
                <a:gd name="T46" fmla="*/ 2 w 414"/>
                <a:gd name="T47" fmla="*/ 4 h 277"/>
                <a:gd name="T48" fmla="*/ 4 w 414"/>
                <a:gd name="T49" fmla="*/ 8 h 277"/>
                <a:gd name="T50" fmla="*/ 10 w 414"/>
                <a:gd name="T51" fmla="*/ 16 h 277"/>
                <a:gd name="T52" fmla="*/ 18 w 414"/>
                <a:gd name="T53" fmla="*/ 29 h 277"/>
                <a:gd name="T54" fmla="*/ 29 w 414"/>
                <a:gd name="T55" fmla="*/ 41 h 277"/>
                <a:gd name="T56" fmla="*/ 40 w 414"/>
                <a:gd name="T57" fmla="*/ 58 h 277"/>
                <a:gd name="T58" fmla="*/ 50 w 414"/>
                <a:gd name="T59" fmla="*/ 73 h 277"/>
                <a:gd name="T60" fmla="*/ 63 w 414"/>
                <a:gd name="T61" fmla="*/ 90 h 277"/>
                <a:gd name="T62" fmla="*/ 75 w 414"/>
                <a:gd name="T63" fmla="*/ 106 h 277"/>
                <a:gd name="T64" fmla="*/ 88 w 414"/>
                <a:gd name="T65" fmla="*/ 124 h 277"/>
                <a:gd name="T66" fmla="*/ 88 w 414"/>
                <a:gd name="T67" fmla="*/ 124 h 277"/>
                <a:gd name="T68" fmla="*/ 101 w 414"/>
                <a:gd name="T69" fmla="*/ 238 h 277"/>
                <a:gd name="T70" fmla="*/ 116 w 414"/>
                <a:gd name="T71" fmla="*/ 255 h 277"/>
                <a:gd name="T72" fmla="*/ 132 w 414"/>
                <a:gd name="T73" fmla="*/ 272 h 277"/>
                <a:gd name="T74" fmla="*/ 149 w 414"/>
                <a:gd name="T75" fmla="*/ 289 h 277"/>
                <a:gd name="T76" fmla="*/ 168 w 414"/>
                <a:gd name="T77" fmla="*/ 305 h 277"/>
                <a:gd name="T78" fmla="*/ 187 w 414"/>
                <a:gd name="T79" fmla="*/ 323 h 277"/>
                <a:gd name="T80" fmla="*/ 206 w 414"/>
                <a:gd name="T81" fmla="*/ 337 h 277"/>
                <a:gd name="T82" fmla="*/ 227 w 414"/>
                <a:gd name="T83" fmla="*/ 352 h 277"/>
                <a:gd name="T84" fmla="*/ 248 w 414"/>
                <a:gd name="T85" fmla="*/ 365 h 277"/>
                <a:gd name="T86" fmla="*/ 271 w 414"/>
                <a:gd name="T87" fmla="*/ 374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2" y="4"/>
                  </a:lnTo>
                  <a:lnTo>
                    <a:pt x="4" y="8"/>
                  </a:lnTo>
                  <a:lnTo>
                    <a:pt x="10" y="16"/>
                  </a:lnTo>
                  <a:lnTo>
                    <a:pt x="18" y="29"/>
                  </a:lnTo>
                  <a:lnTo>
                    <a:pt x="29" y="41"/>
                  </a:lnTo>
                  <a:lnTo>
                    <a:pt x="40" y="58"/>
                  </a:lnTo>
                  <a:lnTo>
                    <a:pt x="50" y="73"/>
                  </a:lnTo>
                  <a:lnTo>
                    <a:pt x="63" y="90"/>
                  </a:lnTo>
                  <a:lnTo>
                    <a:pt x="75" y="106"/>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4" name="Freeform 1268"/>
            <p:cNvSpPr>
              <a:spLocks/>
            </p:cNvSpPr>
            <p:nvPr/>
          </p:nvSpPr>
          <p:spPr bwMode="auto">
            <a:xfrm>
              <a:off x="2060" y="2667"/>
              <a:ext cx="260" cy="182"/>
            </a:xfrm>
            <a:custGeom>
              <a:avLst/>
              <a:gdLst>
                <a:gd name="T0" fmla="*/ 353 w 259"/>
                <a:gd name="T1" fmla="*/ 181 h 182"/>
                <a:gd name="T2" fmla="*/ 341 w 259"/>
                <a:gd name="T3" fmla="*/ 176 h 182"/>
                <a:gd name="T4" fmla="*/ 328 w 259"/>
                <a:gd name="T5" fmla="*/ 172 h 182"/>
                <a:gd name="T6" fmla="*/ 316 w 259"/>
                <a:gd name="T7" fmla="*/ 163 h 182"/>
                <a:gd name="T8" fmla="*/ 301 w 259"/>
                <a:gd name="T9" fmla="*/ 159 h 182"/>
                <a:gd name="T10" fmla="*/ 286 w 259"/>
                <a:gd name="T11" fmla="*/ 151 h 182"/>
                <a:gd name="T12" fmla="*/ 272 w 259"/>
                <a:gd name="T13" fmla="*/ 142 h 182"/>
                <a:gd name="T14" fmla="*/ 259 w 259"/>
                <a:gd name="T15" fmla="*/ 133 h 182"/>
                <a:gd name="T16" fmla="*/ 245 w 259"/>
                <a:gd name="T17" fmla="*/ 126 h 182"/>
                <a:gd name="T18" fmla="*/ 231 w 259"/>
                <a:gd name="T19" fmla="*/ 117 h 182"/>
                <a:gd name="T20" fmla="*/ 121 w 259"/>
                <a:gd name="T21" fmla="*/ 107 h 182"/>
                <a:gd name="T22" fmla="*/ 121 w 259"/>
                <a:gd name="T23" fmla="*/ 107 h 182"/>
                <a:gd name="T24" fmla="*/ 110 w 259"/>
                <a:gd name="T25" fmla="*/ 96 h 182"/>
                <a:gd name="T26" fmla="*/ 98 w 259"/>
                <a:gd name="T27" fmla="*/ 85 h 182"/>
                <a:gd name="T28" fmla="*/ 85 w 259"/>
                <a:gd name="T29" fmla="*/ 73 h 182"/>
                <a:gd name="T30" fmla="*/ 73 w 259"/>
                <a:gd name="T31" fmla="*/ 60 h 182"/>
                <a:gd name="T32" fmla="*/ 60 w 259"/>
                <a:gd name="T33" fmla="*/ 50 h 182"/>
                <a:gd name="T34" fmla="*/ 48 w 259"/>
                <a:gd name="T35" fmla="*/ 37 h 182"/>
                <a:gd name="T36" fmla="*/ 35 w 259"/>
                <a:gd name="T37" fmla="*/ 27 h 182"/>
                <a:gd name="T38" fmla="*/ 25 w 259"/>
                <a:gd name="T39" fmla="*/ 18 h 182"/>
                <a:gd name="T40" fmla="*/ 12 w 259"/>
                <a:gd name="T41" fmla="*/ 8 h 182"/>
                <a:gd name="T42" fmla="*/ 0 w 259"/>
                <a:gd name="T43" fmla="*/ 0 h 182"/>
                <a:gd name="T44" fmla="*/ 0 w 259"/>
                <a:gd name="T45" fmla="*/ 0 h 182"/>
                <a:gd name="T46" fmla="*/ 12 w 259"/>
                <a:gd name="T47" fmla="*/ 8 h 182"/>
                <a:gd name="T48" fmla="*/ 25 w 259"/>
                <a:gd name="T49" fmla="*/ 16 h 182"/>
                <a:gd name="T50" fmla="*/ 37 w 259"/>
                <a:gd name="T51" fmla="*/ 25 h 182"/>
                <a:gd name="T52" fmla="*/ 50 w 259"/>
                <a:gd name="T53" fmla="*/ 36 h 182"/>
                <a:gd name="T54" fmla="*/ 62 w 259"/>
                <a:gd name="T55" fmla="*/ 43 h 182"/>
                <a:gd name="T56" fmla="*/ 74 w 259"/>
                <a:gd name="T57" fmla="*/ 54 h 182"/>
                <a:gd name="T58" fmla="*/ 87 w 259"/>
                <a:gd name="T59" fmla="*/ 64 h 182"/>
                <a:gd name="T60" fmla="*/ 99 w 259"/>
                <a:gd name="T61" fmla="*/ 75 h 182"/>
                <a:gd name="T62" fmla="*/ 113 w 259"/>
                <a:gd name="T63" fmla="*/ 85 h 182"/>
                <a:gd name="T64" fmla="*/ 125 w 259"/>
                <a:gd name="T65" fmla="*/ 96 h 182"/>
                <a:gd name="T66" fmla="*/ 125 w 259"/>
                <a:gd name="T67" fmla="*/ 96 h 182"/>
                <a:gd name="T68" fmla="*/ 234 w 259"/>
                <a:gd name="T69" fmla="*/ 105 h 182"/>
                <a:gd name="T70" fmla="*/ 247 w 259"/>
                <a:gd name="T71" fmla="*/ 115 h 182"/>
                <a:gd name="T72" fmla="*/ 261 w 259"/>
                <a:gd name="T73" fmla="*/ 123 h 182"/>
                <a:gd name="T74" fmla="*/ 275 w 259"/>
                <a:gd name="T75" fmla="*/ 132 h 182"/>
                <a:gd name="T76" fmla="*/ 291 w 259"/>
                <a:gd name="T77" fmla="*/ 140 h 182"/>
                <a:gd name="T78" fmla="*/ 305 w 259"/>
                <a:gd name="T79" fmla="*/ 146 h 182"/>
                <a:gd name="T80" fmla="*/ 320 w 259"/>
                <a:gd name="T81" fmla="*/ 153 h 182"/>
                <a:gd name="T82" fmla="*/ 332 w 259"/>
                <a:gd name="T83" fmla="*/ 159 h 182"/>
                <a:gd name="T84" fmla="*/ 346 w 259"/>
                <a:gd name="T85" fmla="*/ 165 h 182"/>
                <a:gd name="T86" fmla="*/ 356 w 259"/>
                <a:gd name="T87" fmla="*/ 170 h 182"/>
                <a:gd name="T88" fmla="*/ 353 w 259"/>
                <a:gd name="T89" fmla="*/ 181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9" h="182">
                  <a:moveTo>
                    <a:pt x="255" y="181"/>
                  </a:moveTo>
                  <a:lnTo>
                    <a:pt x="243" y="176"/>
                  </a:lnTo>
                  <a:lnTo>
                    <a:pt x="230" y="172"/>
                  </a:lnTo>
                  <a:lnTo>
                    <a:pt x="218" y="163"/>
                  </a:lnTo>
                  <a:lnTo>
                    <a:pt x="203" y="159"/>
                  </a:lnTo>
                  <a:lnTo>
                    <a:pt x="188" y="151"/>
                  </a:lnTo>
                  <a:lnTo>
                    <a:pt x="174" y="142"/>
                  </a:lnTo>
                  <a:lnTo>
                    <a:pt x="161" y="133"/>
                  </a:lnTo>
                  <a:lnTo>
                    <a:pt x="147" y="126"/>
                  </a:lnTo>
                  <a:lnTo>
                    <a:pt x="133" y="117"/>
                  </a:lnTo>
                  <a:lnTo>
                    <a:pt x="121" y="107"/>
                  </a:lnTo>
                  <a:lnTo>
                    <a:pt x="110" y="96"/>
                  </a:lnTo>
                  <a:lnTo>
                    <a:pt x="98" y="85"/>
                  </a:lnTo>
                  <a:lnTo>
                    <a:pt x="85" y="73"/>
                  </a:lnTo>
                  <a:lnTo>
                    <a:pt x="73" y="60"/>
                  </a:lnTo>
                  <a:lnTo>
                    <a:pt x="60" y="50"/>
                  </a:lnTo>
                  <a:lnTo>
                    <a:pt x="48" y="37"/>
                  </a:lnTo>
                  <a:lnTo>
                    <a:pt x="35" y="27"/>
                  </a:lnTo>
                  <a:lnTo>
                    <a:pt x="25" y="18"/>
                  </a:lnTo>
                  <a:lnTo>
                    <a:pt x="12" y="8"/>
                  </a:lnTo>
                  <a:lnTo>
                    <a:pt x="0" y="0"/>
                  </a:lnTo>
                  <a:lnTo>
                    <a:pt x="12" y="8"/>
                  </a:lnTo>
                  <a:lnTo>
                    <a:pt x="25" y="16"/>
                  </a:lnTo>
                  <a:lnTo>
                    <a:pt x="37" y="25"/>
                  </a:lnTo>
                  <a:lnTo>
                    <a:pt x="50" y="36"/>
                  </a:lnTo>
                  <a:lnTo>
                    <a:pt x="62" y="43"/>
                  </a:lnTo>
                  <a:lnTo>
                    <a:pt x="74" y="54"/>
                  </a:lnTo>
                  <a:lnTo>
                    <a:pt x="87" y="64"/>
                  </a:lnTo>
                  <a:lnTo>
                    <a:pt x="99" y="75"/>
                  </a:lnTo>
                  <a:lnTo>
                    <a:pt x="113" y="85"/>
                  </a:lnTo>
                  <a:lnTo>
                    <a:pt x="125" y="96"/>
                  </a:lnTo>
                  <a:lnTo>
                    <a:pt x="136" y="105"/>
                  </a:lnTo>
                  <a:lnTo>
                    <a:pt x="149" y="115"/>
                  </a:lnTo>
                  <a:lnTo>
                    <a:pt x="163" y="123"/>
                  </a:lnTo>
                  <a:lnTo>
                    <a:pt x="177" y="132"/>
                  </a:lnTo>
                  <a:lnTo>
                    <a:pt x="193" y="140"/>
                  </a:lnTo>
                  <a:lnTo>
                    <a:pt x="207" y="146"/>
                  </a:lnTo>
                  <a:lnTo>
                    <a:pt x="222" y="153"/>
                  </a:lnTo>
                  <a:lnTo>
                    <a:pt x="234" y="159"/>
                  </a:lnTo>
                  <a:lnTo>
                    <a:pt x="248" y="165"/>
                  </a:lnTo>
                  <a:lnTo>
                    <a:pt x="258" y="170"/>
                  </a:lnTo>
                  <a:lnTo>
                    <a:pt x="255" y="181"/>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5" name="Freeform 1269"/>
            <p:cNvSpPr>
              <a:spLocks/>
            </p:cNvSpPr>
            <p:nvPr/>
          </p:nvSpPr>
          <p:spPr bwMode="auto">
            <a:xfrm>
              <a:off x="2172" y="2825"/>
              <a:ext cx="317" cy="193"/>
            </a:xfrm>
            <a:custGeom>
              <a:avLst/>
              <a:gdLst>
                <a:gd name="T0" fmla="*/ 267 w 317"/>
                <a:gd name="T1" fmla="*/ 71 h 193"/>
                <a:gd name="T2" fmla="*/ 251 w 317"/>
                <a:gd name="T3" fmla="*/ 58 h 193"/>
                <a:gd name="T4" fmla="*/ 230 w 317"/>
                <a:gd name="T5" fmla="*/ 46 h 193"/>
                <a:gd name="T6" fmla="*/ 209 w 317"/>
                <a:gd name="T7" fmla="*/ 33 h 193"/>
                <a:gd name="T8" fmla="*/ 183 w 317"/>
                <a:gd name="T9" fmla="*/ 23 h 193"/>
                <a:gd name="T10" fmla="*/ 156 w 317"/>
                <a:gd name="T11" fmla="*/ 14 h 193"/>
                <a:gd name="T12" fmla="*/ 126 w 317"/>
                <a:gd name="T13" fmla="*/ 5 h 193"/>
                <a:gd name="T14" fmla="*/ 96 w 317"/>
                <a:gd name="T15" fmla="*/ 1 h 193"/>
                <a:gd name="T16" fmla="*/ 64 w 317"/>
                <a:gd name="T17" fmla="*/ 0 h 193"/>
                <a:gd name="T18" fmla="*/ 34 w 317"/>
                <a:gd name="T19" fmla="*/ 0 h 193"/>
                <a:gd name="T20" fmla="*/ 0 w 317"/>
                <a:gd name="T21" fmla="*/ 5 h 193"/>
                <a:gd name="T22" fmla="*/ 0 w 317"/>
                <a:gd name="T23" fmla="*/ 5 h 193"/>
                <a:gd name="T24" fmla="*/ 0 w 317"/>
                <a:gd name="T25" fmla="*/ 7 h 193"/>
                <a:gd name="T26" fmla="*/ 6 w 317"/>
                <a:gd name="T27" fmla="*/ 16 h 193"/>
                <a:gd name="T28" fmla="*/ 14 w 317"/>
                <a:gd name="T29" fmla="*/ 28 h 193"/>
                <a:gd name="T30" fmla="*/ 25 w 317"/>
                <a:gd name="T31" fmla="*/ 46 h 193"/>
                <a:gd name="T32" fmla="*/ 38 w 317"/>
                <a:gd name="T33" fmla="*/ 65 h 193"/>
                <a:gd name="T34" fmla="*/ 52 w 317"/>
                <a:gd name="T35" fmla="*/ 83 h 193"/>
                <a:gd name="T36" fmla="*/ 67 w 317"/>
                <a:gd name="T37" fmla="*/ 100 h 193"/>
                <a:gd name="T38" fmla="*/ 84 w 317"/>
                <a:gd name="T39" fmla="*/ 118 h 193"/>
                <a:gd name="T40" fmla="*/ 101 w 317"/>
                <a:gd name="T41" fmla="*/ 132 h 193"/>
                <a:gd name="T42" fmla="*/ 117 w 317"/>
                <a:gd name="T43" fmla="*/ 143 h 193"/>
                <a:gd name="T44" fmla="*/ 117 w 317"/>
                <a:gd name="T45" fmla="*/ 143 h 193"/>
                <a:gd name="T46" fmla="*/ 135 w 317"/>
                <a:gd name="T47" fmla="*/ 151 h 193"/>
                <a:gd name="T48" fmla="*/ 154 w 317"/>
                <a:gd name="T49" fmla="*/ 157 h 193"/>
                <a:gd name="T50" fmla="*/ 175 w 317"/>
                <a:gd name="T51" fmla="*/ 166 h 193"/>
                <a:gd name="T52" fmla="*/ 193 w 317"/>
                <a:gd name="T53" fmla="*/ 172 h 193"/>
                <a:gd name="T54" fmla="*/ 214 w 317"/>
                <a:gd name="T55" fmla="*/ 178 h 193"/>
                <a:gd name="T56" fmla="*/ 236 w 317"/>
                <a:gd name="T57" fmla="*/ 183 h 193"/>
                <a:gd name="T58" fmla="*/ 257 w 317"/>
                <a:gd name="T59" fmla="*/ 187 h 193"/>
                <a:gd name="T60" fmla="*/ 276 w 317"/>
                <a:gd name="T61" fmla="*/ 192 h 193"/>
                <a:gd name="T62" fmla="*/ 297 w 317"/>
                <a:gd name="T63" fmla="*/ 192 h 193"/>
                <a:gd name="T64" fmla="*/ 316 w 317"/>
                <a:gd name="T65" fmla="*/ 192 h 193"/>
                <a:gd name="T66" fmla="*/ 267 w 317"/>
                <a:gd name="T67" fmla="*/ 71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lnTo>
                    <a:pt x="267" y="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6" name="Freeform 1270"/>
            <p:cNvSpPr>
              <a:spLocks/>
            </p:cNvSpPr>
            <p:nvPr/>
          </p:nvSpPr>
          <p:spPr bwMode="auto">
            <a:xfrm>
              <a:off x="2172" y="2825"/>
              <a:ext cx="317" cy="193"/>
            </a:xfrm>
            <a:custGeom>
              <a:avLst/>
              <a:gdLst>
                <a:gd name="T0" fmla="*/ 267 w 317"/>
                <a:gd name="T1" fmla="*/ 71 h 193"/>
                <a:gd name="T2" fmla="*/ 251 w 317"/>
                <a:gd name="T3" fmla="*/ 58 h 193"/>
                <a:gd name="T4" fmla="*/ 230 w 317"/>
                <a:gd name="T5" fmla="*/ 46 h 193"/>
                <a:gd name="T6" fmla="*/ 209 w 317"/>
                <a:gd name="T7" fmla="*/ 33 h 193"/>
                <a:gd name="T8" fmla="*/ 183 w 317"/>
                <a:gd name="T9" fmla="*/ 23 h 193"/>
                <a:gd name="T10" fmla="*/ 156 w 317"/>
                <a:gd name="T11" fmla="*/ 14 h 193"/>
                <a:gd name="T12" fmla="*/ 126 w 317"/>
                <a:gd name="T13" fmla="*/ 5 h 193"/>
                <a:gd name="T14" fmla="*/ 96 w 317"/>
                <a:gd name="T15" fmla="*/ 1 h 193"/>
                <a:gd name="T16" fmla="*/ 64 w 317"/>
                <a:gd name="T17" fmla="*/ 0 h 193"/>
                <a:gd name="T18" fmla="*/ 34 w 317"/>
                <a:gd name="T19" fmla="*/ 0 h 193"/>
                <a:gd name="T20" fmla="*/ 0 w 317"/>
                <a:gd name="T21" fmla="*/ 5 h 193"/>
                <a:gd name="T22" fmla="*/ 0 w 317"/>
                <a:gd name="T23" fmla="*/ 5 h 193"/>
                <a:gd name="T24" fmla="*/ 0 w 317"/>
                <a:gd name="T25" fmla="*/ 7 h 193"/>
                <a:gd name="T26" fmla="*/ 6 w 317"/>
                <a:gd name="T27" fmla="*/ 16 h 193"/>
                <a:gd name="T28" fmla="*/ 14 w 317"/>
                <a:gd name="T29" fmla="*/ 28 h 193"/>
                <a:gd name="T30" fmla="*/ 25 w 317"/>
                <a:gd name="T31" fmla="*/ 46 h 193"/>
                <a:gd name="T32" fmla="*/ 38 w 317"/>
                <a:gd name="T33" fmla="*/ 65 h 193"/>
                <a:gd name="T34" fmla="*/ 52 w 317"/>
                <a:gd name="T35" fmla="*/ 83 h 193"/>
                <a:gd name="T36" fmla="*/ 67 w 317"/>
                <a:gd name="T37" fmla="*/ 100 h 193"/>
                <a:gd name="T38" fmla="*/ 84 w 317"/>
                <a:gd name="T39" fmla="*/ 118 h 193"/>
                <a:gd name="T40" fmla="*/ 101 w 317"/>
                <a:gd name="T41" fmla="*/ 132 h 193"/>
                <a:gd name="T42" fmla="*/ 117 w 317"/>
                <a:gd name="T43" fmla="*/ 143 h 193"/>
                <a:gd name="T44" fmla="*/ 117 w 317"/>
                <a:gd name="T45" fmla="*/ 143 h 193"/>
                <a:gd name="T46" fmla="*/ 135 w 317"/>
                <a:gd name="T47" fmla="*/ 151 h 193"/>
                <a:gd name="T48" fmla="*/ 154 w 317"/>
                <a:gd name="T49" fmla="*/ 157 h 193"/>
                <a:gd name="T50" fmla="*/ 175 w 317"/>
                <a:gd name="T51" fmla="*/ 166 h 193"/>
                <a:gd name="T52" fmla="*/ 193 w 317"/>
                <a:gd name="T53" fmla="*/ 172 h 193"/>
                <a:gd name="T54" fmla="*/ 214 w 317"/>
                <a:gd name="T55" fmla="*/ 178 h 193"/>
                <a:gd name="T56" fmla="*/ 236 w 317"/>
                <a:gd name="T57" fmla="*/ 183 h 193"/>
                <a:gd name="T58" fmla="*/ 257 w 317"/>
                <a:gd name="T59" fmla="*/ 187 h 193"/>
                <a:gd name="T60" fmla="*/ 276 w 317"/>
                <a:gd name="T61" fmla="*/ 192 h 193"/>
                <a:gd name="T62" fmla="*/ 297 w 317"/>
                <a:gd name="T63" fmla="*/ 192 h 193"/>
                <a:gd name="T64" fmla="*/ 316 w 317"/>
                <a:gd name="T65" fmla="*/ 192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7" name="Freeform 1271"/>
            <p:cNvSpPr>
              <a:spLocks/>
            </p:cNvSpPr>
            <p:nvPr/>
          </p:nvSpPr>
          <p:spPr bwMode="auto">
            <a:xfrm>
              <a:off x="2243" y="2856"/>
              <a:ext cx="220" cy="96"/>
            </a:xfrm>
            <a:custGeom>
              <a:avLst/>
              <a:gdLst>
                <a:gd name="T0" fmla="*/ 316 w 219"/>
                <a:gd name="T1" fmla="*/ 85 h 96"/>
                <a:gd name="T2" fmla="*/ 285 w 219"/>
                <a:gd name="T3" fmla="*/ 76 h 96"/>
                <a:gd name="T4" fmla="*/ 257 w 219"/>
                <a:gd name="T5" fmla="*/ 67 h 96"/>
                <a:gd name="T6" fmla="*/ 230 w 219"/>
                <a:gd name="T7" fmla="*/ 59 h 96"/>
                <a:gd name="T8" fmla="*/ 107 w 219"/>
                <a:gd name="T9" fmla="*/ 48 h 96"/>
                <a:gd name="T10" fmla="*/ 86 w 219"/>
                <a:gd name="T11" fmla="*/ 40 h 96"/>
                <a:gd name="T12" fmla="*/ 63 w 219"/>
                <a:gd name="T13" fmla="*/ 32 h 96"/>
                <a:gd name="T14" fmla="*/ 43 w 219"/>
                <a:gd name="T15" fmla="*/ 23 h 96"/>
                <a:gd name="T16" fmla="*/ 27 w 219"/>
                <a:gd name="T17" fmla="*/ 15 h 96"/>
                <a:gd name="T18" fmla="*/ 13 w 219"/>
                <a:gd name="T19" fmla="*/ 6 h 96"/>
                <a:gd name="T20" fmla="*/ 0 w 219"/>
                <a:gd name="T21" fmla="*/ 0 h 96"/>
                <a:gd name="T22" fmla="*/ 0 w 219"/>
                <a:gd name="T23" fmla="*/ 0 h 96"/>
                <a:gd name="T24" fmla="*/ 13 w 219"/>
                <a:gd name="T25" fmla="*/ 6 h 96"/>
                <a:gd name="T26" fmla="*/ 27 w 219"/>
                <a:gd name="T27" fmla="*/ 15 h 96"/>
                <a:gd name="T28" fmla="*/ 43 w 219"/>
                <a:gd name="T29" fmla="*/ 25 h 96"/>
                <a:gd name="T30" fmla="*/ 63 w 219"/>
                <a:gd name="T31" fmla="*/ 36 h 96"/>
                <a:gd name="T32" fmla="*/ 84 w 219"/>
                <a:gd name="T33" fmla="*/ 46 h 96"/>
                <a:gd name="T34" fmla="*/ 105 w 219"/>
                <a:gd name="T35" fmla="*/ 57 h 96"/>
                <a:gd name="T36" fmla="*/ 228 w 219"/>
                <a:gd name="T37" fmla="*/ 67 h 96"/>
                <a:gd name="T38" fmla="*/ 253 w 219"/>
                <a:gd name="T39" fmla="*/ 76 h 96"/>
                <a:gd name="T40" fmla="*/ 280 w 219"/>
                <a:gd name="T41" fmla="*/ 87 h 96"/>
                <a:gd name="T42" fmla="*/ 312 w 219"/>
                <a:gd name="T43" fmla="*/ 95 h 96"/>
                <a:gd name="T44" fmla="*/ 316 w 219"/>
                <a:gd name="T45" fmla="*/ 85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9" h="96">
                  <a:moveTo>
                    <a:pt x="218" y="85"/>
                  </a:moveTo>
                  <a:lnTo>
                    <a:pt x="187" y="76"/>
                  </a:lnTo>
                  <a:lnTo>
                    <a:pt x="159" y="67"/>
                  </a:lnTo>
                  <a:lnTo>
                    <a:pt x="132" y="59"/>
                  </a:lnTo>
                  <a:lnTo>
                    <a:pt x="107" y="48"/>
                  </a:lnTo>
                  <a:lnTo>
                    <a:pt x="86" y="40"/>
                  </a:lnTo>
                  <a:lnTo>
                    <a:pt x="63" y="32"/>
                  </a:lnTo>
                  <a:lnTo>
                    <a:pt x="43" y="23"/>
                  </a:lnTo>
                  <a:lnTo>
                    <a:pt x="27" y="15"/>
                  </a:lnTo>
                  <a:lnTo>
                    <a:pt x="13" y="6"/>
                  </a:lnTo>
                  <a:lnTo>
                    <a:pt x="0" y="0"/>
                  </a:lnTo>
                  <a:lnTo>
                    <a:pt x="13" y="6"/>
                  </a:lnTo>
                  <a:lnTo>
                    <a:pt x="27" y="15"/>
                  </a:lnTo>
                  <a:lnTo>
                    <a:pt x="43" y="25"/>
                  </a:lnTo>
                  <a:lnTo>
                    <a:pt x="63" y="36"/>
                  </a:lnTo>
                  <a:lnTo>
                    <a:pt x="84" y="46"/>
                  </a:lnTo>
                  <a:lnTo>
                    <a:pt x="105" y="57"/>
                  </a:lnTo>
                  <a:lnTo>
                    <a:pt x="130" y="67"/>
                  </a:lnTo>
                  <a:lnTo>
                    <a:pt x="155" y="76"/>
                  </a:lnTo>
                  <a:lnTo>
                    <a:pt x="182" y="87"/>
                  </a:lnTo>
                  <a:lnTo>
                    <a:pt x="214" y="95"/>
                  </a:lnTo>
                  <a:lnTo>
                    <a:pt x="218" y="85"/>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8" name="Freeform 1272"/>
            <p:cNvSpPr>
              <a:spLocks/>
            </p:cNvSpPr>
            <p:nvPr/>
          </p:nvSpPr>
          <p:spPr bwMode="auto">
            <a:xfrm>
              <a:off x="2243" y="2655"/>
              <a:ext cx="326" cy="278"/>
            </a:xfrm>
            <a:custGeom>
              <a:avLst/>
              <a:gdLst>
                <a:gd name="T0" fmla="*/ 295 w 326"/>
                <a:gd name="T1" fmla="*/ 277 h 278"/>
                <a:gd name="T2" fmla="*/ 277 w 326"/>
                <a:gd name="T3" fmla="*/ 274 h 278"/>
                <a:gd name="T4" fmla="*/ 258 w 326"/>
                <a:gd name="T5" fmla="*/ 271 h 278"/>
                <a:gd name="T6" fmla="*/ 235 w 326"/>
                <a:gd name="T7" fmla="*/ 264 h 278"/>
                <a:gd name="T8" fmla="*/ 214 w 326"/>
                <a:gd name="T9" fmla="*/ 256 h 278"/>
                <a:gd name="T10" fmla="*/ 189 w 326"/>
                <a:gd name="T11" fmla="*/ 247 h 278"/>
                <a:gd name="T12" fmla="*/ 164 w 326"/>
                <a:gd name="T13" fmla="*/ 237 h 278"/>
                <a:gd name="T14" fmla="*/ 141 w 326"/>
                <a:gd name="T15" fmla="*/ 223 h 278"/>
                <a:gd name="T16" fmla="*/ 115 w 326"/>
                <a:gd name="T17" fmla="*/ 205 h 278"/>
                <a:gd name="T18" fmla="*/ 94 w 326"/>
                <a:gd name="T19" fmla="*/ 186 h 278"/>
                <a:gd name="T20" fmla="*/ 73 w 326"/>
                <a:gd name="T21" fmla="*/ 165 h 278"/>
                <a:gd name="T22" fmla="*/ 73 w 326"/>
                <a:gd name="T23" fmla="*/ 165 h 278"/>
                <a:gd name="T24" fmla="*/ 56 w 326"/>
                <a:gd name="T25" fmla="*/ 142 h 278"/>
                <a:gd name="T26" fmla="*/ 41 w 326"/>
                <a:gd name="T27" fmla="*/ 122 h 278"/>
                <a:gd name="T28" fmla="*/ 30 w 326"/>
                <a:gd name="T29" fmla="*/ 104 h 278"/>
                <a:gd name="T30" fmla="*/ 23 w 326"/>
                <a:gd name="T31" fmla="*/ 85 h 278"/>
                <a:gd name="T32" fmla="*/ 16 w 326"/>
                <a:gd name="T33" fmla="*/ 69 h 278"/>
                <a:gd name="T34" fmla="*/ 9 w 326"/>
                <a:gd name="T35" fmla="*/ 53 h 278"/>
                <a:gd name="T36" fmla="*/ 7 w 326"/>
                <a:gd name="T37" fmla="*/ 39 h 278"/>
                <a:gd name="T38" fmla="*/ 3 w 326"/>
                <a:gd name="T39" fmla="*/ 27 h 278"/>
                <a:gd name="T40" fmla="*/ 1 w 326"/>
                <a:gd name="T41" fmla="*/ 14 h 278"/>
                <a:gd name="T42" fmla="*/ 0 w 326"/>
                <a:gd name="T43" fmla="*/ 2 h 278"/>
                <a:gd name="T44" fmla="*/ 0 w 326"/>
                <a:gd name="T45" fmla="*/ 2 h 278"/>
                <a:gd name="T46" fmla="*/ 1 w 326"/>
                <a:gd name="T47" fmla="*/ 2 h 278"/>
                <a:gd name="T48" fmla="*/ 7 w 326"/>
                <a:gd name="T49" fmla="*/ 2 h 278"/>
                <a:gd name="T50" fmla="*/ 18 w 326"/>
                <a:gd name="T51" fmla="*/ 2 h 278"/>
                <a:gd name="T52" fmla="*/ 33 w 326"/>
                <a:gd name="T53" fmla="*/ 0 h 278"/>
                <a:gd name="T54" fmla="*/ 48 w 326"/>
                <a:gd name="T55" fmla="*/ 2 h 278"/>
                <a:gd name="T56" fmla="*/ 67 w 326"/>
                <a:gd name="T57" fmla="*/ 2 h 278"/>
                <a:gd name="T58" fmla="*/ 83 w 326"/>
                <a:gd name="T59" fmla="*/ 5 h 278"/>
                <a:gd name="T60" fmla="*/ 102 w 326"/>
                <a:gd name="T61" fmla="*/ 9 h 278"/>
                <a:gd name="T62" fmla="*/ 120 w 326"/>
                <a:gd name="T63" fmla="*/ 18 h 278"/>
                <a:gd name="T64" fmla="*/ 136 w 326"/>
                <a:gd name="T65" fmla="*/ 27 h 278"/>
                <a:gd name="T66" fmla="*/ 136 w 326"/>
                <a:gd name="T67" fmla="*/ 27 h 278"/>
                <a:gd name="T68" fmla="*/ 153 w 326"/>
                <a:gd name="T69" fmla="*/ 39 h 278"/>
                <a:gd name="T70" fmla="*/ 170 w 326"/>
                <a:gd name="T71" fmla="*/ 51 h 278"/>
                <a:gd name="T72" fmla="*/ 189 w 326"/>
                <a:gd name="T73" fmla="*/ 69 h 278"/>
                <a:gd name="T74" fmla="*/ 208 w 326"/>
                <a:gd name="T75" fmla="*/ 85 h 278"/>
                <a:gd name="T76" fmla="*/ 226 w 326"/>
                <a:gd name="T77" fmla="*/ 106 h 278"/>
                <a:gd name="T78" fmla="*/ 248 w 326"/>
                <a:gd name="T79" fmla="*/ 127 h 278"/>
                <a:gd name="T80" fmla="*/ 267 w 326"/>
                <a:gd name="T81" fmla="*/ 152 h 278"/>
                <a:gd name="T82" fmla="*/ 286 w 326"/>
                <a:gd name="T83" fmla="*/ 182 h 278"/>
                <a:gd name="T84" fmla="*/ 305 w 326"/>
                <a:gd name="T85" fmla="*/ 216 h 278"/>
                <a:gd name="T86" fmla="*/ 325 w 326"/>
                <a:gd name="T87" fmla="*/ 249 h 278"/>
                <a:gd name="T88" fmla="*/ 295 w 326"/>
                <a:gd name="T89" fmla="*/ 277 h 2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1" y="2"/>
                  </a:lnTo>
                  <a:lnTo>
                    <a:pt x="7" y="2"/>
                  </a:lnTo>
                  <a:lnTo>
                    <a:pt x="18" y="2"/>
                  </a:lnTo>
                  <a:lnTo>
                    <a:pt x="33" y="0"/>
                  </a:lnTo>
                  <a:lnTo>
                    <a:pt x="48" y="2"/>
                  </a:lnTo>
                  <a:lnTo>
                    <a:pt x="67" y="2"/>
                  </a:lnTo>
                  <a:lnTo>
                    <a:pt x="83" y="5"/>
                  </a:lnTo>
                  <a:lnTo>
                    <a:pt x="102" y="9"/>
                  </a:lnTo>
                  <a:lnTo>
                    <a:pt x="120" y="18"/>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lnTo>
                    <a:pt x="295" y="277"/>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49" name="Freeform 1273"/>
            <p:cNvSpPr>
              <a:spLocks/>
            </p:cNvSpPr>
            <p:nvPr/>
          </p:nvSpPr>
          <p:spPr bwMode="auto">
            <a:xfrm>
              <a:off x="2243" y="2655"/>
              <a:ext cx="326" cy="278"/>
            </a:xfrm>
            <a:custGeom>
              <a:avLst/>
              <a:gdLst>
                <a:gd name="T0" fmla="*/ 295 w 326"/>
                <a:gd name="T1" fmla="*/ 277 h 278"/>
                <a:gd name="T2" fmla="*/ 277 w 326"/>
                <a:gd name="T3" fmla="*/ 274 h 278"/>
                <a:gd name="T4" fmla="*/ 258 w 326"/>
                <a:gd name="T5" fmla="*/ 271 h 278"/>
                <a:gd name="T6" fmla="*/ 235 w 326"/>
                <a:gd name="T7" fmla="*/ 264 h 278"/>
                <a:gd name="T8" fmla="*/ 214 w 326"/>
                <a:gd name="T9" fmla="*/ 256 h 278"/>
                <a:gd name="T10" fmla="*/ 189 w 326"/>
                <a:gd name="T11" fmla="*/ 247 h 278"/>
                <a:gd name="T12" fmla="*/ 164 w 326"/>
                <a:gd name="T13" fmla="*/ 237 h 278"/>
                <a:gd name="T14" fmla="*/ 141 w 326"/>
                <a:gd name="T15" fmla="*/ 223 h 278"/>
                <a:gd name="T16" fmla="*/ 115 w 326"/>
                <a:gd name="T17" fmla="*/ 205 h 278"/>
                <a:gd name="T18" fmla="*/ 94 w 326"/>
                <a:gd name="T19" fmla="*/ 186 h 278"/>
                <a:gd name="T20" fmla="*/ 73 w 326"/>
                <a:gd name="T21" fmla="*/ 165 h 278"/>
                <a:gd name="T22" fmla="*/ 73 w 326"/>
                <a:gd name="T23" fmla="*/ 165 h 278"/>
                <a:gd name="T24" fmla="*/ 56 w 326"/>
                <a:gd name="T25" fmla="*/ 142 h 278"/>
                <a:gd name="T26" fmla="*/ 41 w 326"/>
                <a:gd name="T27" fmla="*/ 122 h 278"/>
                <a:gd name="T28" fmla="*/ 30 w 326"/>
                <a:gd name="T29" fmla="*/ 104 h 278"/>
                <a:gd name="T30" fmla="*/ 23 w 326"/>
                <a:gd name="T31" fmla="*/ 85 h 278"/>
                <a:gd name="T32" fmla="*/ 16 w 326"/>
                <a:gd name="T33" fmla="*/ 69 h 278"/>
                <a:gd name="T34" fmla="*/ 9 w 326"/>
                <a:gd name="T35" fmla="*/ 53 h 278"/>
                <a:gd name="T36" fmla="*/ 7 w 326"/>
                <a:gd name="T37" fmla="*/ 39 h 278"/>
                <a:gd name="T38" fmla="*/ 3 w 326"/>
                <a:gd name="T39" fmla="*/ 27 h 278"/>
                <a:gd name="T40" fmla="*/ 1 w 326"/>
                <a:gd name="T41" fmla="*/ 14 h 278"/>
                <a:gd name="T42" fmla="*/ 0 w 326"/>
                <a:gd name="T43" fmla="*/ 2 h 278"/>
                <a:gd name="T44" fmla="*/ 0 w 326"/>
                <a:gd name="T45" fmla="*/ 2 h 278"/>
                <a:gd name="T46" fmla="*/ 1 w 326"/>
                <a:gd name="T47" fmla="*/ 2 h 278"/>
                <a:gd name="T48" fmla="*/ 7 w 326"/>
                <a:gd name="T49" fmla="*/ 2 h 278"/>
                <a:gd name="T50" fmla="*/ 18 w 326"/>
                <a:gd name="T51" fmla="*/ 2 h 278"/>
                <a:gd name="T52" fmla="*/ 33 w 326"/>
                <a:gd name="T53" fmla="*/ 0 h 278"/>
                <a:gd name="T54" fmla="*/ 48 w 326"/>
                <a:gd name="T55" fmla="*/ 2 h 278"/>
                <a:gd name="T56" fmla="*/ 67 w 326"/>
                <a:gd name="T57" fmla="*/ 2 h 278"/>
                <a:gd name="T58" fmla="*/ 83 w 326"/>
                <a:gd name="T59" fmla="*/ 5 h 278"/>
                <a:gd name="T60" fmla="*/ 102 w 326"/>
                <a:gd name="T61" fmla="*/ 9 h 278"/>
                <a:gd name="T62" fmla="*/ 120 w 326"/>
                <a:gd name="T63" fmla="*/ 18 h 278"/>
                <a:gd name="T64" fmla="*/ 136 w 326"/>
                <a:gd name="T65" fmla="*/ 27 h 278"/>
                <a:gd name="T66" fmla="*/ 136 w 326"/>
                <a:gd name="T67" fmla="*/ 27 h 278"/>
                <a:gd name="T68" fmla="*/ 153 w 326"/>
                <a:gd name="T69" fmla="*/ 39 h 278"/>
                <a:gd name="T70" fmla="*/ 170 w 326"/>
                <a:gd name="T71" fmla="*/ 51 h 278"/>
                <a:gd name="T72" fmla="*/ 189 w 326"/>
                <a:gd name="T73" fmla="*/ 69 h 278"/>
                <a:gd name="T74" fmla="*/ 208 w 326"/>
                <a:gd name="T75" fmla="*/ 85 h 278"/>
                <a:gd name="T76" fmla="*/ 226 w 326"/>
                <a:gd name="T77" fmla="*/ 106 h 278"/>
                <a:gd name="T78" fmla="*/ 248 w 326"/>
                <a:gd name="T79" fmla="*/ 127 h 278"/>
                <a:gd name="T80" fmla="*/ 267 w 326"/>
                <a:gd name="T81" fmla="*/ 152 h 278"/>
                <a:gd name="T82" fmla="*/ 286 w 326"/>
                <a:gd name="T83" fmla="*/ 182 h 278"/>
                <a:gd name="T84" fmla="*/ 305 w 326"/>
                <a:gd name="T85" fmla="*/ 216 h 278"/>
                <a:gd name="T86" fmla="*/ 325 w 326"/>
                <a:gd name="T87" fmla="*/ 249 h 2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1" y="2"/>
                  </a:lnTo>
                  <a:lnTo>
                    <a:pt x="7" y="2"/>
                  </a:lnTo>
                  <a:lnTo>
                    <a:pt x="18" y="2"/>
                  </a:lnTo>
                  <a:lnTo>
                    <a:pt x="33" y="0"/>
                  </a:lnTo>
                  <a:lnTo>
                    <a:pt x="48" y="2"/>
                  </a:lnTo>
                  <a:lnTo>
                    <a:pt x="67" y="2"/>
                  </a:lnTo>
                  <a:lnTo>
                    <a:pt x="83" y="5"/>
                  </a:lnTo>
                  <a:lnTo>
                    <a:pt x="102" y="9"/>
                  </a:lnTo>
                  <a:lnTo>
                    <a:pt x="120" y="18"/>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0" name="Freeform 1274"/>
            <p:cNvSpPr>
              <a:spLocks/>
            </p:cNvSpPr>
            <p:nvPr/>
          </p:nvSpPr>
          <p:spPr bwMode="auto">
            <a:xfrm>
              <a:off x="2343" y="2732"/>
              <a:ext cx="191" cy="177"/>
            </a:xfrm>
            <a:custGeom>
              <a:avLst/>
              <a:gdLst>
                <a:gd name="T0" fmla="*/ 190 w 191"/>
                <a:gd name="T1" fmla="*/ 268 h 176"/>
                <a:gd name="T2" fmla="*/ 169 w 191"/>
                <a:gd name="T3" fmla="*/ 252 h 176"/>
                <a:gd name="T4" fmla="*/ 144 w 191"/>
                <a:gd name="T5" fmla="*/ 236 h 176"/>
                <a:gd name="T6" fmla="*/ 124 w 191"/>
                <a:gd name="T7" fmla="*/ 217 h 176"/>
                <a:gd name="T8" fmla="*/ 101 w 191"/>
                <a:gd name="T9" fmla="*/ 201 h 176"/>
                <a:gd name="T10" fmla="*/ 80 w 191"/>
                <a:gd name="T11" fmla="*/ 83 h 176"/>
                <a:gd name="T12" fmla="*/ 59 w 191"/>
                <a:gd name="T13" fmla="*/ 64 h 176"/>
                <a:gd name="T14" fmla="*/ 40 w 191"/>
                <a:gd name="T15" fmla="*/ 46 h 176"/>
                <a:gd name="T16" fmla="*/ 25 w 191"/>
                <a:gd name="T17" fmla="*/ 29 h 176"/>
                <a:gd name="T18" fmla="*/ 10 w 191"/>
                <a:gd name="T19" fmla="*/ 12 h 176"/>
                <a:gd name="T20" fmla="*/ 0 w 191"/>
                <a:gd name="T21" fmla="*/ 0 h 176"/>
                <a:gd name="T22" fmla="*/ 0 w 191"/>
                <a:gd name="T23" fmla="*/ 0 h 176"/>
                <a:gd name="T24" fmla="*/ 10 w 191"/>
                <a:gd name="T25" fmla="*/ 12 h 176"/>
                <a:gd name="T26" fmla="*/ 23 w 191"/>
                <a:gd name="T27" fmla="*/ 29 h 176"/>
                <a:gd name="T28" fmla="*/ 38 w 191"/>
                <a:gd name="T29" fmla="*/ 48 h 176"/>
                <a:gd name="T30" fmla="*/ 57 w 191"/>
                <a:gd name="T31" fmla="*/ 67 h 176"/>
                <a:gd name="T32" fmla="*/ 75 w 191"/>
                <a:gd name="T33" fmla="*/ 85 h 176"/>
                <a:gd name="T34" fmla="*/ 96 w 191"/>
                <a:gd name="T35" fmla="*/ 204 h 176"/>
                <a:gd name="T36" fmla="*/ 118 w 191"/>
                <a:gd name="T37" fmla="*/ 224 h 176"/>
                <a:gd name="T38" fmla="*/ 139 w 191"/>
                <a:gd name="T39" fmla="*/ 243 h 176"/>
                <a:gd name="T40" fmla="*/ 160 w 191"/>
                <a:gd name="T41" fmla="*/ 257 h 176"/>
                <a:gd name="T42" fmla="*/ 181 w 191"/>
                <a:gd name="T43" fmla="*/ 282 h 176"/>
                <a:gd name="T44" fmla="*/ 190 w 191"/>
                <a:gd name="T45" fmla="*/ 268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1" h="176">
                  <a:moveTo>
                    <a:pt x="190" y="168"/>
                  </a:moveTo>
                  <a:lnTo>
                    <a:pt x="169" y="154"/>
                  </a:lnTo>
                  <a:lnTo>
                    <a:pt x="144" y="138"/>
                  </a:lnTo>
                  <a:lnTo>
                    <a:pt x="124" y="119"/>
                  </a:lnTo>
                  <a:lnTo>
                    <a:pt x="101" y="103"/>
                  </a:lnTo>
                  <a:lnTo>
                    <a:pt x="80" y="83"/>
                  </a:lnTo>
                  <a:lnTo>
                    <a:pt x="59" y="64"/>
                  </a:lnTo>
                  <a:lnTo>
                    <a:pt x="40" y="46"/>
                  </a:lnTo>
                  <a:lnTo>
                    <a:pt x="25" y="29"/>
                  </a:lnTo>
                  <a:lnTo>
                    <a:pt x="10" y="12"/>
                  </a:lnTo>
                  <a:lnTo>
                    <a:pt x="0" y="0"/>
                  </a:lnTo>
                  <a:lnTo>
                    <a:pt x="10" y="12"/>
                  </a:lnTo>
                  <a:lnTo>
                    <a:pt x="23" y="29"/>
                  </a:lnTo>
                  <a:lnTo>
                    <a:pt x="38" y="48"/>
                  </a:lnTo>
                  <a:lnTo>
                    <a:pt x="57" y="67"/>
                  </a:lnTo>
                  <a:lnTo>
                    <a:pt x="75" y="85"/>
                  </a:lnTo>
                  <a:lnTo>
                    <a:pt x="96" y="106"/>
                  </a:lnTo>
                  <a:lnTo>
                    <a:pt x="118" y="126"/>
                  </a:lnTo>
                  <a:lnTo>
                    <a:pt x="139" y="145"/>
                  </a:lnTo>
                  <a:lnTo>
                    <a:pt x="160" y="159"/>
                  </a:lnTo>
                  <a:lnTo>
                    <a:pt x="181" y="175"/>
                  </a:lnTo>
                  <a:lnTo>
                    <a:pt x="190" y="168"/>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1" name="Freeform 1275"/>
            <p:cNvSpPr>
              <a:spLocks/>
            </p:cNvSpPr>
            <p:nvPr/>
          </p:nvSpPr>
          <p:spPr bwMode="auto">
            <a:xfrm>
              <a:off x="2428" y="2554"/>
              <a:ext cx="235" cy="413"/>
            </a:xfrm>
            <a:custGeom>
              <a:avLst/>
              <a:gdLst>
                <a:gd name="T0" fmla="*/ 210 w 235"/>
                <a:gd name="T1" fmla="*/ 412 h 413"/>
                <a:gd name="T2" fmla="*/ 194 w 235"/>
                <a:gd name="T3" fmla="*/ 401 h 413"/>
                <a:gd name="T4" fmla="*/ 175 w 235"/>
                <a:gd name="T5" fmla="*/ 391 h 413"/>
                <a:gd name="T6" fmla="*/ 152 w 235"/>
                <a:gd name="T7" fmla="*/ 375 h 413"/>
                <a:gd name="T8" fmla="*/ 131 w 235"/>
                <a:gd name="T9" fmla="*/ 361 h 413"/>
                <a:gd name="T10" fmla="*/ 108 w 235"/>
                <a:gd name="T11" fmla="*/ 343 h 413"/>
                <a:gd name="T12" fmla="*/ 86 w 235"/>
                <a:gd name="T13" fmla="*/ 327 h 413"/>
                <a:gd name="T14" fmla="*/ 67 w 235"/>
                <a:gd name="T15" fmla="*/ 308 h 413"/>
                <a:gd name="T16" fmla="*/ 50 w 235"/>
                <a:gd name="T17" fmla="*/ 290 h 413"/>
                <a:gd name="T18" fmla="*/ 35 w 235"/>
                <a:gd name="T19" fmla="*/ 269 h 413"/>
                <a:gd name="T20" fmla="*/ 25 w 235"/>
                <a:gd name="T21" fmla="*/ 247 h 413"/>
                <a:gd name="T22" fmla="*/ 25 w 235"/>
                <a:gd name="T23" fmla="*/ 247 h 413"/>
                <a:gd name="T24" fmla="*/ 16 w 235"/>
                <a:gd name="T25" fmla="*/ 224 h 413"/>
                <a:gd name="T26" fmla="*/ 9 w 235"/>
                <a:gd name="T27" fmla="*/ 201 h 413"/>
                <a:gd name="T28" fmla="*/ 6 w 235"/>
                <a:gd name="T29" fmla="*/ 173 h 413"/>
                <a:gd name="T30" fmla="*/ 4 w 235"/>
                <a:gd name="T31" fmla="*/ 148 h 413"/>
                <a:gd name="T32" fmla="*/ 2 w 235"/>
                <a:gd name="T33" fmla="*/ 121 h 413"/>
                <a:gd name="T34" fmla="*/ 0 w 235"/>
                <a:gd name="T35" fmla="*/ 94 h 413"/>
                <a:gd name="T36" fmla="*/ 0 w 235"/>
                <a:gd name="T37" fmla="*/ 67 h 413"/>
                <a:gd name="T38" fmla="*/ 2 w 235"/>
                <a:gd name="T39" fmla="*/ 41 h 413"/>
                <a:gd name="T40" fmla="*/ 2 w 235"/>
                <a:gd name="T41" fmla="*/ 18 h 413"/>
                <a:gd name="T42" fmla="*/ 6 w 235"/>
                <a:gd name="T43" fmla="*/ 0 h 413"/>
                <a:gd name="T44" fmla="*/ 6 w 235"/>
                <a:gd name="T45" fmla="*/ 0 h 413"/>
                <a:gd name="T46" fmla="*/ 9 w 235"/>
                <a:gd name="T47" fmla="*/ 1 h 413"/>
                <a:gd name="T48" fmla="*/ 18 w 235"/>
                <a:gd name="T49" fmla="*/ 12 h 413"/>
                <a:gd name="T50" fmla="*/ 33 w 235"/>
                <a:gd name="T51" fmla="*/ 28 h 413"/>
                <a:gd name="T52" fmla="*/ 50 w 235"/>
                <a:gd name="T53" fmla="*/ 48 h 413"/>
                <a:gd name="T54" fmla="*/ 67 w 235"/>
                <a:gd name="T55" fmla="*/ 71 h 413"/>
                <a:gd name="T56" fmla="*/ 88 w 235"/>
                <a:gd name="T57" fmla="*/ 94 h 413"/>
                <a:gd name="T58" fmla="*/ 105 w 235"/>
                <a:gd name="T59" fmla="*/ 119 h 413"/>
                <a:gd name="T60" fmla="*/ 122 w 235"/>
                <a:gd name="T61" fmla="*/ 142 h 413"/>
                <a:gd name="T62" fmla="*/ 134 w 235"/>
                <a:gd name="T63" fmla="*/ 163 h 413"/>
                <a:gd name="T64" fmla="*/ 143 w 235"/>
                <a:gd name="T65" fmla="*/ 180 h 413"/>
                <a:gd name="T66" fmla="*/ 143 w 235"/>
                <a:gd name="T67" fmla="*/ 180 h 413"/>
                <a:gd name="T68" fmla="*/ 150 w 235"/>
                <a:gd name="T69" fmla="*/ 196 h 413"/>
                <a:gd name="T70" fmla="*/ 158 w 235"/>
                <a:gd name="T71" fmla="*/ 216 h 413"/>
                <a:gd name="T72" fmla="*/ 166 w 235"/>
                <a:gd name="T73" fmla="*/ 237 h 413"/>
                <a:gd name="T74" fmla="*/ 177 w 235"/>
                <a:gd name="T75" fmla="*/ 258 h 413"/>
                <a:gd name="T76" fmla="*/ 187 w 235"/>
                <a:gd name="T77" fmla="*/ 279 h 413"/>
                <a:gd name="T78" fmla="*/ 198 w 235"/>
                <a:gd name="T79" fmla="*/ 297 h 413"/>
                <a:gd name="T80" fmla="*/ 208 w 235"/>
                <a:gd name="T81" fmla="*/ 318 h 413"/>
                <a:gd name="T82" fmla="*/ 217 w 235"/>
                <a:gd name="T83" fmla="*/ 336 h 413"/>
                <a:gd name="T84" fmla="*/ 226 w 235"/>
                <a:gd name="T85" fmla="*/ 352 h 413"/>
                <a:gd name="T86" fmla="*/ 234 w 235"/>
                <a:gd name="T87" fmla="*/ 366 h 413"/>
                <a:gd name="T88" fmla="*/ 210 w 235"/>
                <a:gd name="T89" fmla="*/ 412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16" y="224"/>
                  </a:lnTo>
                  <a:lnTo>
                    <a:pt x="9" y="201"/>
                  </a:lnTo>
                  <a:lnTo>
                    <a:pt x="6" y="173"/>
                  </a:lnTo>
                  <a:lnTo>
                    <a:pt x="4" y="148"/>
                  </a:lnTo>
                  <a:lnTo>
                    <a:pt x="2" y="121"/>
                  </a:lnTo>
                  <a:lnTo>
                    <a:pt x="0" y="94"/>
                  </a:lnTo>
                  <a:lnTo>
                    <a:pt x="0" y="67"/>
                  </a:lnTo>
                  <a:lnTo>
                    <a:pt x="2" y="41"/>
                  </a:lnTo>
                  <a:lnTo>
                    <a:pt x="2" y="18"/>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lnTo>
                    <a:pt x="210" y="41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2" name="Freeform 1276"/>
            <p:cNvSpPr>
              <a:spLocks/>
            </p:cNvSpPr>
            <p:nvPr/>
          </p:nvSpPr>
          <p:spPr bwMode="auto">
            <a:xfrm>
              <a:off x="2428" y="2554"/>
              <a:ext cx="235" cy="413"/>
            </a:xfrm>
            <a:custGeom>
              <a:avLst/>
              <a:gdLst>
                <a:gd name="T0" fmla="*/ 210 w 235"/>
                <a:gd name="T1" fmla="*/ 412 h 413"/>
                <a:gd name="T2" fmla="*/ 194 w 235"/>
                <a:gd name="T3" fmla="*/ 401 h 413"/>
                <a:gd name="T4" fmla="*/ 175 w 235"/>
                <a:gd name="T5" fmla="*/ 391 h 413"/>
                <a:gd name="T6" fmla="*/ 152 w 235"/>
                <a:gd name="T7" fmla="*/ 375 h 413"/>
                <a:gd name="T8" fmla="*/ 131 w 235"/>
                <a:gd name="T9" fmla="*/ 361 h 413"/>
                <a:gd name="T10" fmla="*/ 108 w 235"/>
                <a:gd name="T11" fmla="*/ 343 h 413"/>
                <a:gd name="T12" fmla="*/ 86 w 235"/>
                <a:gd name="T13" fmla="*/ 327 h 413"/>
                <a:gd name="T14" fmla="*/ 67 w 235"/>
                <a:gd name="T15" fmla="*/ 308 h 413"/>
                <a:gd name="T16" fmla="*/ 50 w 235"/>
                <a:gd name="T17" fmla="*/ 290 h 413"/>
                <a:gd name="T18" fmla="*/ 35 w 235"/>
                <a:gd name="T19" fmla="*/ 269 h 413"/>
                <a:gd name="T20" fmla="*/ 25 w 235"/>
                <a:gd name="T21" fmla="*/ 247 h 413"/>
                <a:gd name="T22" fmla="*/ 25 w 235"/>
                <a:gd name="T23" fmla="*/ 247 h 413"/>
                <a:gd name="T24" fmla="*/ 16 w 235"/>
                <a:gd name="T25" fmla="*/ 224 h 413"/>
                <a:gd name="T26" fmla="*/ 9 w 235"/>
                <a:gd name="T27" fmla="*/ 201 h 413"/>
                <a:gd name="T28" fmla="*/ 6 w 235"/>
                <a:gd name="T29" fmla="*/ 173 h 413"/>
                <a:gd name="T30" fmla="*/ 4 w 235"/>
                <a:gd name="T31" fmla="*/ 148 h 413"/>
                <a:gd name="T32" fmla="*/ 2 w 235"/>
                <a:gd name="T33" fmla="*/ 121 h 413"/>
                <a:gd name="T34" fmla="*/ 0 w 235"/>
                <a:gd name="T35" fmla="*/ 94 h 413"/>
                <a:gd name="T36" fmla="*/ 0 w 235"/>
                <a:gd name="T37" fmla="*/ 67 h 413"/>
                <a:gd name="T38" fmla="*/ 2 w 235"/>
                <a:gd name="T39" fmla="*/ 41 h 413"/>
                <a:gd name="T40" fmla="*/ 2 w 235"/>
                <a:gd name="T41" fmla="*/ 18 h 413"/>
                <a:gd name="T42" fmla="*/ 6 w 235"/>
                <a:gd name="T43" fmla="*/ 0 h 413"/>
                <a:gd name="T44" fmla="*/ 6 w 235"/>
                <a:gd name="T45" fmla="*/ 0 h 413"/>
                <a:gd name="T46" fmla="*/ 9 w 235"/>
                <a:gd name="T47" fmla="*/ 1 h 413"/>
                <a:gd name="T48" fmla="*/ 18 w 235"/>
                <a:gd name="T49" fmla="*/ 12 h 413"/>
                <a:gd name="T50" fmla="*/ 33 w 235"/>
                <a:gd name="T51" fmla="*/ 28 h 413"/>
                <a:gd name="T52" fmla="*/ 50 w 235"/>
                <a:gd name="T53" fmla="*/ 48 h 413"/>
                <a:gd name="T54" fmla="*/ 67 w 235"/>
                <a:gd name="T55" fmla="*/ 71 h 413"/>
                <a:gd name="T56" fmla="*/ 88 w 235"/>
                <a:gd name="T57" fmla="*/ 94 h 413"/>
                <a:gd name="T58" fmla="*/ 105 w 235"/>
                <a:gd name="T59" fmla="*/ 119 h 413"/>
                <a:gd name="T60" fmla="*/ 122 w 235"/>
                <a:gd name="T61" fmla="*/ 142 h 413"/>
                <a:gd name="T62" fmla="*/ 134 w 235"/>
                <a:gd name="T63" fmla="*/ 163 h 413"/>
                <a:gd name="T64" fmla="*/ 143 w 235"/>
                <a:gd name="T65" fmla="*/ 180 h 413"/>
                <a:gd name="T66" fmla="*/ 143 w 235"/>
                <a:gd name="T67" fmla="*/ 180 h 413"/>
                <a:gd name="T68" fmla="*/ 150 w 235"/>
                <a:gd name="T69" fmla="*/ 196 h 413"/>
                <a:gd name="T70" fmla="*/ 158 w 235"/>
                <a:gd name="T71" fmla="*/ 216 h 413"/>
                <a:gd name="T72" fmla="*/ 166 w 235"/>
                <a:gd name="T73" fmla="*/ 237 h 413"/>
                <a:gd name="T74" fmla="*/ 177 w 235"/>
                <a:gd name="T75" fmla="*/ 258 h 413"/>
                <a:gd name="T76" fmla="*/ 187 w 235"/>
                <a:gd name="T77" fmla="*/ 279 h 413"/>
                <a:gd name="T78" fmla="*/ 198 w 235"/>
                <a:gd name="T79" fmla="*/ 297 h 413"/>
                <a:gd name="T80" fmla="*/ 208 w 235"/>
                <a:gd name="T81" fmla="*/ 318 h 413"/>
                <a:gd name="T82" fmla="*/ 217 w 235"/>
                <a:gd name="T83" fmla="*/ 336 h 413"/>
                <a:gd name="T84" fmla="*/ 226 w 235"/>
                <a:gd name="T85" fmla="*/ 352 h 413"/>
                <a:gd name="T86" fmla="*/ 234 w 235"/>
                <a:gd name="T87" fmla="*/ 366 h 4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16" y="224"/>
                  </a:lnTo>
                  <a:lnTo>
                    <a:pt x="9" y="201"/>
                  </a:lnTo>
                  <a:lnTo>
                    <a:pt x="6" y="173"/>
                  </a:lnTo>
                  <a:lnTo>
                    <a:pt x="4" y="148"/>
                  </a:lnTo>
                  <a:lnTo>
                    <a:pt x="2" y="121"/>
                  </a:lnTo>
                  <a:lnTo>
                    <a:pt x="0" y="94"/>
                  </a:lnTo>
                  <a:lnTo>
                    <a:pt x="0" y="67"/>
                  </a:lnTo>
                  <a:lnTo>
                    <a:pt x="2" y="41"/>
                  </a:lnTo>
                  <a:lnTo>
                    <a:pt x="2" y="18"/>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Freeform 1277"/>
            <p:cNvSpPr>
              <a:spLocks/>
            </p:cNvSpPr>
            <p:nvPr/>
          </p:nvSpPr>
          <p:spPr bwMode="auto">
            <a:xfrm>
              <a:off x="2459" y="2655"/>
              <a:ext cx="163" cy="273"/>
            </a:xfrm>
            <a:custGeom>
              <a:avLst/>
              <a:gdLst>
                <a:gd name="T0" fmla="*/ 162 w 163"/>
                <a:gd name="T1" fmla="*/ 529 h 271"/>
                <a:gd name="T2" fmla="*/ 145 w 163"/>
                <a:gd name="T3" fmla="*/ 505 h 271"/>
                <a:gd name="T4" fmla="*/ 130 w 163"/>
                <a:gd name="T5" fmla="*/ 483 h 271"/>
                <a:gd name="T6" fmla="*/ 115 w 163"/>
                <a:gd name="T7" fmla="*/ 462 h 271"/>
                <a:gd name="T8" fmla="*/ 103 w 163"/>
                <a:gd name="T9" fmla="*/ 445 h 271"/>
                <a:gd name="T10" fmla="*/ 90 w 163"/>
                <a:gd name="T11" fmla="*/ 418 h 271"/>
                <a:gd name="T12" fmla="*/ 79 w 163"/>
                <a:gd name="T13" fmla="*/ 379 h 271"/>
                <a:gd name="T14" fmla="*/ 69 w 163"/>
                <a:gd name="T15" fmla="*/ 343 h 271"/>
                <a:gd name="T16" fmla="*/ 60 w 163"/>
                <a:gd name="T17" fmla="*/ 316 h 271"/>
                <a:gd name="T18" fmla="*/ 52 w 163"/>
                <a:gd name="T19" fmla="*/ 290 h 271"/>
                <a:gd name="T20" fmla="*/ 44 w 163"/>
                <a:gd name="T21" fmla="*/ 260 h 271"/>
                <a:gd name="T22" fmla="*/ 44 w 163"/>
                <a:gd name="T23" fmla="*/ 260 h 271"/>
                <a:gd name="T24" fmla="*/ 37 w 163"/>
                <a:gd name="T25" fmla="*/ 240 h 271"/>
                <a:gd name="T26" fmla="*/ 33 w 163"/>
                <a:gd name="T27" fmla="*/ 218 h 271"/>
                <a:gd name="T28" fmla="*/ 27 w 163"/>
                <a:gd name="T29" fmla="*/ 199 h 271"/>
                <a:gd name="T30" fmla="*/ 20 w 163"/>
                <a:gd name="T31" fmla="*/ 186 h 271"/>
                <a:gd name="T32" fmla="*/ 16 w 163"/>
                <a:gd name="T33" fmla="*/ 171 h 271"/>
                <a:gd name="T34" fmla="*/ 12 w 163"/>
                <a:gd name="T35" fmla="*/ 58 h 271"/>
                <a:gd name="T36" fmla="*/ 7 w 163"/>
                <a:gd name="T37" fmla="*/ 46 h 271"/>
                <a:gd name="T38" fmla="*/ 3 w 163"/>
                <a:gd name="T39" fmla="*/ 29 h 271"/>
                <a:gd name="T40" fmla="*/ 2 w 163"/>
                <a:gd name="T41" fmla="*/ 16 h 271"/>
                <a:gd name="T42" fmla="*/ 0 w 163"/>
                <a:gd name="T43" fmla="*/ 0 h 271"/>
                <a:gd name="T44" fmla="*/ 0 w 163"/>
                <a:gd name="T45" fmla="*/ 0 h 271"/>
                <a:gd name="T46" fmla="*/ 2 w 163"/>
                <a:gd name="T47" fmla="*/ 16 h 271"/>
                <a:gd name="T48" fmla="*/ 3 w 163"/>
                <a:gd name="T49" fmla="*/ 31 h 271"/>
                <a:gd name="T50" fmla="*/ 5 w 163"/>
                <a:gd name="T51" fmla="*/ 46 h 271"/>
                <a:gd name="T52" fmla="*/ 7 w 163"/>
                <a:gd name="T53" fmla="*/ 62 h 271"/>
                <a:gd name="T54" fmla="*/ 12 w 163"/>
                <a:gd name="T55" fmla="*/ 176 h 271"/>
                <a:gd name="T56" fmla="*/ 14 w 163"/>
                <a:gd name="T57" fmla="*/ 190 h 271"/>
                <a:gd name="T58" fmla="*/ 18 w 163"/>
                <a:gd name="T59" fmla="*/ 203 h 271"/>
                <a:gd name="T60" fmla="*/ 23 w 163"/>
                <a:gd name="T61" fmla="*/ 232 h 271"/>
                <a:gd name="T62" fmla="*/ 27 w 163"/>
                <a:gd name="T63" fmla="*/ 256 h 271"/>
                <a:gd name="T64" fmla="*/ 33 w 163"/>
                <a:gd name="T65" fmla="*/ 278 h 271"/>
                <a:gd name="T66" fmla="*/ 33 w 163"/>
                <a:gd name="T67" fmla="*/ 278 h 271"/>
                <a:gd name="T68" fmla="*/ 39 w 163"/>
                <a:gd name="T69" fmla="*/ 306 h 271"/>
                <a:gd name="T70" fmla="*/ 50 w 163"/>
                <a:gd name="T71" fmla="*/ 332 h 271"/>
                <a:gd name="T72" fmla="*/ 58 w 163"/>
                <a:gd name="T73" fmla="*/ 364 h 271"/>
                <a:gd name="T74" fmla="*/ 67 w 163"/>
                <a:gd name="T75" fmla="*/ 406 h 271"/>
                <a:gd name="T76" fmla="*/ 79 w 163"/>
                <a:gd name="T77" fmla="*/ 436 h 271"/>
                <a:gd name="T78" fmla="*/ 92 w 163"/>
                <a:gd name="T79" fmla="*/ 456 h 271"/>
                <a:gd name="T80" fmla="*/ 104 w 163"/>
                <a:gd name="T81" fmla="*/ 474 h 271"/>
                <a:gd name="T82" fmla="*/ 117 w 163"/>
                <a:gd name="T83" fmla="*/ 495 h 271"/>
                <a:gd name="T84" fmla="*/ 134 w 163"/>
                <a:gd name="T85" fmla="*/ 519 h 271"/>
                <a:gd name="T86" fmla="*/ 152 w 163"/>
                <a:gd name="T87" fmla="*/ 547 h 271"/>
                <a:gd name="T88" fmla="*/ 162 w 163"/>
                <a:gd name="T89" fmla="*/ 529 h 2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3" h="271">
                  <a:moveTo>
                    <a:pt x="162" y="261"/>
                  </a:moveTo>
                  <a:lnTo>
                    <a:pt x="145" y="249"/>
                  </a:lnTo>
                  <a:lnTo>
                    <a:pt x="130" y="238"/>
                  </a:lnTo>
                  <a:lnTo>
                    <a:pt x="115" y="225"/>
                  </a:lnTo>
                  <a:lnTo>
                    <a:pt x="103" y="214"/>
                  </a:lnTo>
                  <a:lnTo>
                    <a:pt x="90" y="200"/>
                  </a:lnTo>
                  <a:lnTo>
                    <a:pt x="79" y="187"/>
                  </a:lnTo>
                  <a:lnTo>
                    <a:pt x="69" y="175"/>
                  </a:lnTo>
                  <a:lnTo>
                    <a:pt x="60" y="162"/>
                  </a:lnTo>
                  <a:lnTo>
                    <a:pt x="52" y="149"/>
                  </a:lnTo>
                  <a:lnTo>
                    <a:pt x="44" y="134"/>
                  </a:lnTo>
                  <a:lnTo>
                    <a:pt x="37" y="124"/>
                  </a:lnTo>
                  <a:lnTo>
                    <a:pt x="33" y="113"/>
                  </a:lnTo>
                  <a:lnTo>
                    <a:pt x="27" y="101"/>
                  </a:lnTo>
                  <a:lnTo>
                    <a:pt x="20" y="88"/>
                  </a:lnTo>
                  <a:lnTo>
                    <a:pt x="16" y="73"/>
                  </a:lnTo>
                  <a:lnTo>
                    <a:pt x="12" y="58"/>
                  </a:lnTo>
                  <a:lnTo>
                    <a:pt x="7" y="46"/>
                  </a:lnTo>
                  <a:lnTo>
                    <a:pt x="3" y="29"/>
                  </a:lnTo>
                  <a:lnTo>
                    <a:pt x="2" y="16"/>
                  </a:lnTo>
                  <a:lnTo>
                    <a:pt x="0" y="0"/>
                  </a:lnTo>
                  <a:lnTo>
                    <a:pt x="2" y="16"/>
                  </a:lnTo>
                  <a:lnTo>
                    <a:pt x="3" y="31"/>
                  </a:lnTo>
                  <a:lnTo>
                    <a:pt x="5" y="46"/>
                  </a:lnTo>
                  <a:lnTo>
                    <a:pt x="7" y="62"/>
                  </a:lnTo>
                  <a:lnTo>
                    <a:pt x="12" y="78"/>
                  </a:lnTo>
                  <a:lnTo>
                    <a:pt x="14" y="92"/>
                  </a:lnTo>
                  <a:lnTo>
                    <a:pt x="18" y="105"/>
                  </a:lnTo>
                  <a:lnTo>
                    <a:pt x="23" y="120"/>
                  </a:lnTo>
                  <a:lnTo>
                    <a:pt x="27" y="132"/>
                  </a:lnTo>
                  <a:lnTo>
                    <a:pt x="33" y="143"/>
                  </a:lnTo>
                  <a:lnTo>
                    <a:pt x="39" y="157"/>
                  </a:lnTo>
                  <a:lnTo>
                    <a:pt x="50" y="170"/>
                  </a:lnTo>
                  <a:lnTo>
                    <a:pt x="58" y="182"/>
                  </a:lnTo>
                  <a:lnTo>
                    <a:pt x="67" y="196"/>
                  </a:lnTo>
                  <a:lnTo>
                    <a:pt x="79" y="208"/>
                  </a:lnTo>
                  <a:lnTo>
                    <a:pt x="92" y="221"/>
                  </a:lnTo>
                  <a:lnTo>
                    <a:pt x="104" y="233"/>
                  </a:lnTo>
                  <a:lnTo>
                    <a:pt x="117" y="244"/>
                  </a:lnTo>
                  <a:lnTo>
                    <a:pt x="134" y="256"/>
                  </a:lnTo>
                  <a:lnTo>
                    <a:pt x="152" y="270"/>
                  </a:lnTo>
                  <a:lnTo>
                    <a:pt x="162" y="261"/>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4" name="Freeform 1278"/>
            <p:cNvSpPr>
              <a:spLocks/>
            </p:cNvSpPr>
            <p:nvPr/>
          </p:nvSpPr>
          <p:spPr bwMode="auto">
            <a:xfrm>
              <a:off x="2329" y="2926"/>
              <a:ext cx="389" cy="143"/>
            </a:xfrm>
            <a:custGeom>
              <a:avLst/>
              <a:gdLst>
                <a:gd name="T0" fmla="*/ 291 w 390"/>
                <a:gd name="T1" fmla="*/ 42 h 143"/>
                <a:gd name="T2" fmla="*/ 276 w 390"/>
                <a:gd name="T3" fmla="*/ 34 h 143"/>
                <a:gd name="T4" fmla="*/ 259 w 390"/>
                <a:gd name="T5" fmla="*/ 27 h 143"/>
                <a:gd name="T6" fmla="*/ 244 w 390"/>
                <a:gd name="T7" fmla="*/ 22 h 143"/>
                <a:gd name="T8" fmla="*/ 226 w 390"/>
                <a:gd name="T9" fmla="*/ 17 h 143"/>
                <a:gd name="T10" fmla="*/ 208 w 390"/>
                <a:gd name="T11" fmla="*/ 13 h 143"/>
                <a:gd name="T12" fmla="*/ 195 w 390"/>
                <a:gd name="T13" fmla="*/ 8 h 143"/>
                <a:gd name="T14" fmla="*/ 195 w 390"/>
                <a:gd name="T15" fmla="*/ 6 h 143"/>
                <a:gd name="T16" fmla="*/ 195 w 390"/>
                <a:gd name="T17" fmla="*/ 4 h 143"/>
                <a:gd name="T18" fmla="*/ 195 w 390"/>
                <a:gd name="T19" fmla="*/ 2 h 143"/>
                <a:gd name="T20" fmla="*/ 195 w 390"/>
                <a:gd name="T21" fmla="*/ 0 h 143"/>
                <a:gd name="T22" fmla="*/ 195 w 390"/>
                <a:gd name="T23" fmla="*/ 0 h 143"/>
                <a:gd name="T24" fmla="*/ 195 w 390"/>
                <a:gd name="T25" fmla="*/ 0 h 143"/>
                <a:gd name="T26" fmla="*/ 195 w 390"/>
                <a:gd name="T27" fmla="*/ 0 h 143"/>
                <a:gd name="T28" fmla="*/ 182 w 390"/>
                <a:gd name="T29" fmla="*/ 2 h 143"/>
                <a:gd name="T30" fmla="*/ 170 w 390"/>
                <a:gd name="T31" fmla="*/ 4 h 143"/>
                <a:gd name="T32" fmla="*/ 157 w 390"/>
                <a:gd name="T33" fmla="*/ 4 h 143"/>
                <a:gd name="T34" fmla="*/ 145 w 390"/>
                <a:gd name="T35" fmla="*/ 8 h 143"/>
                <a:gd name="T36" fmla="*/ 131 w 390"/>
                <a:gd name="T37" fmla="*/ 11 h 143"/>
                <a:gd name="T38" fmla="*/ 121 w 390"/>
                <a:gd name="T39" fmla="*/ 15 h 143"/>
                <a:gd name="T40" fmla="*/ 108 w 390"/>
                <a:gd name="T41" fmla="*/ 19 h 143"/>
                <a:gd name="T42" fmla="*/ 98 w 390"/>
                <a:gd name="T43" fmla="*/ 23 h 143"/>
                <a:gd name="T44" fmla="*/ 98 w 390"/>
                <a:gd name="T45" fmla="*/ 23 h 143"/>
                <a:gd name="T46" fmla="*/ 87 w 390"/>
                <a:gd name="T47" fmla="*/ 27 h 143"/>
                <a:gd name="T48" fmla="*/ 78 w 390"/>
                <a:gd name="T49" fmla="*/ 34 h 143"/>
                <a:gd name="T50" fmla="*/ 67 w 390"/>
                <a:gd name="T51" fmla="*/ 40 h 143"/>
                <a:gd name="T52" fmla="*/ 56 w 390"/>
                <a:gd name="T53" fmla="*/ 47 h 143"/>
                <a:gd name="T54" fmla="*/ 46 w 390"/>
                <a:gd name="T55" fmla="*/ 52 h 143"/>
                <a:gd name="T56" fmla="*/ 35 w 390"/>
                <a:gd name="T57" fmla="*/ 59 h 143"/>
                <a:gd name="T58" fmla="*/ 25 w 390"/>
                <a:gd name="T59" fmla="*/ 63 h 143"/>
                <a:gd name="T60" fmla="*/ 16 w 390"/>
                <a:gd name="T61" fmla="*/ 70 h 143"/>
                <a:gd name="T62" fmla="*/ 5 w 390"/>
                <a:gd name="T63" fmla="*/ 73 h 143"/>
                <a:gd name="T64" fmla="*/ 0 w 390"/>
                <a:gd name="T65" fmla="*/ 75 h 143"/>
                <a:gd name="T66" fmla="*/ 0 w 390"/>
                <a:gd name="T67" fmla="*/ 75 h 143"/>
                <a:gd name="T68" fmla="*/ 0 w 390"/>
                <a:gd name="T69" fmla="*/ 78 h 143"/>
                <a:gd name="T70" fmla="*/ 4 w 390"/>
                <a:gd name="T71" fmla="*/ 80 h 143"/>
                <a:gd name="T72" fmla="*/ 9 w 390"/>
                <a:gd name="T73" fmla="*/ 84 h 143"/>
                <a:gd name="T74" fmla="*/ 20 w 390"/>
                <a:gd name="T75" fmla="*/ 91 h 143"/>
                <a:gd name="T76" fmla="*/ 30 w 390"/>
                <a:gd name="T77" fmla="*/ 99 h 143"/>
                <a:gd name="T78" fmla="*/ 43 w 390"/>
                <a:gd name="T79" fmla="*/ 105 h 143"/>
                <a:gd name="T80" fmla="*/ 56 w 390"/>
                <a:gd name="T81" fmla="*/ 112 h 143"/>
                <a:gd name="T82" fmla="*/ 69 w 390"/>
                <a:gd name="T83" fmla="*/ 119 h 143"/>
                <a:gd name="T84" fmla="*/ 83 w 390"/>
                <a:gd name="T85" fmla="*/ 126 h 143"/>
                <a:gd name="T86" fmla="*/ 98 w 390"/>
                <a:gd name="T87" fmla="*/ 130 h 143"/>
                <a:gd name="T88" fmla="*/ 98 w 390"/>
                <a:gd name="T89" fmla="*/ 130 h 143"/>
                <a:gd name="T90" fmla="*/ 115 w 390"/>
                <a:gd name="T91" fmla="*/ 135 h 143"/>
                <a:gd name="T92" fmla="*/ 136 w 390"/>
                <a:gd name="T93" fmla="*/ 139 h 143"/>
                <a:gd name="T94" fmla="*/ 159 w 390"/>
                <a:gd name="T95" fmla="*/ 142 h 143"/>
                <a:gd name="T96" fmla="*/ 186 w 390"/>
                <a:gd name="T97" fmla="*/ 142 h 143"/>
                <a:gd name="T98" fmla="*/ 195 w 390"/>
                <a:gd name="T99" fmla="*/ 142 h 143"/>
                <a:gd name="T100" fmla="*/ 195 w 390"/>
                <a:gd name="T101" fmla="*/ 139 h 143"/>
                <a:gd name="T102" fmla="*/ 195 w 390"/>
                <a:gd name="T103" fmla="*/ 137 h 143"/>
                <a:gd name="T104" fmla="*/ 206 w 390"/>
                <a:gd name="T105" fmla="*/ 130 h 143"/>
                <a:gd name="T106" fmla="*/ 236 w 390"/>
                <a:gd name="T107" fmla="*/ 122 h 143"/>
                <a:gd name="T108" fmla="*/ 265 w 390"/>
                <a:gd name="T109" fmla="*/ 112 h 143"/>
                <a:gd name="T110" fmla="*/ 291 w 390"/>
                <a:gd name="T111" fmla="*/ 42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lnTo>
                    <a:pt x="389" y="42"/>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5" name="Freeform 1279"/>
            <p:cNvSpPr>
              <a:spLocks/>
            </p:cNvSpPr>
            <p:nvPr/>
          </p:nvSpPr>
          <p:spPr bwMode="auto">
            <a:xfrm>
              <a:off x="2329" y="2926"/>
              <a:ext cx="389" cy="143"/>
            </a:xfrm>
            <a:custGeom>
              <a:avLst/>
              <a:gdLst>
                <a:gd name="T0" fmla="*/ 291 w 390"/>
                <a:gd name="T1" fmla="*/ 42 h 143"/>
                <a:gd name="T2" fmla="*/ 276 w 390"/>
                <a:gd name="T3" fmla="*/ 34 h 143"/>
                <a:gd name="T4" fmla="*/ 259 w 390"/>
                <a:gd name="T5" fmla="*/ 27 h 143"/>
                <a:gd name="T6" fmla="*/ 244 w 390"/>
                <a:gd name="T7" fmla="*/ 22 h 143"/>
                <a:gd name="T8" fmla="*/ 226 w 390"/>
                <a:gd name="T9" fmla="*/ 17 h 143"/>
                <a:gd name="T10" fmla="*/ 208 w 390"/>
                <a:gd name="T11" fmla="*/ 13 h 143"/>
                <a:gd name="T12" fmla="*/ 195 w 390"/>
                <a:gd name="T13" fmla="*/ 8 h 143"/>
                <a:gd name="T14" fmla="*/ 195 w 390"/>
                <a:gd name="T15" fmla="*/ 6 h 143"/>
                <a:gd name="T16" fmla="*/ 195 w 390"/>
                <a:gd name="T17" fmla="*/ 4 h 143"/>
                <a:gd name="T18" fmla="*/ 195 w 390"/>
                <a:gd name="T19" fmla="*/ 2 h 143"/>
                <a:gd name="T20" fmla="*/ 195 w 390"/>
                <a:gd name="T21" fmla="*/ 0 h 143"/>
                <a:gd name="T22" fmla="*/ 195 w 390"/>
                <a:gd name="T23" fmla="*/ 0 h 143"/>
                <a:gd name="T24" fmla="*/ 195 w 390"/>
                <a:gd name="T25" fmla="*/ 0 h 143"/>
                <a:gd name="T26" fmla="*/ 195 w 390"/>
                <a:gd name="T27" fmla="*/ 0 h 143"/>
                <a:gd name="T28" fmla="*/ 182 w 390"/>
                <a:gd name="T29" fmla="*/ 2 h 143"/>
                <a:gd name="T30" fmla="*/ 170 w 390"/>
                <a:gd name="T31" fmla="*/ 4 h 143"/>
                <a:gd name="T32" fmla="*/ 157 w 390"/>
                <a:gd name="T33" fmla="*/ 4 h 143"/>
                <a:gd name="T34" fmla="*/ 145 w 390"/>
                <a:gd name="T35" fmla="*/ 8 h 143"/>
                <a:gd name="T36" fmla="*/ 131 w 390"/>
                <a:gd name="T37" fmla="*/ 11 h 143"/>
                <a:gd name="T38" fmla="*/ 121 w 390"/>
                <a:gd name="T39" fmla="*/ 15 h 143"/>
                <a:gd name="T40" fmla="*/ 108 w 390"/>
                <a:gd name="T41" fmla="*/ 19 h 143"/>
                <a:gd name="T42" fmla="*/ 98 w 390"/>
                <a:gd name="T43" fmla="*/ 23 h 143"/>
                <a:gd name="T44" fmla="*/ 98 w 390"/>
                <a:gd name="T45" fmla="*/ 23 h 143"/>
                <a:gd name="T46" fmla="*/ 87 w 390"/>
                <a:gd name="T47" fmla="*/ 27 h 143"/>
                <a:gd name="T48" fmla="*/ 78 w 390"/>
                <a:gd name="T49" fmla="*/ 34 h 143"/>
                <a:gd name="T50" fmla="*/ 67 w 390"/>
                <a:gd name="T51" fmla="*/ 40 h 143"/>
                <a:gd name="T52" fmla="*/ 56 w 390"/>
                <a:gd name="T53" fmla="*/ 47 h 143"/>
                <a:gd name="T54" fmla="*/ 46 w 390"/>
                <a:gd name="T55" fmla="*/ 52 h 143"/>
                <a:gd name="T56" fmla="*/ 35 w 390"/>
                <a:gd name="T57" fmla="*/ 59 h 143"/>
                <a:gd name="T58" fmla="*/ 25 w 390"/>
                <a:gd name="T59" fmla="*/ 63 h 143"/>
                <a:gd name="T60" fmla="*/ 16 w 390"/>
                <a:gd name="T61" fmla="*/ 70 h 143"/>
                <a:gd name="T62" fmla="*/ 5 w 390"/>
                <a:gd name="T63" fmla="*/ 73 h 143"/>
                <a:gd name="T64" fmla="*/ 0 w 390"/>
                <a:gd name="T65" fmla="*/ 75 h 143"/>
                <a:gd name="T66" fmla="*/ 0 w 390"/>
                <a:gd name="T67" fmla="*/ 75 h 143"/>
                <a:gd name="T68" fmla="*/ 0 w 390"/>
                <a:gd name="T69" fmla="*/ 78 h 143"/>
                <a:gd name="T70" fmla="*/ 4 w 390"/>
                <a:gd name="T71" fmla="*/ 80 h 143"/>
                <a:gd name="T72" fmla="*/ 9 w 390"/>
                <a:gd name="T73" fmla="*/ 84 h 143"/>
                <a:gd name="T74" fmla="*/ 20 w 390"/>
                <a:gd name="T75" fmla="*/ 91 h 143"/>
                <a:gd name="T76" fmla="*/ 30 w 390"/>
                <a:gd name="T77" fmla="*/ 99 h 143"/>
                <a:gd name="T78" fmla="*/ 43 w 390"/>
                <a:gd name="T79" fmla="*/ 105 h 143"/>
                <a:gd name="T80" fmla="*/ 56 w 390"/>
                <a:gd name="T81" fmla="*/ 112 h 143"/>
                <a:gd name="T82" fmla="*/ 69 w 390"/>
                <a:gd name="T83" fmla="*/ 119 h 143"/>
                <a:gd name="T84" fmla="*/ 83 w 390"/>
                <a:gd name="T85" fmla="*/ 126 h 143"/>
                <a:gd name="T86" fmla="*/ 98 w 390"/>
                <a:gd name="T87" fmla="*/ 130 h 143"/>
                <a:gd name="T88" fmla="*/ 98 w 390"/>
                <a:gd name="T89" fmla="*/ 130 h 143"/>
                <a:gd name="T90" fmla="*/ 115 w 390"/>
                <a:gd name="T91" fmla="*/ 135 h 143"/>
                <a:gd name="T92" fmla="*/ 136 w 390"/>
                <a:gd name="T93" fmla="*/ 139 h 143"/>
                <a:gd name="T94" fmla="*/ 159 w 390"/>
                <a:gd name="T95" fmla="*/ 142 h 143"/>
                <a:gd name="T96" fmla="*/ 186 w 390"/>
                <a:gd name="T97" fmla="*/ 142 h 143"/>
                <a:gd name="T98" fmla="*/ 195 w 390"/>
                <a:gd name="T99" fmla="*/ 142 h 143"/>
                <a:gd name="T100" fmla="*/ 195 w 390"/>
                <a:gd name="T101" fmla="*/ 139 h 143"/>
                <a:gd name="T102" fmla="*/ 195 w 390"/>
                <a:gd name="T103" fmla="*/ 137 h 143"/>
                <a:gd name="T104" fmla="*/ 206 w 390"/>
                <a:gd name="T105" fmla="*/ 130 h 143"/>
                <a:gd name="T106" fmla="*/ 236 w 390"/>
                <a:gd name="T107" fmla="*/ 122 h 143"/>
                <a:gd name="T108" fmla="*/ 265 w 390"/>
                <a:gd name="T109" fmla="*/ 112 h 1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 name="Freeform 1280"/>
            <p:cNvSpPr>
              <a:spLocks/>
            </p:cNvSpPr>
            <p:nvPr/>
          </p:nvSpPr>
          <p:spPr bwMode="auto">
            <a:xfrm>
              <a:off x="2387" y="2991"/>
              <a:ext cx="303" cy="29"/>
            </a:xfrm>
            <a:custGeom>
              <a:avLst/>
              <a:gdLst>
                <a:gd name="T0" fmla="*/ 200 w 304"/>
                <a:gd name="T1" fmla="*/ 0 h 28"/>
                <a:gd name="T2" fmla="*/ 165 w 304"/>
                <a:gd name="T3" fmla="*/ 7 h 28"/>
                <a:gd name="T4" fmla="*/ 152 w 304"/>
                <a:gd name="T5" fmla="*/ 11 h 28"/>
                <a:gd name="T6" fmla="*/ 152 w 304"/>
                <a:gd name="T7" fmla="*/ 543 h 28"/>
                <a:gd name="T8" fmla="*/ 152 w 304"/>
                <a:gd name="T9" fmla="*/ 582 h 28"/>
                <a:gd name="T10" fmla="*/ 124 w 304"/>
                <a:gd name="T11" fmla="*/ 625 h 28"/>
                <a:gd name="T12" fmla="*/ 93 w 304"/>
                <a:gd name="T13" fmla="*/ 625 h 28"/>
                <a:gd name="T14" fmla="*/ 63 w 304"/>
                <a:gd name="T15" fmla="*/ 625 h 28"/>
                <a:gd name="T16" fmla="*/ 38 w 304"/>
                <a:gd name="T17" fmla="*/ 582 h 28"/>
                <a:gd name="T18" fmla="*/ 17 w 304"/>
                <a:gd name="T19" fmla="*/ 543 h 28"/>
                <a:gd name="T20" fmla="*/ 0 w 304"/>
                <a:gd name="T21" fmla="*/ 506 h 28"/>
                <a:gd name="T22" fmla="*/ 0 w 304"/>
                <a:gd name="T23" fmla="*/ 506 h 28"/>
                <a:gd name="T24" fmla="*/ 17 w 304"/>
                <a:gd name="T25" fmla="*/ 543 h 28"/>
                <a:gd name="T26" fmla="*/ 38 w 304"/>
                <a:gd name="T27" fmla="*/ 625 h 28"/>
                <a:gd name="T28" fmla="*/ 65 w 304"/>
                <a:gd name="T29" fmla="*/ 670 h 28"/>
                <a:gd name="T30" fmla="*/ 93 w 304"/>
                <a:gd name="T31" fmla="*/ 719 h 28"/>
                <a:gd name="T32" fmla="*/ 124 w 304"/>
                <a:gd name="T33" fmla="*/ 800 h 28"/>
                <a:gd name="T34" fmla="*/ 152 w 304"/>
                <a:gd name="T35" fmla="*/ 800 h 28"/>
                <a:gd name="T36" fmla="*/ 152 w 304"/>
                <a:gd name="T37" fmla="*/ 719 h 28"/>
                <a:gd name="T38" fmla="*/ 152 w 304"/>
                <a:gd name="T39" fmla="*/ 670 h 28"/>
                <a:gd name="T40" fmla="*/ 169 w 304"/>
                <a:gd name="T41" fmla="*/ 582 h 28"/>
                <a:gd name="T42" fmla="*/ 205 w 304"/>
                <a:gd name="T43" fmla="*/ 11 h 28"/>
                <a:gd name="T44" fmla="*/ 200 w 304"/>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4" h="28">
                  <a:moveTo>
                    <a:pt x="298" y="0"/>
                  </a:moveTo>
                  <a:lnTo>
                    <a:pt x="263" y="7"/>
                  </a:lnTo>
                  <a:lnTo>
                    <a:pt x="227" y="11"/>
                  </a:lnTo>
                  <a:lnTo>
                    <a:pt x="192" y="16"/>
                  </a:lnTo>
                  <a:lnTo>
                    <a:pt x="155" y="18"/>
                  </a:lnTo>
                  <a:lnTo>
                    <a:pt x="124" y="20"/>
                  </a:lnTo>
                  <a:lnTo>
                    <a:pt x="93" y="20"/>
                  </a:lnTo>
                  <a:lnTo>
                    <a:pt x="63" y="20"/>
                  </a:lnTo>
                  <a:lnTo>
                    <a:pt x="38" y="18"/>
                  </a:lnTo>
                  <a:lnTo>
                    <a:pt x="17" y="16"/>
                  </a:lnTo>
                  <a:lnTo>
                    <a:pt x="0" y="14"/>
                  </a:lnTo>
                  <a:lnTo>
                    <a:pt x="17" y="16"/>
                  </a:lnTo>
                  <a:lnTo>
                    <a:pt x="38" y="20"/>
                  </a:lnTo>
                  <a:lnTo>
                    <a:pt x="65" y="22"/>
                  </a:lnTo>
                  <a:lnTo>
                    <a:pt x="93" y="24"/>
                  </a:lnTo>
                  <a:lnTo>
                    <a:pt x="124" y="27"/>
                  </a:lnTo>
                  <a:lnTo>
                    <a:pt x="158" y="27"/>
                  </a:lnTo>
                  <a:lnTo>
                    <a:pt x="194" y="24"/>
                  </a:lnTo>
                  <a:lnTo>
                    <a:pt x="231" y="22"/>
                  </a:lnTo>
                  <a:lnTo>
                    <a:pt x="267" y="18"/>
                  </a:lnTo>
                  <a:lnTo>
                    <a:pt x="303" y="11"/>
                  </a:lnTo>
                  <a:lnTo>
                    <a:pt x="298" y="0"/>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7" name="Freeform 1281"/>
            <p:cNvSpPr>
              <a:spLocks/>
            </p:cNvSpPr>
            <p:nvPr/>
          </p:nvSpPr>
          <p:spPr bwMode="auto">
            <a:xfrm>
              <a:off x="2526" y="2669"/>
              <a:ext cx="177" cy="316"/>
            </a:xfrm>
            <a:custGeom>
              <a:avLst/>
              <a:gdLst>
                <a:gd name="T0" fmla="*/ 282 w 176"/>
                <a:gd name="T1" fmla="*/ 363 h 315"/>
                <a:gd name="T2" fmla="*/ 276 w 176"/>
                <a:gd name="T3" fmla="*/ 351 h 315"/>
                <a:gd name="T4" fmla="*/ 268 w 176"/>
                <a:gd name="T5" fmla="*/ 335 h 315"/>
                <a:gd name="T6" fmla="*/ 264 w 176"/>
                <a:gd name="T7" fmla="*/ 321 h 315"/>
                <a:gd name="T8" fmla="*/ 261 w 176"/>
                <a:gd name="T9" fmla="*/ 304 h 315"/>
                <a:gd name="T10" fmla="*/ 257 w 176"/>
                <a:gd name="T11" fmla="*/ 289 h 315"/>
                <a:gd name="T12" fmla="*/ 256 w 176"/>
                <a:gd name="T13" fmla="*/ 273 h 315"/>
                <a:gd name="T14" fmla="*/ 254 w 176"/>
                <a:gd name="T15" fmla="*/ 259 h 315"/>
                <a:gd name="T16" fmla="*/ 249 w 176"/>
                <a:gd name="T17" fmla="*/ 147 h 315"/>
                <a:gd name="T18" fmla="*/ 245 w 176"/>
                <a:gd name="T19" fmla="*/ 132 h 315"/>
                <a:gd name="T20" fmla="*/ 238 w 176"/>
                <a:gd name="T21" fmla="*/ 120 h 315"/>
                <a:gd name="T22" fmla="*/ 238 w 176"/>
                <a:gd name="T23" fmla="*/ 120 h 315"/>
                <a:gd name="T24" fmla="*/ 232 w 176"/>
                <a:gd name="T25" fmla="*/ 107 h 315"/>
                <a:gd name="T26" fmla="*/ 224 w 176"/>
                <a:gd name="T27" fmla="*/ 92 h 315"/>
                <a:gd name="T28" fmla="*/ 211 w 176"/>
                <a:gd name="T29" fmla="*/ 80 h 315"/>
                <a:gd name="T30" fmla="*/ 199 w 176"/>
                <a:gd name="T31" fmla="*/ 65 h 315"/>
                <a:gd name="T32" fmla="*/ 85 w 176"/>
                <a:gd name="T33" fmla="*/ 52 h 315"/>
                <a:gd name="T34" fmla="*/ 71 w 176"/>
                <a:gd name="T35" fmla="*/ 39 h 315"/>
                <a:gd name="T36" fmla="*/ 52 w 176"/>
                <a:gd name="T37" fmla="*/ 27 h 315"/>
                <a:gd name="T38" fmla="*/ 35 w 176"/>
                <a:gd name="T39" fmla="*/ 16 h 315"/>
                <a:gd name="T40" fmla="*/ 18 w 176"/>
                <a:gd name="T41" fmla="*/ 8 h 315"/>
                <a:gd name="T42" fmla="*/ 0 w 176"/>
                <a:gd name="T43" fmla="*/ 0 h 315"/>
                <a:gd name="T44" fmla="*/ 0 w 176"/>
                <a:gd name="T45" fmla="*/ 0 h 315"/>
                <a:gd name="T46" fmla="*/ 0 w 176"/>
                <a:gd name="T47" fmla="*/ 2 h 315"/>
                <a:gd name="T48" fmla="*/ 0 w 176"/>
                <a:gd name="T49" fmla="*/ 8 h 315"/>
                <a:gd name="T50" fmla="*/ 2 w 176"/>
                <a:gd name="T51" fmla="*/ 16 h 315"/>
                <a:gd name="T52" fmla="*/ 2 w 176"/>
                <a:gd name="T53" fmla="*/ 25 h 315"/>
                <a:gd name="T54" fmla="*/ 2 w 176"/>
                <a:gd name="T55" fmla="*/ 37 h 315"/>
                <a:gd name="T56" fmla="*/ 4 w 176"/>
                <a:gd name="T57" fmla="*/ 50 h 315"/>
                <a:gd name="T58" fmla="*/ 4 w 176"/>
                <a:gd name="T59" fmla="*/ 62 h 315"/>
                <a:gd name="T60" fmla="*/ 6 w 176"/>
                <a:gd name="T61" fmla="*/ 76 h 315"/>
                <a:gd name="T62" fmla="*/ 6 w 176"/>
                <a:gd name="T63" fmla="*/ 85 h 315"/>
                <a:gd name="T64" fmla="*/ 8 w 176"/>
                <a:gd name="T65" fmla="*/ 96 h 315"/>
                <a:gd name="T66" fmla="*/ 8 w 176"/>
                <a:gd name="T67" fmla="*/ 96 h 315"/>
                <a:gd name="T68" fmla="*/ 8 w 176"/>
                <a:gd name="T69" fmla="*/ 109 h 315"/>
                <a:gd name="T70" fmla="*/ 9 w 176"/>
                <a:gd name="T71" fmla="*/ 120 h 315"/>
                <a:gd name="T72" fmla="*/ 14 w 176"/>
                <a:gd name="T73" fmla="*/ 132 h 315"/>
                <a:gd name="T74" fmla="*/ 16 w 176"/>
                <a:gd name="T75" fmla="*/ 147 h 315"/>
                <a:gd name="T76" fmla="*/ 20 w 176"/>
                <a:gd name="T77" fmla="*/ 257 h 315"/>
                <a:gd name="T78" fmla="*/ 25 w 176"/>
                <a:gd name="T79" fmla="*/ 270 h 315"/>
                <a:gd name="T80" fmla="*/ 31 w 176"/>
                <a:gd name="T81" fmla="*/ 283 h 315"/>
                <a:gd name="T82" fmla="*/ 35 w 176"/>
                <a:gd name="T83" fmla="*/ 296 h 315"/>
                <a:gd name="T84" fmla="*/ 41 w 176"/>
                <a:gd name="T85" fmla="*/ 306 h 315"/>
                <a:gd name="T86" fmla="*/ 48 w 176"/>
                <a:gd name="T87" fmla="*/ 315 h 315"/>
                <a:gd name="T88" fmla="*/ 48 w 176"/>
                <a:gd name="T89" fmla="*/ 315 h 315"/>
                <a:gd name="T90" fmla="*/ 57 w 176"/>
                <a:gd name="T91" fmla="*/ 323 h 315"/>
                <a:gd name="T92" fmla="*/ 64 w 176"/>
                <a:gd name="T93" fmla="*/ 333 h 315"/>
                <a:gd name="T94" fmla="*/ 75 w 176"/>
                <a:gd name="T95" fmla="*/ 344 h 315"/>
                <a:gd name="T96" fmla="*/ 186 w 176"/>
                <a:gd name="T97" fmla="*/ 354 h 315"/>
                <a:gd name="T98" fmla="*/ 199 w 176"/>
                <a:gd name="T99" fmla="*/ 365 h 315"/>
                <a:gd name="T100" fmla="*/ 211 w 176"/>
                <a:gd name="T101" fmla="*/ 376 h 315"/>
                <a:gd name="T102" fmla="*/ 226 w 176"/>
                <a:gd name="T103" fmla="*/ 388 h 315"/>
                <a:gd name="T104" fmla="*/ 238 w 176"/>
                <a:gd name="T105" fmla="*/ 397 h 315"/>
                <a:gd name="T106" fmla="*/ 254 w 176"/>
                <a:gd name="T107" fmla="*/ 405 h 315"/>
                <a:gd name="T108" fmla="*/ 268 w 176"/>
                <a:gd name="T109" fmla="*/ 412 h 315"/>
                <a:gd name="T110" fmla="*/ 282 w 176"/>
                <a:gd name="T111" fmla="*/ 363 h 3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2"/>
                  </a:lnTo>
                  <a:lnTo>
                    <a:pt x="0" y="8"/>
                  </a:lnTo>
                  <a:lnTo>
                    <a:pt x="2" y="16"/>
                  </a:lnTo>
                  <a:lnTo>
                    <a:pt x="2" y="25"/>
                  </a:lnTo>
                  <a:lnTo>
                    <a:pt x="2" y="37"/>
                  </a:lnTo>
                  <a:lnTo>
                    <a:pt x="4" y="50"/>
                  </a:lnTo>
                  <a:lnTo>
                    <a:pt x="4" y="62"/>
                  </a:lnTo>
                  <a:lnTo>
                    <a:pt x="6" y="76"/>
                  </a:lnTo>
                  <a:lnTo>
                    <a:pt x="6" y="85"/>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lnTo>
                    <a:pt x="175" y="26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58" name="Freeform 1282"/>
            <p:cNvSpPr>
              <a:spLocks/>
            </p:cNvSpPr>
            <p:nvPr/>
          </p:nvSpPr>
          <p:spPr bwMode="auto">
            <a:xfrm>
              <a:off x="2526" y="2669"/>
              <a:ext cx="177" cy="316"/>
            </a:xfrm>
            <a:custGeom>
              <a:avLst/>
              <a:gdLst>
                <a:gd name="T0" fmla="*/ 282 w 176"/>
                <a:gd name="T1" fmla="*/ 363 h 315"/>
                <a:gd name="T2" fmla="*/ 276 w 176"/>
                <a:gd name="T3" fmla="*/ 351 h 315"/>
                <a:gd name="T4" fmla="*/ 268 w 176"/>
                <a:gd name="T5" fmla="*/ 335 h 315"/>
                <a:gd name="T6" fmla="*/ 264 w 176"/>
                <a:gd name="T7" fmla="*/ 321 h 315"/>
                <a:gd name="T8" fmla="*/ 261 w 176"/>
                <a:gd name="T9" fmla="*/ 304 h 315"/>
                <a:gd name="T10" fmla="*/ 257 w 176"/>
                <a:gd name="T11" fmla="*/ 289 h 315"/>
                <a:gd name="T12" fmla="*/ 256 w 176"/>
                <a:gd name="T13" fmla="*/ 273 h 315"/>
                <a:gd name="T14" fmla="*/ 254 w 176"/>
                <a:gd name="T15" fmla="*/ 259 h 315"/>
                <a:gd name="T16" fmla="*/ 249 w 176"/>
                <a:gd name="T17" fmla="*/ 147 h 315"/>
                <a:gd name="T18" fmla="*/ 245 w 176"/>
                <a:gd name="T19" fmla="*/ 132 h 315"/>
                <a:gd name="T20" fmla="*/ 238 w 176"/>
                <a:gd name="T21" fmla="*/ 120 h 315"/>
                <a:gd name="T22" fmla="*/ 238 w 176"/>
                <a:gd name="T23" fmla="*/ 120 h 315"/>
                <a:gd name="T24" fmla="*/ 232 w 176"/>
                <a:gd name="T25" fmla="*/ 107 h 315"/>
                <a:gd name="T26" fmla="*/ 224 w 176"/>
                <a:gd name="T27" fmla="*/ 92 h 315"/>
                <a:gd name="T28" fmla="*/ 211 w 176"/>
                <a:gd name="T29" fmla="*/ 80 h 315"/>
                <a:gd name="T30" fmla="*/ 199 w 176"/>
                <a:gd name="T31" fmla="*/ 65 h 315"/>
                <a:gd name="T32" fmla="*/ 85 w 176"/>
                <a:gd name="T33" fmla="*/ 52 h 315"/>
                <a:gd name="T34" fmla="*/ 71 w 176"/>
                <a:gd name="T35" fmla="*/ 39 h 315"/>
                <a:gd name="T36" fmla="*/ 52 w 176"/>
                <a:gd name="T37" fmla="*/ 27 h 315"/>
                <a:gd name="T38" fmla="*/ 35 w 176"/>
                <a:gd name="T39" fmla="*/ 16 h 315"/>
                <a:gd name="T40" fmla="*/ 18 w 176"/>
                <a:gd name="T41" fmla="*/ 8 h 315"/>
                <a:gd name="T42" fmla="*/ 0 w 176"/>
                <a:gd name="T43" fmla="*/ 0 h 315"/>
                <a:gd name="T44" fmla="*/ 0 w 176"/>
                <a:gd name="T45" fmla="*/ 0 h 315"/>
                <a:gd name="T46" fmla="*/ 0 w 176"/>
                <a:gd name="T47" fmla="*/ 2 h 315"/>
                <a:gd name="T48" fmla="*/ 0 w 176"/>
                <a:gd name="T49" fmla="*/ 8 h 315"/>
                <a:gd name="T50" fmla="*/ 2 w 176"/>
                <a:gd name="T51" fmla="*/ 16 h 315"/>
                <a:gd name="T52" fmla="*/ 2 w 176"/>
                <a:gd name="T53" fmla="*/ 25 h 315"/>
                <a:gd name="T54" fmla="*/ 2 w 176"/>
                <a:gd name="T55" fmla="*/ 37 h 315"/>
                <a:gd name="T56" fmla="*/ 4 w 176"/>
                <a:gd name="T57" fmla="*/ 50 h 315"/>
                <a:gd name="T58" fmla="*/ 4 w 176"/>
                <a:gd name="T59" fmla="*/ 62 h 315"/>
                <a:gd name="T60" fmla="*/ 6 w 176"/>
                <a:gd name="T61" fmla="*/ 76 h 315"/>
                <a:gd name="T62" fmla="*/ 6 w 176"/>
                <a:gd name="T63" fmla="*/ 85 h 315"/>
                <a:gd name="T64" fmla="*/ 8 w 176"/>
                <a:gd name="T65" fmla="*/ 96 h 315"/>
                <a:gd name="T66" fmla="*/ 8 w 176"/>
                <a:gd name="T67" fmla="*/ 96 h 315"/>
                <a:gd name="T68" fmla="*/ 8 w 176"/>
                <a:gd name="T69" fmla="*/ 109 h 315"/>
                <a:gd name="T70" fmla="*/ 9 w 176"/>
                <a:gd name="T71" fmla="*/ 120 h 315"/>
                <a:gd name="T72" fmla="*/ 14 w 176"/>
                <a:gd name="T73" fmla="*/ 132 h 315"/>
                <a:gd name="T74" fmla="*/ 16 w 176"/>
                <a:gd name="T75" fmla="*/ 147 h 315"/>
                <a:gd name="T76" fmla="*/ 20 w 176"/>
                <a:gd name="T77" fmla="*/ 257 h 315"/>
                <a:gd name="T78" fmla="*/ 25 w 176"/>
                <a:gd name="T79" fmla="*/ 270 h 315"/>
                <a:gd name="T80" fmla="*/ 31 w 176"/>
                <a:gd name="T81" fmla="*/ 283 h 315"/>
                <a:gd name="T82" fmla="*/ 35 w 176"/>
                <a:gd name="T83" fmla="*/ 296 h 315"/>
                <a:gd name="T84" fmla="*/ 41 w 176"/>
                <a:gd name="T85" fmla="*/ 306 h 315"/>
                <a:gd name="T86" fmla="*/ 48 w 176"/>
                <a:gd name="T87" fmla="*/ 315 h 315"/>
                <a:gd name="T88" fmla="*/ 48 w 176"/>
                <a:gd name="T89" fmla="*/ 315 h 315"/>
                <a:gd name="T90" fmla="*/ 57 w 176"/>
                <a:gd name="T91" fmla="*/ 323 h 315"/>
                <a:gd name="T92" fmla="*/ 64 w 176"/>
                <a:gd name="T93" fmla="*/ 333 h 315"/>
                <a:gd name="T94" fmla="*/ 75 w 176"/>
                <a:gd name="T95" fmla="*/ 344 h 315"/>
                <a:gd name="T96" fmla="*/ 186 w 176"/>
                <a:gd name="T97" fmla="*/ 354 h 315"/>
                <a:gd name="T98" fmla="*/ 199 w 176"/>
                <a:gd name="T99" fmla="*/ 365 h 315"/>
                <a:gd name="T100" fmla="*/ 211 w 176"/>
                <a:gd name="T101" fmla="*/ 376 h 315"/>
                <a:gd name="T102" fmla="*/ 226 w 176"/>
                <a:gd name="T103" fmla="*/ 388 h 315"/>
                <a:gd name="T104" fmla="*/ 238 w 176"/>
                <a:gd name="T105" fmla="*/ 397 h 315"/>
                <a:gd name="T106" fmla="*/ 254 w 176"/>
                <a:gd name="T107" fmla="*/ 405 h 315"/>
                <a:gd name="T108" fmla="*/ 268 w 176"/>
                <a:gd name="T109" fmla="*/ 412 h 3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2"/>
                  </a:lnTo>
                  <a:lnTo>
                    <a:pt x="0" y="8"/>
                  </a:lnTo>
                  <a:lnTo>
                    <a:pt x="2" y="16"/>
                  </a:lnTo>
                  <a:lnTo>
                    <a:pt x="2" y="25"/>
                  </a:lnTo>
                  <a:lnTo>
                    <a:pt x="2" y="37"/>
                  </a:lnTo>
                  <a:lnTo>
                    <a:pt x="4" y="50"/>
                  </a:lnTo>
                  <a:lnTo>
                    <a:pt x="4" y="62"/>
                  </a:lnTo>
                  <a:lnTo>
                    <a:pt x="6" y="76"/>
                  </a:lnTo>
                  <a:lnTo>
                    <a:pt x="6" y="85"/>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9" name="Freeform 1283"/>
            <p:cNvSpPr>
              <a:spLocks/>
            </p:cNvSpPr>
            <p:nvPr/>
          </p:nvSpPr>
          <p:spPr bwMode="auto">
            <a:xfrm>
              <a:off x="2579" y="2732"/>
              <a:ext cx="120" cy="201"/>
            </a:xfrm>
            <a:custGeom>
              <a:avLst/>
              <a:gdLst>
                <a:gd name="T0" fmla="*/ 60 w 121"/>
                <a:gd name="T1" fmla="*/ 49 h 204"/>
                <a:gd name="T2" fmla="*/ 60 w 121"/>
                <a:gd name="T3" fmla="*/ 46 h 204"/>
                <a:gd name="T4" fmla="*/ 60 w 121"/>
                <a:gd name="T5" fmla="*/ 43 h 204"/>
                <a:gd name="T6" fmla="*/ 60 w 121"/>
                <a:gd name="T7" fmla="*/ 40 h 204"/>
                <a:gd name="T8" fmla="*/ 60 w 121"/>
                <a:gd name="T9" fmla="*/ 35 h 204"/>
                <a:gd name="T10" fmla="*/ 60 w 121"/>
                <a:gd name="T11" fmla="*/ 34 h 204"/>
                <a:gd name="T12" fmla="*/ 60 w 121"/>
                <a:gd name="T13" fmla="*/ 34 h 204"/>
                <a:gd name="T14" fmla="*/ 52 w 121"/>
                <a:gd name="T15" fmla="*/ 34 h 204"/>
                <a:gd name="T16" fmla="*/ 46 w 121"/>
                <a:gd name="T17" fmla="*/ 34 h 204"/>
                <a:gd name="T18" fmla="*/ 39 w 121"/>
                <a:gd name="T19" fmla="*/ 34 h 204"/>
                <a:gd name="T20" fmla="*/ 35 w 121"/>
                <a:gd name="T21" fmla="*/ 34 h 204"/>
                <a:gd name="T22" fmla="*/ 35 w 121"/>
                <a:gd name="T23" fmla="*/ 34 h 204"/>
                <a:gd name="T24" fmla="*/ 31 w 121"/>
                <a:gd name="T25" fmla="*/ 34 h 204"/>
                <a:gd name="T26" fmla="*/ 27 w 121"/>
                <a:gd name="T27" fmla="*/ 34 h 204"/>
                <a:gd name="T28" fmla="*/ 23 w 121"/>
                <a:gd name="T29" fmla="*/ 34 h 204"/>
                <a:gd name="T30" fmla="*/ 20 w 121"/>
                <a:gd name="T31" fmla="*/ 34 h 204"/>
                <a:gd name="T32" fmla="*/ 16 w 121"/>
                <a:gd name="T33" fmla="*/ 34 h 204"/>
                <a:gd name="T34" fmla="*/ 12 w 121"/>
                <a:gd name="T35" fmla="*/ 34 h 204"/>
                <a:gd name="T36" fmla="*/ 9 w 121"/>
                <a:gd name="T37" fmla="*/ 34 h 204"/>
                <a:gd name="T38" fmla="*/ 6 w 121"/>
                <a:gd name="T39" fmla="*/ 25 h 204"/>
                <a:gd name="T40" fmla="*/ 2 w 121"/>
                <a:gd name="T41" fmla="*/ 12 h 204"/>
                <a:gd name="T42" fmla="*/ 0 w 121"/>
                <a:gd name="T43" fmla="*/ 0 h 204"/>
                <a:gd name="T44" fmla="*/ 0 w 121"/>
                <a:gd name="T45" fmla="*/ 0 h 204"/>
                <a:gd name="T46" fmla="*/ 4 w 121"/>
                <a:gd name="T47" fmla="*/ 12 h 204"/>
                <a:gd name="T48" fmla="*/ 6 w 121"/>
                <a:gd name="T49" fmla="*/ 25 h 204"/>
                <a:gd name="T50" fmla="*/ 12 w 121"/>
                <a:gd name="T51" fmla="*/ 34 h 204"/>
                <a:gd name="T52" fmla="*/ 16 w 121"/>
                <a:gd name="T53" fmla="*/ 34 h 204"/>
                <a:gd name="T54" fmla="*/ 20 w 121"/>
                <a:gd name="T55" fmla="*/ 34 h 204"/>
                <a:gd name="T56" fmla="*/ 27 w 121"/>
                <a:gd name="T57" fmla="*/ 34 h 204"/>
                <a:gd name="T58" fmla="*/ 31 w 121"/>
                <a:gd name="T59" fmla="*/ 34 h 204"/>
                <a:gd name="T60" fmla="*/ 37 w 121"/>
                <a:gd name="T61" fmla="*/ 34 h 204"/>
                <a:gd name="T62" fmla="*/ 41 w 121"/>
                <a:gd name="T63" fmla="*/ 34 h 204"/>
                <a:gd name="T64" fmla="*/ 46 w 121"/>
                <a:gd name="T65" fmla="*/ 34 h 204"/>
                <a:gd name="T66" fmla="*/ 46 w 121"/>
                <a:gd name="T67" fmla="*/ 34 h 204"/>
                <a:gd name="T68" fmla="*/ 50 w 121"/>
                <a:gd name="T69" fmla="*/ 34 h 204"/>
                <a:gd name="T70" fmla="*/ 57 w 121"/>
                <a:gd name="T71" fmla="*/ 34 h 204"/>
                <a:gd name="T72" fmla="*/ 60 w 121"/>
                <a:gd name="T73" fmla="*/ 34 h 204"/>
                <a:gd name="T74" fmla="*/ 60 w 121"/>
                <a:gd name="T75" fmla="*/ 34 h 204"/>
                <a:gd name="T76" fmla="*/ 60 w 121"/>
                <a:gd name="T77" fmla="*/ 34 h 204"/>
                <a:gd name="T78" fmla="*/ 60 w 121"/>
                <a:gd name="T79" fmla="*/ 35 h 204"/>
                <a:gd name="T80" fmla="*/ 60 w 121"/>
                <a:gd name="T81" fmla="*/ 40 h 204"/>
                <a:gd name="T82" fmla="*/ 60 w 121"/>
                <a:gd name="T83" fmla="*/ 43 h 204"/>
                <a:gd name="T84" fmla="*/ 60 w 121"/>
                <a:gd name="T85" fmla="*/ 46 h 204"/>
                <a:gd name="T86" fmla="*/ 60 w 121"/>
                <a:gd name="T87" fmla="*/ 49 h 204"/>
                <a:gd name="T88" fmla="*/ 60 w 121"/>
                <a:gd name="T89" fmla="*/ 49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1" h="204">
                  <a:moveTo>
                    <a:pt x="108" y="203"/>
                  </a:moveTo>
                  <a:lnTo>
                    <a:pt x="101" y="195"/>
                  </a:lnTo>
                  <a:lnTo>
                    <a:pt x="92" y="186"/>
                  </a:lnTo>
                  <a:lnTo>
                    <a:pt x="83" y="176"/>
                  </a:lnTo>
                  <a:lnTo>
                    <a:pt x="75" y="165"/>
                  </a:lnTo>
                  <a:lnTo>
                    <a:pt x="67" y="154"/>
                  </a:lnTo>
                  <a:lnTo>
                    <a:pt x="60" y="147"/>
                  </a:lnTo>
                  <a:lnTo>
                    <a:pt x="52" y="136"/>
                  </a:lnTo>
                  <a:lnTo>
                    <a:pt x="46" y="126"/>
                  </a:lnTo>
                  <a:lnTo>
                    <a:pt x="39" y="117"/>
                  </a:lnTo>
                  <a:lnTo>
                    <a:pt x="35" y="110"/>
                  </a:lnTo>
                  <a:lnTo>
                    <a:pt x="31" y="103"/>
                  </a:lnTo>
                  <a:lnTo>
                    <a:pt x="27" y="94"/>
                  </a:lnTo>
                  <a:lnTo>
                    <a:pt x="23" y="85"/>
                  </a:lnTo>
                  <a:lnTo>
                    <a:pt x="20" y="73"/>
                  </a:lnTo>
                  <a:lnTo>
                    <a:pt x="16" y="62"/>
                  </a:lnTo>
                  <a:lnTo>
                    <a:pt x="12" y="50"/>
                  </a:lnTo>
                  <a:lnTo>
                    <a:pt x="9" y="37"/>
                  </a:lnTo>
                  <a:lnTo>
                    <a:pt x="6" y="25"/>
                  </a:lnTo>
                  <a:lnTo>
                    <a:pt x="2" y="12"/>
                  </a:lnTo>
                  <a:lnTo>
                    <a:pt x="0" y="0"/>
                  </a:lnTo>
                  <a:lnTo>
                    <a:pt x="4" y="12"/>
                  </a:lnTo>
                  <a:lnTo>
                    <a:pt x="6" y="25"/>
                  </a:lnTo>
                  <a:lnTo>
                    <a:pt x="12" y="37"/>
                  </a:lnTo>
                  <a:lnTo>
                    <a:pt x="16" y="50"/>
                  </a:lnTo>
                  <a:lnTo>
                    <a:pt x="20" y="62"/>
                  </a:lnTo>
                  <a:lnTo>
                    <a:pt x="27" y="73"/>
                  </a:lnTo>
                  <a:lnTo>
                    <a:pt x="31" y="85"/>
                  </a:lnTo>
                  <a:lnTo>
                    <a:pt x="37" y="94"/>
                  </a:lnTo>
                  <a:lnTo>
                    <a:pt x="41" y="103"/>
                  </a:lnTo>
                  <a:lnTo>
                    <a:pt x="46" y="110"/>
                  </a:lnTo>
                  <a:lnTo>
                    <a:pt x="50" y="117"/>
                  </a:lnTo>
                  <a:lnTo>
                    <a:pt x="57" y="126"/>
                  </a:lnTo>
                  <a:lnTo>
                    <a:pt x="62" y="136"/>
                  </a:lnTo>
                  <a:lnTo>
                    <a:pt x="71" y="147"/>
                  </a:lnTo>
                  <a:lnTo>
                    <a:pt x="80" y="154"/>
                  </a:lnTo>
                  <a:lnTo>
                    <a:pt x="88" y="165"/>
                  </a:lnTo>
                  <a:lnTo>
                    <a:pt x="96" y="176"/>
                  </a:lnTo>
                  <a:lnTo>
                    <a:pt x="105" y="186"/>
                  </a:lnTo>
                  <a:lnTo>
                    <a:pt x="113" y="195"/>
                  </a:lnTo>
                  <a:lnTo>
                    <a:pt x="120" y="203"/>
                  </a:lnTo>
                  <a:lnTo>
                    <a:pt x="108" y="203"/>
                  </a:lnTo>
                </a:path>
              </a:pathLst>
            </a:custGeom>
            <a:solidFill>
              <a:srgbClr val="7C6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0" name="Freeform 1284"/>
            <p:cNvSpPr>
              <a:spLocks/>
            </p:cNvSpPr>
            <p:nvPr/>
          </p:nvSpPr>
          <p:spPr bwMode="auto">
            <a:xfrm>
              <a:off x="2892" y="3014"/>
              <a:ext cx="240" cy="226"/>
            </a:xfrm>
            <a:custGeom>
              <a:avLst/>
              <a:gdLst>
                <a:gd name="T0" fmla="*/ 44 w 239"/>
                <a:gd name="T1" fmla="*/ 4 h 226"/>
                <a:gd name="T2" fmla="*/ 67 w 239"/>
                <a:gd name="T3" fmla="*/ 7 h 226"/>
                <a:gd name="T4" fmla="*/ 94 w 239"/>
                <a:gd name="T5" fmla="*/ 16 h 226"/>
                <a:gd name="T6" fmla="*/ 117 w 239"/>
                <a:gd name="T7" fmla="*/ 29 h 226"/>
                <a:gd name="T8" fmla="*/ 232 w 239"/>
                <a:gd name="T9" fmla="*/ 46 h 226"/>
                <a:gd name="T10" fmla="*/ 239 w 239"/>
                <a:gd name="T11" fmla="*/ 57 h 226"/>
                <a:gd name="T12" fmla="*/ 245 w 239"/>
                <a:gd name="T13" fmla="*/ 77 h 226"/>
                <a:gd name="T14" fmla="*/ 251 w 239"/>
                <a:gd name="T15" fmla="*/ 98 h 226"/>
                <a:gd name="T16" fmla="*/ 253 w 239"/>
                <a:gd name="T17" fmla="*/ 117 h 226"/>
                <a:gd name="T18" fmla="*/ 259 w 239"/>
                <a:gd name="T19" fmla="*/ 129 h 226"/>
                <a:gd name="T20" fmla="*/ 268 w 239"/>
                <a:gd name="T21" fmla="*/ 138 h 226"/>
                <a:gd name="T22" fmla="*/ 275 w 239"/>
                <a:gd name="T23" fmla="*/ 140 h 226"/>
                <a:gd name="T24" fmla="*/ 289 w 239"/>
                <a:gd name="T25" fmla="*/ 144 h 226"/>
                <a:gd name="T26" fmla="*/ 304 w 239"/>
                <a:gd name="T27" fmla="*/ 144 h 226"/>
                <a:gd name="T28" fmla="*/ 319 w 239"/>
                <a:gd name="T29" fmla="*/ 144 h 226"/>
                <a:gd name="T30" fmla="*/ 331 w 239"/>
                <a:gd name="T31" fmla="*/ 144 h 226"/>
                <a:gd name="T32" fmla="*/ 336 w 239"/>
                <a:gd name="T33" fmla="*/ 142 h 226"/>
                <a:gd name="T34" fmla="*/ 327 w 239"/>
                <a:gd name="T35" fmla="*/ 153 h 226"/>
                <a:gd name="T36" fmla="*/ 315 w 239"/>
                <a:gd name="T37" fmla="*/ 174 h 226"/>
                <a:gd name="T38" fmla="*/ 310 w 239"/>
                <a:gd name="T39" fmla="*/ 182 h 226"/>
                <a:gd name="T40" fmla="*/ 304 w 239"/>
                <a:gd name="T41" fmla="*/ 201 h 226"/>
                <a:gd name="T42" fmla="*/ 301 w 239"/>
                <a:gd name="T43" fmla="*/ 216 h 226"/>
                <a:gd name="T44" fmla="*/ 301 w 239"/>
                <a:gd name="T45" fmla="*/ 222 h 226"/>
                <a:gd name="T46" fmla="*/ 296 w 239"/>
                <a:gd name="T47" fmla="*/ 225 h 226"/>
                <a:gd name="T48" fmla="*/ 280 w 239"/>
                <a:gd name="T49" fmla="*/ 225 h 226"/>
                <a:gd name="T50" fmla="*/ 259 w 239"/>
                <a:gd name="T51" fmla="*/ 222 h 226"/>
                <a:gd name="T52" fmla="*/ 234 w 239"/>
                <a:gd name="T53" fmla="*/ 222 h 226"/>
                <a:gd name="T54" fmla="*/ 115 w 239"/>
                <a:gd name="T55" fmla="*/ 216 h 226"/>
                <a:gd name="T56" fmla="*/ 104 w 239"/>
                <a:gd name="T57" fmla="*/ 211 h 226"/>
                <a:gd name="T58" fmla="*/ 88 w 239"/>
                <a:gd name="T59" fmla="*/ 201 h 226"/>
                <a:gd name="T60" fmla="*/ 77 w 239"/>
                <a:gd name="T61" fmla="*/ 188 h 226"/>
                <a:gd name="T62" fmla="*/ 71 w 239"/>
                <a:gd name="T63" fmla="*/ 172 h 226"/>
                <a:gd name="T64" fmla="*/ 67 w 239"/>
                <a:gd name="T65" fmla="*/ 151 h 226"/>
                <a:gd name="T66" fmla="*/ 67 w 239"/>
                <a:gd name="T67" fmla="*/ 142 h 226"/>
                <a:gd name="T68" fmla="*/ 65 w 239"/>
                <a:gd name="T69" fmla="*/ 121 h 226"/>
                <a:gd name="T70" fmla="*/ 62 w 239"/>
                <a:gd name="T71" fmla="*/ 98 h 226"/>
                <a:gd name="T72" fmla="*/ 58 w 239"/>
                <a:gd name="T73" fmla="*/ 80 h 226"/>
                <a:gd name="T74" fmla="*/ 51 w 239"/>
                <a:gd name="T75" fmla="*/ 62 h 226"/>
                <a:gd name="T76" fmla="*/ 39 w 239"/>
                <a:gd name="T77" fmla="*/ 52 h 226"/>
                <a:gd name="T78" fmla="*/ 26 w 239"/>
                <a:gd name="T79" fmla="*/ 46 h 226"/>
                <a:gd name="T80" fmla="*/ 7 w 239"/>
                <a:gd name="T81" fmla="*/ 27 h 226"/>
                <a:gd name="T82" fmla="*/ 0 w 239"/>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5" y="144"/>
                  </a:lnTo>
                  <a:lnTo>
                    <a:pt x="229" y="153"/>
                  </a:lnTo>
                  <a:lnTo>
                    <a:pt x="223" y="163"/>
                  </a:lnTo>
                  <a:lnTo>
                    <a:pt x="217" y="174"/>
                  </a:lnTo>
                  <a:lnTo>
                    <a:pt x="212" y="182"/>
                  </a:lnTo>
                  <a:lnTo>
                    <a:pt x="208" y="193"/>
                  </a:lnTo>
                  <a:lnTo>
                    <a:pt x="206" y="201"/>
                  </a:lnTo>
                  <a:lnTo>
                    <a:pt x="203" y="207"/>
                  </a:lnTo>
                  <a:lnTo>
                    <a:pt x="203" y="216"/>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26" y="46"/>
                  </a:lnTo>
                  <a:lnTo>
                    <a:pt x="16" y="35"/>
                  </a:lnTo>
                  <a:lnTo>
                    <a:pt x="7" y="27"/>
                  </a:lnTo>
                  <a:lnTo>
                    <a:pt x="1" y="20"/>
                  </a:lnTo>
                  <a:lnTo>
                    <a:pt x="0" y="18"/>
                  </a:lnTo>
                  <a:lnTo>
                    <a:pt x="33"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1" name="Freeform 1285"/>
            <p:cNvSpPr>
              <a:spLocks/>
            </p:cNvSpPr>
            <p:nvPr/>
          </p:nvSpPr>
          <p:spPr bwMode="auto">
            <a:xfrm>
              <a:off x="2892" y="3014"/>
              <a:ext cx="240" cy="226"/>
            </a:xfrm>
            <a:custGeom>
              <a:avLst/>
              <a:gdLst>
                <a:gd name="T0" fmla="*/ 44 w 239"/>
                <a:gd name="T1" fmla="*/ 4 h 226"/>
                <a:gd name="T2" fmla="*/ 67 w 239"/>
                <a:gd name="T3" fmla="*/ 7 h 226"/>
                <a:gd name="T4" fmla="*/ 94 w 239"/>
                <a:gd name="T5" fmla="*/ 16 h 226"/>
                <a:gd name="T6" fmla="*/ 117 w 239"/>
                <a:gd name="T7" fmla="*/ 29 h 226"/>
                <a:gd name="T8" fmla="*/ 232 w 239"/>
                <a:gd name="T9" fmla="*/ 46 h 226"/>
                <a:gd name="T10" fmla="*/ 239 w 239"/>
                <a:gd name="T11" fmla="*/ 57 h 226"/>
                <a:gd name="T12" fmla="*/ 245 w 239"/>
                <a:gd name="T13" fmla="*/ 77 h 226"/>
                <a:gd name="T14" fmla="*/ 251 w 239"/>
                <a:gd name="T15" fmla="*/ 98 h 226"/>
                <a:gd name="T16" fmla="*/ 253 w 239"/>
                <a:gd name="T17" fmla="*/ 117 h 226"/>
                <a:gd name="T18" fmla="*/ 259 w 239"/>
                <a:gd name="T19" fmla="*/ 129 h 226"/>
                <a:gd name="T20" fmla="*/ 268 w 239"/>
                <a:gd name="T21" fmla="*/ 138 h 226"/>
                <a:gd name="T22" fmla="*/ 275 w 239"/>
                <a:gd name="T23" fmla="*/ 140 h 226"/>
                <a:gd name="T24" fmla="*/ 289 w 239"/>
                <a:gd name="T25" fmla="*/ 144 h 226"/>
                <a:gd name="T26" fmla="*/ 304 w 239"/>
                <a:gd name="T27" fmla="*/ 144 h 226"/>
                <a:gd name="T28" fmla="*/ 319 w 239"/>
                <a:gd name="T29" fmla="*/ 144 h 226"/>
                <a:gd name="T30" fmla="*/ 331 w 239"/>
                <a:gd name="T31" fmla="*/ 144 h 226"/>
                <a:gd name="T32" fmla="*/ 336 w 239"/>
                <a:gd name="T33" fmla="*/ 142 h 226"/>
                <a:gd name="T34" fmla="*/ 327 w 239"/>
                <a:gd name="T35" fmla="*/ 153 h 226"/>
                <a:gd name="T36" fmla="*/ 315 w 239"/>
                <a:gd name="T37" fmla="*/ 174 h 226"/>
                <a:gd name="T38" fmla="*/ 310 w 239"/>
                <a:gd name="T39" fmla="*/ 182 h 226"/>
                <a:gd name="T40" fmla="*/ 304 w 239"/>
                <a:gd name="T41" fmla="*/ 201 h 226"/>
                <a:gd name="T42" fmla="*/ 301 w 239"/>
                <a:gd name="T43" fmla="*/ 216 h 226"/>
                <a:gd name="T44" fmla="*/ 301 w 239"/>
                <a:gd name="T45" fmla="*/ 222 h 226"/>
                <a:gd name="T46" fmla="*/ 296 w 239"/>
                <a:gd name="T47" fmla="*/ 225 h 226"/>
                <a:gd name="T48" fmla="*/ 280 w 239"/>
                <a:gd name="T49" fmla="*/ 225 h 226"/>
                <a:gd name="T50" fmla="*/ 259 w 239"/>
                <a:gd name="T51" fmla="*/ 222 h 226"/>
                <a:gd name="T52" fmla="*/ 234 w 239"/>
                <a:gd name="T53" fmla="*/ 222 h 226"/>
                <a:gd name="T54" fmla="*/ 115 w 239"/>
                <a:gd name="T55" fmla="*/ 216 h 226"/>
                <a:gd name="T56" fmla="*/ 104 w 239"/>
                <a:gd name="T57" fmla="*/ 211 h 226"/>
                <a:gd name="T58" fmla="*/ 88 w 239"/>
                <a:gd name="T59" fmla="*/ 201 h 226"/>
                <a:gd name="T60" fmla="*/ 77 w 239"/>
                <a:gd name="T61" fmla="*/ 188 h 226"/>
                <a:gd name="T62" fmla="*/ 71 w 239"/>
                <a:gd name="T63" fmla="*/ 172 h 226"/>
                <a:gd name="T64" fmla="*/ 67 w 239"/>
                <a:gd name="T65" fmla="*/ 151 h 226"/>
                <a:gd name="T66" fmla="*/ 67 w 239"/>
                <a:gd name="T67" fmla="*/ 142 h 226"/>
                <a:gd name="T68" fmla="*/ 65 w 239"/>
                <a:gd name="T69" fmla="*/ 121 h 226"/>
                <a:gd name="T70" fmla="*/ 62 w 239"/>
                <a:gd name="T71" fmla="*/ 98 h 226"/>
                <a:gd name="T72" fmla="*/ 58 w 239"/>
                <a:gd name="T73" fmla="*/ 80 h 226"/>
                <a:gd name="T74" fmla="*/ 51 w 239"/>
                <a:gd name="T75" fmla="*/ 62 h 226"/>
                <a:gd name="T76" fmla="*/ 39 w 239"/>
                <a:gd name="T77" fmla="*/ 52 h 226"/>
                <a:gd name="T78" fmla="*/ 26 w 239"/>
                <a:gd name="T79" fmla="*/ 46 h 226"/>
                <a:gd name="T80" fmla="*/ 7 w 239"/>
                <a:gd name="T81" fmla="*/ 27 h 226"/>
                <a:gd name="T82" fmla="*/ 0 w 239"/>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5" y="144"/>
                  </a:lnTo>
                  <a:lnTo>
                    <a:pt x="229" y="153"/>
                  </a:lnTo>
                  <a:lnTo>
                    <a:pt x="223" y="163"/>
                  </a:lnTo>
                  <a:lnTo>
                    <a:pt x="217" y="174"/>
                  </a:lnTo>
                  <a:lnTo>
                    <a:pt x="212" y="182"/>
                  </a:lnTo>
                  <a:lnTo>
                    <a:pt x="208" y="193"/>
                  </a:lnTo>
                  <a:lnTo>
                    <a:pt x="206" y="201"/>
                  </a:lnTo>
                  <a:lnTo>
                    <a:pt x="203" y="207"/>
                  </a:lnTo>
                  <a:lnTo>
                    <a:pt x="203" y="216"/>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26" y="46"/>
                  </a:lnTo>
                  <a:lnTo>
                    <a:pt x="16" y="35"/>
                  </a:lnTo>
                  <a:lnTo>
                    <a:pt x="7" y="27"/>
                  </a:lnTo>
                  <a:lnTo>
                    <a:pt x="1" y="20"/>
                  </a:lnTo>
                  <a:lnTo>
                    <a:pt x="0" y="1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2" name="Freeform 1286"/>
            <p:cNvSpPr>
              <a:spLocks/>
            </p:cNvSpPr>
            <p:nvPr/>
          </p:nvSpPr>
          <p:spPr bwMode="auto">
            <a:xfrm>
              <a:off x="2939" y="2852"/>
              <a:ext cx="212" cy="259"/>
            </a:xfrm>
            <a:custGeom>
              <a:avLst/>
              <a:gdLst>
                <a:gd name="T0" fmla="*/ 15 w 214"/>
                <a:gd name="T1" fmla="*/ 68 h 260"/>
                <a:gd name="T2" fmla="*/ 36 w 214"/>
                <a:gd name="T3" fmla="*/ 50 h 260"/>
                <a:gd name="T4" fmla="*/ 53 w 214"/>
                <a:gd name="T5" fmla="*/ 29 h 260"/>
                <a:gd name="T6" fmla="*/ 53 w 214"/>
                <a:gd name="T7" fmla="*/ 19 h 260"/>
                <a:gd name="T8" fmla="*/ 53 w 214"/>
                <a:gd name="T9" fmla="*/ 4 h 260"/>
                <a:gd name="T10" fmla="*/ 53 w 214"/>
                <a:gd name="T11" fmla="*/ 0 h 260"/>
                <a:gd name="T12" fmla="*/ 53 w 214"/>
                <a:gd name="T13" fmla="*/ 2 h 260"/>
                <a:gd name="T14" fmla="*/ 63 w 214"/>
                <a:gd name="T15" fmla="*/ 19 h 260"/>
                <a:gd name="T16" fmla="*/ 71 w 214"/>
                <a:gd name="T17" fmla="*/ 48 h 260"/>
                <a:gd name="T18" fmla="*/ 71 w 214"/>
                <a:gd name="T19" fmla="*/ 57 h 260"/>
                <a:gd name="T20" fmla="*/ 71 w 214"/>
                <a:gd name="T21" fmla="*/ 75 h 260"/>
                <a:gd name="T22" fmla="*/ 69 w 214"/>
                <a:gd name="T23" fmla="*/ 94 h 260"/>
                <a:gd name="T24" fmla="*/ 68 w 214"/>
                <a:gd name="T25" fmla="*/ 111 h 260"/>
                <a:gd name="T26" fmla="*/ 68 w 214"/>
                <a:gd name="T27" fmla="*/ 124 h 260"/>
                <a:gd name="T28" fmla="*/ 69 w 214"/>
                <a:gd name="T29" fmla="*/ 130 h 260"/>
                <a:gd name="T30" fmla="*/ 73 w 214"/>
                <a:gd name="T31" fmla="*/ 130 h 260"/>
                <a:gd name="T32" fmla="*/ 79 w 214"/>
                <a:gd name="T33" fmla="*/ 130 h 260"/>
                <a:gd name="T34" fmla="*/ 84 w 214"/>
                <a:gd name="T35" fmla="*/ 130 h 260"/>
                <a:gd name="T36" fmla="*/ 88 w 214"/>
                <a:gd name="T37" fmla="*/ 130 h 260"/>
                <a:gd name="T38" fmla="*/ 88 w 214"/>
                <a:gd name="T39" fmla="*/ 130 h 260"/>
                <a:gd name="T40" fmla="*/ 85 w 214"/>
                <a:gd name="T41" fmla="*/ 130 h 260"/>
                <a:gd name="T42" fmla="*/ 76 w 214"/>
                <a:gd name="T43" fmla="*/ 143 h 260"/>
                <a:gd name="T44" fmla="*/ 62 w 214"/>
                <a:gd name="T45" fmla="*/ 158 h 260"/>
                <a:gd name="T46" fmla="*/ 53 w 214"/>
                <a:gd name="T47" fmla="*/ 161 h 260"/>
                <a:gd name="T48" fmla="*/ 53 w 214"/>
                <a:gd name="T49" fmla="*/ 158 h 260"/>
                <a:gd name="T50" fmla="*/ 53 w 214"/>
                <a:gd name="T51" fmla="*/ 152 h 260"/>
                <a:gd name="T52" fmla="*/ 53 w 214"/>
                <a:gd name="T53" fmla="*/ 143 h 260"/>
                <a:gd name="T54" fmla="*/ 53 w 214"/>
                <a:gd name="T55" fmla="*/ 133 h 260"/>
                <a:gd name="T56" fmla="*/ 53 w 214"/>
                <a:gd name="T57" fmla="*/ 130 h 260"/>
                <a:gd name="T58" fmla="*/ 36 w 214"/>
                <a:gd name="T59" fmla="*/ 130 h 260"/>
                <a:gd name="T60" fmla="*/ 13 w 214"/>
                <a:gd name="T61" fmla="*/ 130 h 260"/>
                <a:gd name="T62" fmla="*/ 0 w 214"/>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4" h="260">
                  <a:moveTo>
                    <a:pt x="0" y="71"/>
                  </a:moveTo>
                  <a:lnTo>
                    <a:pt x="15" y="68"/>
                  </a:lnTo>
                  <a:lnTo>
                    <a:pt x="25" y="59"/>
                  </a:lnTo>
                  <a:lnTo>
                    <a:pt x="36" y="50"/>
                  </a:lnTo>
                  <a:lnTo>
                    <a:pt x="47" y="42"/>
                  </a:lnTo>
                  <a:lnTo>
                    <a:pt x="59" y="29"/>
                  </a:lnTo>
                  <a:lnTo>
                    <a:pt x="72" y="19"/>
                  </a:lnTo>
                  <a:lnTo>
                    <a:pt x="86" y="10"/>
                  </a:lnTo>
                  <a:lnTo>
                    <a:pt x="98" y="4"/>
                  </a:lnTo>
                  <a:lnTo>
                    <a:pt x="111" y="2"/>
                  </a:lnTo>
                  <a:lnTo>
                    <a:pt x="122" y="0"/>
                  </a:lnTo>
                  <a:lnTo>
                    <a:pt x="135" y="2"/>
                  </a:lnTo>
                  <a:lnTo>
                    <a:pt x="149" y="8"/>
                  </a:lnTo>
                  <a:lnTo>
                    <a:pt x="162" y="19"/>
                  </a:lnTo>
                  <a:lnTo>
                    <a:pt x="173" y="31"/>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06" y="216"/>
                  </a:lnTo>
                  <a:lnTo>
                    <a:pt x="199" y="231"/>
                  </a:lnTo>
                  <a:lnTo>
                    <a:pt x="189" y="241"/>
                  </a:lnTo>
                  <a:lnTo>
                    <a:pt x="174" y="250"/>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50" y="218"/>
                  </a:lnTo>
                  <a:lnTo>
                    <a:pt x="36" y="215"/>
                  </a:lnTo>
                  <a:lnTo>
                    <a:pt x="23" y="212"/>
                  </a:lnTo>
                  <a:lnTo>
                    <a:pt x="13" y="212"/>
                  </a:lnTo>
                  <a:lnTo>
                    <a:pt x="4" y="212"/>
                  </a:lnTo>
                  <a:lnTo>
                    <a:pt x="0" y="71"/>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3" name="Freeform 1287"/>
            <p:cNvSpPr>
              <a:spLocks/>
            </p:cNvSpPr>
            <p:nvPr/>
          </p:nvSpPr>
          <p:spPr bwMode="auto">
            <a:xfrm>
              <a:off x="2939" y="2852"/>
              <a:ext cx="212" cy="259"/>
            </a:xfrm>
            <a:custGeom>
              <a:avLst/>
              <a:gdLst>
                <a:gd name="T0" fmla="*/ 0 w 214"/>
                <a:gd name="T1" fmla="*/ 71 h 260"/>
                <a:gd name="T2" fmla="*/ 15 w 214"/>
                <a:gd name="T3" fmla="*/ 68 h 260"/>
                <a:gd name="T4" fmla="*/ 25 w 214"/>
                <a:gd name="T5" fmla="*/ 59 h 260"/>
                <a:gd name="T6" fmla="*/ 36 w 214"/>
                <a:gd name="T7" fmla="*/ 50 h 260"/>
                <a:gd name="T8" fmla="*/ 47 w 214"/>
                <a:gd name="T9" fmla="*/ 42 h 260"/>
                <a:gd name="T10" fmla="*/ 53 w 214"/>
                <a:gd name="T11" fmla="*/ 29 h 260"/>
                <a:gd name="T12" fmla="*/ 53 w 214"/>
                <a:gd name="T13" fmla="*/ 29 h 260"/>
                <a:gd name="T14" fmla="*/ 53 w 214"/>
                <a:gd name="T15" fmla="*/ 19 h 260"/>
                <a:gd name="T16" fmla="*/ 53 w 214"/>
                <a:gd name="T17" fmla="*/ 10 h 260"/>
                <a:gd name="T18" fmla="*/ 53 w 214"/>
                <a:gd name="T19" fmla="*/ 4 h 260"/>
                <a:gd name="T20" fmla="*/ 53 w 214"/>
                <a:gd name="T21" fmla="*/ 2 h 260"/>
                <a:gd name="T22" fmla="*/ 53 w 214"/>
                <a:gd name="T23" fmla="*/ 0 h 260"/>
                <a:gd name="T24" fmla="*/ 53 w 214"/>
                <a:gd name="T25" fmla="*/ 0 h 260"/>
                <a:gd name="T26" fmla="*/ 53 w 214"/>
                <a:gd name="T27" fmla="*/ 2 h 260"/>
                <a:gd name="T28" fmla="*/ 53 w 214"/>
                <a:gd name="T29" fmla="*/ 8 h 260"/>
                <a:gd name="T30" fmla="*/ 63 w 214"/>
                <a:gd name="T31" fmla="*/ 19 h 260"/>
                <a:gd name="T32" fmla="*/ 68 w 214"/>
                <a:gd name="T33" fmla="*/ 31 h 260"/>
                <a:gd name="T34" fmla="*/ 71 w 214"/>
                <a:gd name="T35" fmla="*/ 48 h 260"/>
                <a:gd name="T36" fmla="*/ 71 w 214"/>
                <a:gd name="T37" fmla="*/ 48 h 260"/>
                <a:gd name="T38" fmla="*/ 71 w 214"/>
                <a:gd name="T39" fmla="*/ 57 h 260"/>
                <a:gd name="T40" fmla="*/ 71 w 214"/>
                <a:gd name="T41" fmla="*/ 68 h 260"/>
                <a:gd name="T42" fmla="*/ 71 w 214"/>
                <a:gd name="T43" fmla="*/ 75 h 260"/>
                <a:gd name="T44" fmla="*/ 70 w 214"/>
                <a:gd name="T45" fmla="*/ 86 h 260"/>
                <a:gd name="T46" fmla="*/ 69 w 214"/>
                <a:gd name="T47" fmla="*/ 94 h 260"/>
                <a:gd name="T48" fmla="*/ 69 w 214"/>
                <a:gd name="T49" fmla="*/ 103 h 260"/>
                <a:gd name="T50" fmla="*/ 68 w 214"/>
                <a:gd name="T51" fmla="*/ 111 h 260"/>
                <a:gd name="T52" fmla="*/ 68 w 214"/>
                <a:gd name="T53" fmla="*/ 118 h 260"/>
                <a:gd name="T54" fmla="*/ 68 w 214"/>
                <a:gd name="T55" fmla="*/ 124 h 260"/>
                <a:gd name="T56" fmla="*/ 69 w 214"/>
                <a:gd name="T57" fmla="*/ 130 h 260"/>
                <a:gd name="T58" fmla="*/ 69 w 214"/>
                <a:gd name="T59" fmla="*/ 130 h 260"/>
                <a:gd name="T60" fmla="*/ 71 w 214"/>
                <a:gd name="T61" fmla="*/ 130 h 260"/>
                <a:gd name="T62" fmla="*/ 73 w 214"/>
                <a:gd name="T63" fmla="*/ 130 h 260"/>
                <a:gd name="T64" fmla="*/ 75 w 214"/>
                <a:gd name="T65" fmla="*/ 130 h 260"/>
                <a:gd name="T66" fmla="*/ 79 w 214"/>
                <a:gd name="T67" fmla="*/ 130 h 260"/>
                <a:gd name="T68" fmla="*/ 81 w 214"/>
                <a:gd name="T69" fmla="*/ 130 h 260"/>
                <a:gd name="T70" fmla="*/ 84 w 214"/>
                <a:gd name="T71" fmla="*/ 130 h 260"/>
                <a:gd name="T72" fmla="*/ 86 w 214"/>
                <a:gd name="T73" fmla="*/ 130 h 260"/>
                <a:gd name="T74" fmla="*/ 88 w 214"/>
                <a:gd name="T75" fmla="*/ 130 h 260"/>
                <a:gd name="T76" fmla="*/ 88 w 214"/>
                <a:gd name="T77" fmla="*/ 130 h 260"/>
                <a:gd name="T78" fmla="*/ 88 w 214"/>
                <a:gd name="T79" fmla="*/ 130 h 260"/>
                <a:gd name="T80" fmla="*/ 88 w 214"/>
                <a:gd name="T81" fmla="*/ 130 h 260"/>
                <a:gd name="T82" fmla="*/ 85 w 214"/>
                <a:gd name="T83" fmla="*/ 130 h 260"/>
                <a:gd name="T84" fmla="*/ 81 w 214"/>
                <a:gd name="T85" fmla="*/ 133 h 260"/>
                <a:gd name="T86" fmla="*/ 76 w 214"/>
                <a:gd name="T87" fmla="*/ 143 h 260"/>
                <a:gd name="T88" fmla="*/ 69 w 214"/>
                <a:gd name="T89" fmla="*/ 152 h 260"/>
                <a:gd name="T90" fmla="*/ 62 w 214"/>
                <a:gd name="T91" fmla="*/ 158 h 260"/>
                <a:gd name="T92" fmla="*/ 62 w 214"/>
                <a:gd name="T93" fmla="*/ 158 h 260"/>
                <a:gd name="T94" fmla="*/ 53 w 214"/>
                <a:gd name="T95" fmla="*/ 161 h 260"/>
                <a:gd name="T96" fmla="*/ 53 w 214"/>
                <a:gd name="T97" fmla="*/ 161 h 260"/>
                <a:gd name="T98" fmla="*/ 53 w 214"/>
                <a:gd name="T99" fmla="*/ 158 h 260"/>
                <a:gd name="T100" fmla="*/ 53 w 214"/>
                <a:gd name="T101" fmla="*/ 156 h 260"/>
                <a:gd name="T102" fmla="*/ 53 w 214"/>
                <a:gd name="T103" fmla="*/ 152 h 260"/>
                <a:gd name="T104" fmla="*/ 53 w 214"/>
                <a:gd name="T105" fmla="*/ 147 h 260"/>
                <a:gd name="T106" fmla="*/ 53 w 214"/>
                <a:gd name="T107" fmla="*/ 143 h 260"/>
                <a:gd name="T108" fmla="*/ 53 w 214"/>
                <a:gd name="T109" fmla="*/ 137 h 260"/>
                <a:gd name="T110" fmla="*/ 53 w 214"/>
                <a:gd name="T111" fmla="*/ 133 h 260"/>
                <a:gd name="T112" fmla="*/ 53 w 214"/>
                <a:gd name="T113" fmla="*/ 130 h 260"/>
                <a:gd name="T114" fmla="*/ 53 w 214"/>
                <a:gd name="T115" fmla="*/ 130 h 260"/>
                <a:gd name="T116" fmla="*/ 50 w 214"/>
                <a:gd name="T117" fmla="*/ 130 h 260"/>
                <a:gd name="T118" fmla="*/ 36 w 214"/>
                <a:gd name="T119" fmla="*/ 130 h 260"/>
                <a:gd name="T120" fmla="*/ 23 w 214"/>
                <a:gd name="T121" fmla="*/ 130 h 260"/>
                <a:gd name="T122" fmla="*/ 13 w 214"/>
                <a:gd name="T123" fmla="*/ 130 h 260"/>
                <a:gd name="T124" fmla="*/ 4 w 214"/>
                <a:gd name="T125" fmla="*/ 130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4" h="260">
                  <a:moveTo>
                    <a:pt x="0" y="71"/>
                  </a:moveTo>
                  <a:lnTo>
                    <a:pt x="15" y="68"/>
                  </a:lnTo>
                  <a:lnTo>
                    <a:pt x="25" y="59"/>
                  </a:lnTo>
                  <a:lnTo>
                    <a:pt x="36" y="50"/>
                  </a:lnTo>
                  <a:lnTo>
                    <a:pt x="47" y="42"/>
                  </a:lnTo>
                  <a:lnTo>
                    <a:pt x="59" y="29"/>
                  </a:lnTo>
                  <a:lnTo>
                    <a:pt x="72" y="19"/>
                  </a:lnTo>
                  <a:lnTo>
                    <a:pt x="86" y="10"/>
                  </a:lnTo>
                  <a:lnTo>
                    <a:pt x="98" y="4"/>
                  </a:lnTo>
                  <a:lnTo>
                    <a:pt x="111" y="2"/>
                  </a:lnTo>
                  <a:lnTo>
                    <a:pt x="122" y="0"/>
                  </a:lnTo>
                  <a:lnTo>
                    <a:pt x="135" y="2"/>
                  </a:lnTo>
                  <a:lnTo>
                    <a:pt x="149" y="8"/>
                  </a:lnTo>
                  <a:lnTo>
                    <a:pt x="162" y="19"/>
                  </a:lnTo>
                  <a:lnTo>
                    <a:pt x="173" y="31"/>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06" y="216"/>
                  </a:lnTo>
                  <a:lnTo>
                    <a:pt x="199" y="231"/>
                  </a:lnTo>
                  <a:lnTo>
                    <a:pt x="189" y="241"/>
                  </a:lnTo>
                  <a:lnTo>
                    <a:pt x="174" y="250"/>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50" y="218"/>
                  </a:lnTo>
                  <a:lnTo>
                    <a:pt x="36" y="215"/>
                  </a:lnTo>
                  <a:lnTo>
                    <a:pt x="23" y="212"/>
                  </a:lnTo>
                  <a:lnTo>
                    <a:pt x="13" y="212"/>
                  </a:lnTo>
                  <a:lnTo>
                    <a:pt x="4" y="212"/>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4" name="Freeform 1288"/>
            <p:cNvSpPr>
              <a:spLocks/>
            </p:cNvSpPr>
            <p:nvPr/>
          </p:nvSpPr>
          <p:spPr bwMode="auto">
            <a:xfrm>
              <a:off x="2939" y="2847"/>
              <a:ext cx="212" cy="259"/>
            </a:xfrm>
            <a:custGeom>
              <a:avLst/>
              <a:gdLst>
                <a:gd name="T0" fmla="*/ 15 w 214"/>
                <a:gd name="T1" fmla="*/ 67 h 260"/>
                <a:gd name="T2" fmla="*/ 36 w 214"/>
                <a:gd name="T3" fmla="*/ 51 h 260"/>
                <a:gd name="T4" fmla="*/ 53 w 214"/>
                <a:gd name="T5" fmla="*/ 28 h 260"/>
                <a:gd name="T6" fmla="*/ 53 w 214"/>
                <a:gd name="T7" fmla="*/ 20 h 260"/>
                <a:gd name="T8" fmla="*/ 53 w 214"/>
                <a:gd name="T9" fmla="*/ 5 h 260"/>
                <a:gd name="T10" fmla="*/ 53 w 214"/>
                <a:gd name="T11" fmla="*/ 0 h 260"/>
                <a:gd name="T12" fmla="*/ 53 w 214"/>
                <a:gd name="T13" fmla="*/ 1 h 260"/>
                <a:gd name="T14" fmla="*/ 63 w 214"/>
                <a:gd name="T15" fmla="*/ 18 h 260"/>
                <a:gd name="T16" fmla="*/ 71 w 214"/>
                <a:gd name="T17" fmla="*/ 48 h 260"/>
                <a:gd name="T18" fmla="*/ 71 w 214"/>
                <a:gd name="T19" fmla="*/ 58 h 260"/>
                <a:gd name="T20" fmla="*/ 71 w 214"/>
                <a:gd name="T21" fmla="*/ 77 h 260"/>
                <a:gd name="T22" fmla="*/ 69 w 214"/>
                <a:gd name="T23" fmla="*/ 94 h 260"/>
                <a:gd name="T24" fmla="*/ 68 w 214"/>
                <a:gd name="T25" fmla="*/ 111 h 260"/>
                <a:gd name="T26" fmla="*/ 68 w 214"/>
                <a:gd name="T27" fmla="*/ 125 h 260"/>
                <a:gd name="T28" fmla="*/ 69 w 214"/>
                <a:gd name="T29" fmla="*/ 130 h 260"/>
                <a:gd name="T30" fmla="*/ 73 w 214"/>
                <a:gd name="T31" fmla="*/ 130 h 260"/>
                <a:gd name="T32" fmla="*/ 79 w 214"/>
                <a:gd name="T33" fmla="*/ 130 h 260"/>
                <a:gd name="T34" fmla="*/ 84 w 214"/>
                <a:gd name="T35" fmla="*/ 130 h 260"/>
                <a:gd name="T36" fmla="*/ 88 w 214"/>
                <a:gd name="T37" fmla="*/ 130 h 260"/>
                <a:gd name="T38" fmla="*/ 88 w 214"/>
                <a:gd name="T39" fmla="*/ 130 h 260"/>
                <a:gd name="T40" fmla="*/ 85 w 214"/>
                <a:gd name="T41" fmla="*/ 130 h 260"/>
                <a:gd name="T42" fmla="*/ 76 w 214"/>
                <a:gd name="T43" fmla="*/ 146 h 260"/>
                <a:gd name="T44" fmla="*/ 62 w 214"/>
                <a:gd name="T45" fmla="*/ 161 h 260"/>
                <a:gd name="T46" fmla="*/ 53 w 214"/>
                <a:gd name="T47" fmla="*/ 161 h 260"/>
                <a:gd name="T48" fmla="*/ 53 w 214"/>
                <a:gd name="T49" fmla="*/ 158 h 260"/>
                <a:gd name="T50" fmla="*/ 53 w 214"/>
                <a:gd name="T51" fmla="*/ 152 h 260"/>
                <a:gd name="T52" fmla="*/ 53 w 214"/>
                <a:gd name="T53" fmla="*/ 144 h 260"/>
                <a:gd name="T54" fmla="*/ 53 w 214"/>
                <a:gd name="T55" fmla="*/ 133 h 260"/>
                <a:gd name="T56" fmla="*/ 53 w 214"/>
                <a:gd name="T57" fmla="*/ 130 h 260"/>
                <a:gd name="T58" fmla="*/ 36 w 214"/>
                <a:gd name="T59" fmla="*/ 130 h 260"/>
                <a:gd name="T60" fmla="*/ 13 w 214"/>
                <a:gd name="T61" fmla="*/ 130 h 260"/>
                <a:gd name="T62" fmla="*/ 0 w 214"/>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4" h="260">
                  <a:moveTo>
                    <a:pt x="0" y="71"/>
                  </a:moveTo>
                  <a:lnTo>
                    <a:pt x="15" y="67"/>
                  </a:lnTo>
                  <a:lnTo>
                    <a:pt x="25" y="60"/>
                  </a:lnTo>
                  <a:lnTo>
                    <a:pt x="36" y="51"/>
                  </a:lnTo>
                  <a:lnTo>
                    <a:pt x="47" y="41"/>
                  </a:lnTo>
                  <a:lnTo>
                    <a:pt x="59" y="28"/>
                  </a:lnTo>
                  <a:lnTo>
                    <a:pt x="72" y="20"/>
                  </a:lnTo>
                  <a:lnTo>
                    <a:pt x="86" y="12"/>
                  </a:lnTo>
                  <a:lnTo>
                    <a:pt x="98" y="5"/>
                  </a:lnTo>
                  <a:lnTo>
                    <a:pt x="111" y="1"/>
                  </a:lnTo>
                  <a:lnTo>
                    <a:pt x="122" y="0"/>
                  </a:lnTo>
                  <a:lnTo>
                    <a:pt x="135" y="1"/>
                  </a:lnTo>
                  <a:lnTo>
                    <a:pt x="149" y="7"/>
                  </a:lnTo>
                  <a:lnTo>
                    <a:pt x="162" y="18"/>
                  </a:lnTo>
                  <a:lnTo>
                    <a:pt x="173" y="33"/>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06" y="219"/>
                  </a:lnTo>
                  <a:lnTo>
                    <a:pt x="199" y="231"/>
                  </a:lnTo>
                  <a:lnTo>
                    <a:pt x="189" y="244"/>
                  </a:lnTo>
                  <a:lnTo>
                    <a:pt x="174" y="252"/>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50" y="221"/>
                  </a:lnTo>
                  <a:lnTo>
                    <a:pt x="36" y="217"/>
                  </a:lnTo>
                  <a:lnTo>
                    <a:pt x="23" y="214"/>
                  </a:lnTo>
                  <a:lnTo>
                    <a:pt x="13" y="212"/>
                  </a:lnTo>
                  <a:lnTo>
                    <a:pt x="4" y="212"/>
                  </a:lnTo>
                  <a:lnTo>
                    <a:pt x="0" y="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5" name="Freeform 1289"/>
            <p:cNvSpPr>
              <a:spLocks/>
            </p:cNvSpPr>
            <p:nvPr/>
          </p:nvSpPr>
          <p:spPr bwMode="auto">
            <a:xfrm>
              <a:off x="2939" y="2847"/>
              <a:ext cx="212" cy="259"/>
            </a:xfrm>
            <a:custGeom>
              <a:avLst/>
              <a:gdLst>
                <a:gd name="T0" fmla="*/ 0 w 214"/>
                <a:gd name="T1" fmla="*/ 71 h 260"/>
                <a:gd name="T2" fmla="*/ 15 w 214"/>
                <a:gd name="T3" fmla="*/ 67 h 260"/>
                <a:gd name="T4" fmla="*/ 25 w 214"/>
                <a:gd name="T5" fmla="*/ 60 h 260"/>
                <a:gd name="T6" fmla="*/ 36 w 214"/>
                <a:gd name="T7" fmla="*/ 51 h 260"/>
                <a:gd name="T8" fmla="*/ 47 w 214"/>
                <a:gd name="T9" fmla="*/ 41 h 260"/>
                <a:gd name="T10" fmla="*/ 53 w 214"/>
                <a:gd name="T11" fmla="*/ 28 h 260"/>
                <a:gd name="T12" fmla="*/ 53 w 214"/>
                <a:gd name="T13" fmla="*/ 28 h 260"/>
                <a:gd name="T14" fmla="*/ 53 w 214"/>
                <a:gd name="T15" fmla="*/ 20 h 260"/>
                <a:gd name="T16" fmla="*/ 53 w 214"/>
                <a:gd name="T17" fmla="*/ 12 h 260"/>
                <a:gd name="T18" fmla="*/ 53 w 214"/>
                <a:gd name="T19" fmla="*/ 5 h 260"/>
                <a:gd name="T20" fmla="*/ 53 w 214"/>
                <a:gd name="T21" fmla="*/ 1 h 260"/>
                <a:gd name="T22" fmla="*/ 53 w 214"/>
                <a:gd name="T23" fmla="*/ 0 h 260"/>
                <a:gd name="T24" fmla="*/ 53 w 214"/>
                <a:gd name="T25" fmla="*/ 0 h 260"/>
                <a:gd name="T26" fmla="*/ 53 w 214"/>
                <a:gd name="T27" fmla="*/ 1 h 260"/>
                <a:gd name="T28" fmla="*/ 53 w 214"/>
                <a:gd name="T29" fmla="*/ 7 h 260"/>
                <a:gd name="T30" fmla="*/ 63 w 214"/>
                <a:gd name="T31" fmla="*/ 18 h 260"/>
                <a:gd name="T32" fmla="*/ 68 w 214"/>
                <a:gd name="T33" fmla="*/ 33 h 260"/>
                <a:gd name="T34" fmla="*/ 71 w 214"/>
                <a:gd name="T35" fmla="*/ 48 h 260"/>
                <a:gd name="T36" fmla="*/ 71 w 214"/>
                <a:gd name="T37" fmla="*/ 48 h 260"/>
                <a:gd name="T38" fmla="*/ 71 w 214"/>
                <a:gd name="T39" fmla="*/ 58 h 260"/>
                <a:gd name="T40" fmla="*/ 71 w 214"/>
                <a:gd name="T41" fmla="*/ 67 h 260"/>
                <a:gd name="T42" fmla="*/ 71 w 214"/>
                <a:gd name="T43" fmla="*/ 77 h 260"/>
                <a:gd name="T44" fmla="*/ 70 w 214"/>
                <a:gd name="T45" fmla="*/ 85 h 260"/>
                <a:gd name="T46" fmla="*/ 69 w 214"/>
                <a:gd name="T47" fmla="*/ 94 h 260"/>
                <a:gd name="T48" fmla="*/ 69 w 214"/>
                <a:gd name="T49" fmla="*/ 102 h 260"/>
                <a:gd name="T50" fmla="*/ 68 w 214"/>
                <a:gd name="T51" fmla="*/ 111 h 260"/>
                <a:gd name="T52" fmla="*/ 68 w 214"/>
                <a:gd name="T53" fmla="*/ 120 h 260"/>
                <a:gd name="T54" fmla="*/ 68 w 214"/>
                <a:gd name="T55" fmla="*/ 125 h 260"/>
                <a:gd name="T56" fmla="*/ 69 w 214"/>
                <a:gd name="T57" fmla="*/ 130 h 260"/>
                <a:gd name="T58" fmla="*/ 69 w 214"/>
                <a:gd name="T59" fmla="*/ 130 h 260"/>
                <a:gd name="T60" fmla="*/ 71 w 214"/>
                <a:gd name="T61" fmla="*/ 130 h 260"/>
                <a:gd name="T62" fmla="*/ 73 w 214"/>
                <a:gd name="T63" fmla="*/ 130 h 260"/>
                <a:gd name="T64" fmla="*/ 75 w 214"/>
                <a:gd name="T65" fmla="*/ 130 h 260"/>
                <a:gd name="T66" fmla="*/ 79 w 214"/>
                <a:gd name="T67" fmla="*/ 130 h 260"/>
                <a:gd name="T68" fmla="*/ 81 w 214"/>
                <a:gd name="T69" fmla="*/ 130 h 260"/>
                <a:gd name="T70" fmla="*/ 84 w 214"/>
                <a:gd name="T71" fmla="*/ 130 h 260"/>
                <a:gd name="T72" fmla="*/ 86 w 214"/>
                <a:gd name="T73" fmla="*/ 130 h 260"/>
                <a:gd name="T74" fmla="*/ 88 w 214"/>
                <a:gd name="T75" fmla="*/ 130 h 260"/>
                <a:gd name="T76" fmla="*/ 88 w 214"/>
                <a:gd name="T77" fmla="*/ 130 h 260"/>
                <a:gd name="T78" fmla="*/ 88 w 214"/>
                <a:gd name="T79" fmla="*/ 130 h 260"/>
                <a:gd name="T80" fmla="*/ 88 w 214"/>
                <a:gd name="T81" fmla="*/ 130 h 260"/>
                <a:gd name="T82" fmla="*/ 85 w 214"/>
                <a:gd name="T83" fmla="*/ 130 h 260"/>
                <a:gd name="T84" fmla="*/ 81 w 214"/>
                <a:gd name="T85" fmla="*/ 133 h 260"/>
                <a:gd name="T86" fmla="*/ 76 w 214"/>
                <a:gd name="T87" fmla="*/ 146 h 260"/>
                <a:gd name="T88" fmla="*/ 69 w 214"/>
                <a:gd name="T89" fmla="*/ 154 h 260"/>
                <a:gd name="T90" fmla="*/ 62 w 214"/>
                <a:gd name="T91" fmla="*/ 161 h 260"/>
                <a:gd name="T92" fmla="*/ 62 w 214"/>
                <a:gd name="T93" fmla="*/ 161 h 260"/>
                <a:gd name="T94" fmla="*/ 53 w 214"/>
                <a:gd name="T95" fmla="*/ 161 h 260"/>
                <a:gd name="T96" fmla="*/ 53 w 214"/>
                <a:gd name="T97" fmla="*/ 161 h 260"/>
                <a:gd name="T98" fmla="*/ 53 w 214"/>
                <a:gd name="T99" fmla="*/ 158 h 260"/>
                <a:gd name="T100" fmla="*/ 53 w 214"/>
                <a:gd name="T101" fmla="*/ 156 h 260"/>
                <a:gd name="T102" fmla="*/ 53 w 214"/>
                <a:gd name="T103" fmla="*/ 152 h 260"/>
                <a:gd name="T104" fmla="*/ 53 w 214"/>
                <a:gd name="T105" fmla="*/ 148 h 260"/>
                <a:gd name="T106" fmla="*/ 53 w 214"/>
                <a:gd name="T107" fmla="*/ 144 h 260"/>
                <a:gd name="T108" fmla="*/ 53 w 214"/>
                <a:gd name="T109" fmla="*/ 140 h 260"/>
                <a:gd name="T110" fmla="*/ 53 w 214"/>
                <a:gd name="T111" fmla="*/ 133 h 260"/>
                <a:gd name="T112" fmla="*/ 53 w 214"/>
                <a:gd name="T113" fmla="*/ 130 h 260"/>
                <a:gd name="T114" fmla="*/ 53 w 214"/>
                <a:gd name="T115" fmla="*/ 130 h 260"/>
                <a:gd name="T116" fmla="*/ 50 w 214"/>
                <a:gd name="T117" fmla="*/ 130 h 260"/>
                <a:gd name="T118" fmla="*/ 36 w 214"/>
                <a:gd name="T119" fmla="*/ 130 h 260"/>
                <a:gd name="T120" fmla="*/ 23 w 214"/>
                <a:gd name="T121" fmla="*/ 130 h 260"/>
                <a:gd name="T122" fmla="*/ 13 w 214"/>
                <a:gd name="T123" fmla="*/ 130 h 260"/>
                <a:gd name="T124" fmla="*/ 4 w 214"/>
                <a:gd name="T125" fmla="*/ 130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4" h="260">
                  <a:moveTo>
                    <a:pt x="0" y="71"/>
                  </a:moveTo>
                  <a:lnTo>
                    <a:pt x="15" y="67"/>
                  </a:lnTo>
                  <a:lnTo>
                    <a:pt x="25" y="60"/>
                  </a:lnTo>
                  <a:lnTo>
                    <a:pt x="36" y="51"/>
                  </a:lnTo>
                  <a:lnTo>
                    <a:pt x="47" y="41"/>
                  </a:lnTo>
                  <a:lnTo>
                    <a:pt x="59" y="28"/>
                  </a:lnTo>
                  <a:lnTo>
                    <a:pt x="72" y="20"/>
                  </a:lnTo>
                  <a:lnTo>
                    <a:pt x="86" y="12"/>
                  </a:lnTo>
                  <a:lnTo>
                    <a:pt x="98" y="5"/>
                  </a:lnTo>
                  <a:lnTo>
                    <a:pt x="111" y="1"/>
                  </a:lnTo>
                  <a:lnTo>
                    <a:pt x="122" y="0"/>
                  </a:lnTo>
                  <a:lnTo>
                    <a:pt x="135" y="1"/>
                  </a:lnTo>
                  <a:lnTo>
                    <a:pt x="149" y="7"/>
                  </a:lnTo>
                  <a:lnTo>
                    <a:pt x="162" y="18"/>
                  </a:lnTo>
                  <a:lnTo>
                    <a:pt x="173" y="33"/>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06" y="219"/>
                  </a:lnTo>
                  <a:lnTo>
                    <a:pt x="199" y="231"/>
                  </a:lnTo>
                  <a:lnTo>
                    <a:pt x="189" y="244"/>
                  </a:lnTo>
                  <a:lnTo>
                    <a:pt x="174" y="252"/>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50" y="221"/>
                  </a:lnTo>
                  <a:lnTo>
                    <a:pt x="36" y="217"/>
                  </a:lnTo>
                  <a:lnTo>
                    <a:pt x="23" y="214"/>
                  </a:lnTo>
                  <a:lnTo>
                    <a:pt x="13" y="212"/>
                  </a:lnTo>
                  <a:lnTo>
                    <a:pt x="4" y="21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 name="Freeform 1290"/>
            <p:cNvSpPr>
              <a:spLocks/>
            </p:cNvSpPr>
            <p:nvPr/>
          </p:nvSpPr>
          <p:spPr bwMode="auto">
            <a:xfrm>
              <a:off x="2892" y="2892"/>
              <a:ext cx="76" cy="193"/>
            </a:xfrm>
            <a:custGeom>
              <a:avLst/>
              <a:gdLst>
                <a:gd name="T0" fmla="*/ 2 w 75"/>
                <a:gd name="T1" fmla="*/ 48 h 195"/>
                <a:gd name="T2" fmla="*/ 4 w 75"/>
                <a:gd name="T3" fmla="*/ 48 h 195"/>
                <a:gd name="T4" fmla="*/ 6 w 75"/>
                <a:gd name="T5" fmla="*/ 30 h 195"/>
                <a:gd name="T6" fmla="*/ 11 w 75"/>
                <a:gd name="T7" fmla="*/ 16 h 195"/>
                <a:gd name="T8" fmla="*/ 16 w 75"/>
                <a:gd name="T9" fmla="*/ 5 h 195"/>
                <a:gd name="T10" fmla="*/ 27 w 75"/>
                <a:gd name="T11" fmla="*/ 0 h 195"/>
                <a:gd name="T12" fmla="*/ 27 w 75"/>
                <a:gd name="T13" fmla="*/ 0 h 195"/>
                <a:gd name="T14" fmla="*/ 159 w 75"/>
                <a:gd name="T15" fmla="*/ 3 h 195"/>
                <a:gd name="T16" fmla="*/ 175 w 75"/>
                <a:gd name="T17" fmla="*/ 9 h 195"/>
                <a:gd name="T18" fmla="*/ 195 w 75"/>
                <a:gd name="T19" fmla="*/ 23 h 195"/>
                <a:gd name="T20" fmla="*/ 207 w 75"/>
                <a:gd name="T21" fmla="*/ 37 h 195"/>
                <a:gd name="T22" fmla="*/ 213 w 75"/>
                <a:gd name="T23" fmla="*/ 48 h 195"/>
                <a:gd name="T24" fmla="*/ 213 w 75"/>
                <a:gd name="T25" fmla="*/ 48 h 195"/>
                <a:gd name="T26" fmla="*/ 213 w 75"/>
                <a:gd name="T27" fmla="*/ 48 h 195"/>
                <a:gd name="T28" fmla="*/ 222 w 75"/>
                <a:gd name="T29" fmla="*/ 48 h 195"/>
                <a:gd name="T30" fmla="*/ 231 w 75"/>
                <a:gd name="T31" fmla="*/ 48 h 195"/>
                <a:gd name="T32" fmla="*/ 237 w 75"/>
                <a:gd name="T33" fmla="*/ 48 h 195"/>
                <a:gd name="T34" fmla="*/ 243 w 75"/>
                <a:gd name="T35" fmla="*/ 48 h 195"/>
                <a:gd name="T36" fmla="*/ 243 w 75"/>
                <a:gd name="T37" fmla="*/ 48 h 195"/>
                <a:gd name="T38" fmla="*/ 243 w 75"/>
                <a:gd name="T39" fmla="*/ 48 h 195"/>
                <a:gd name="T40" fmla="*/ 252 w 75"/>
                <a:gd name="T41" fmla="*/ 48 h 195"/>
                <a:gd name="T42" fmla="*/ 252 w 75"/>
                <a:gd name="T43" fmla="*/ 48 h 195"/>
                <a:gd name="T44" fmla="*/ 252 w 75"/>
                <a:gd name="T45" fmla="*/ 48 h 195"/>
                <a:gd name="T46" fmla="*/ 243 w 75"/>
                <a:gd name="T47" fmla="*/ 50 h 195"/>
                <a:gd name="T48" fmla="*/ 243 w 75"/>
                <a:gd name="T49" fmla="*/ 56 h 195"/>
                <a:gd name="T50" fmla="*/ 237 w 75"/>
                <a:gd name="T51" fmla="*/ 60 h 195"/>
                <a:gd name="T52" fmla="*/ 225 w 75"/>
                <a:gd name="T53" fmla="*/ 64 h 195"/>
                <a:gd name="T54" fmla="*/ 222 w 75"/>
                <a:gd name="T55" fmla="*/ 67 h 195"/>
                <a:gd name="T56" fmla="*/ 201 w 75"/>
                <a:gd name="T57" fmla="*/ 70 h 195"/>
                <a:gd name="T58" fmla="*/ 201 w 75"/>
                <a:gd name="T59" fmla="*/ 70 h 195"/>
                <a:gd name="T60" fmla="*/ 171 w 75"/>
                <a:gd name="T61" fmla="*/ 72 h 195"/>
                <a:gd name="T62" fmla="*/ 32 w 75"/>
                <a:gd name="T63" fmla="*/ 70 h 195"/>
                <a:gd name="T64" fmla="*/ 18 w 75"/>
                <a:gd name="T65" fmla="*/ 67 h 195"/>
                <a:gd name="T66" fmla="*/ 11 w 75"/>
                <a:gd name="T67" fmla="*/ 63 h 195"/>
                <a:gd name="T68" fmla="*/ 4 w 75"/>
                <a:gd name="T69" fmla="*/ 57 h 195"/>
                <a:gd name="T70" fmla="*/ 4 w 75"/>
                <a:gd name="T71" fmla="*/ 57 h 195"/>
                <a:gd name="T72" fmla="*/ 4 w 75"/>
                <a:gd name="T73" fmla="*/ 52 h 195"/>
                <a:gd name="T74" fmla="*/ 2 w 75"/>
                <a:gd name="T75" fmla="*/ 48 h 195"/>
                <a:gd name="T76" fmla="*/ 2 w 75"/>
                <a:gd name="T77" fmla="*/ 48 h 195"/>
                <a:gd name="T78" fmla="*/ 0 w 75"/>
                <a:gd name="T79" fmla="*/ 48 h 195"/>
                <a:gd name="T80" fmla="*/ 0 w 75"/>
                <a:gd name="T81" fmla="*/ 48 h 195"/>
                <a:gd name="T82" fmla="*/ 0 w 75"/>
                <a:gd name="T83" fmla="*/ 48 h 195"/>
                <a:gd name="T84" fmla="*/ 0 w 75"/>
                <a:gd name="T85" fmla="*/ 48 h 195"/>
                <a:gd name="T86" fmla="*/ 0 w 75"/>
                <a:gd name="T87" fmla="*/ 48 h 195"/>
                <a:gd name="T88" fmla="*/ 0 w 75"/>
                <a:gd name="T89" fmla="*/ 48 h 195"/>
                <a:gd name="T90" fmla="*/ 2 w 75"/>
                <a:gd name="T91" fmla="*/ 48 h 195"/>
                <a:gd name="T92" fmla="*/ 2 w 75"/>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 h="195">
                  <a:moveTo>
                    <a:pt x="2" y="60"/>
                  </a:moveTo>
                  <a:lnTo>
                    <a:pt x="4" y="48"/>
                  </a:lnTo>
                  <a:lnTo>
                    <a:pt x="6" y="30"/>
                  </a:lnTo>
                  <a:lnTo>
                    <a:pt x="11" y="16"/>
                  </a:lnTo>
                  <a:lnTo>
                    <a:pt x="16" y="5"/>
                  </a:lnTo>
                  <a:lnTo>
                    <a:pt x="27" y="0"/>
                  </a:lnTo>
                  <a:lnTo>
                    <a:pt x="38" y="3"/>
                  </a:lnTo>
                  <a:lnTo>
                    <a:pt x="46" y="9"/>
                  </a:lnTo>
                  <a:lnTo>
                    <a:pt x="55" y="23"/>
                  </a:lnTo>
                  <a:lnTo>
                    <a:pt x="59" y="37"/>
                  </a:lnTo>
                  <a:lnTo>
                    <a:pt x="61" y="51"/>
                  </a:lnTo>
                  <a:lnTo>
                    <a:pt x="61" y="67"/>
                  </a:lnTo>
                  <a:lnTo>
                    <a:pt x="64" y="79"/>
                  </a:lnTo>
                  <a:lnTo>
                    <a:pt x="67" y="92"/>
                  </a:lnTo>
                  <a:lnTo>
                    <a:pt x="69" y="102"/>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44" y="194"/>
                  </a:lnTo>
                  <a:lnTo>
                    <a:pt x="32" y="191"/>
                  </a:lnTo>
                  <a:lnTo>
                    <a:pt x="18" y="185"/>
                  </a:lnTo>
                  <a:lnTo>
                    <a:pt x="11" y="176"/>
                  </a:lnTo>
                  <a:lnTo>
                    <a:pt x="4" y="164"/>
                  </a:lnTo>
                  <a:lnTo>
                    <a:pt x="4" y="155"/>
                  </a:lnTo>
                  <a:lnTo>
                    <a:pt x="2" y="146"/>
                  </a:lnTo>
                  <a:lnTo>
                    <a:pt x="2" y="134"/>
                  </a:lnTo>
                  <a:lnTo>
                    <a:pt x="0" y="122"/>
                  </a:lnTo>
                  <a:lnTo>
                    <a:pt x="0" y="109"/>
                  </a:lnTo>
                  <a:lnTo>
                    <a:pt x="0" y="97"/>
                  </a:lnTo>
                  <a:lnTo>
                    <a:pt x="0" y="85"/>
                  </a:lnTo>
                  <a:lnTo>
                    <a:pt x="0" y="74"/>
                  </a:lnTo>
                  <a:lnTo>
                    <a:pt x="0" y="67"/>
                  </a:lnTo>
                  <a:lnTo>
                    <a:pt x="2" y="60"/>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7" name="Freeform 1291"/>
            <p:cNvSpPr>
              <a:spLocks/>
            </p:cNvSpPr>
            <p:nvPr/>
          </p:nvSpPr>
          <p:spPr bwMode="auto">
            <a:xfrm>
              <a:off x="2892" y="2892"/>
              <a:ext cx="76" cy="193"/>
            </a:xfrm>
            <a:custGeom>
              <a:avLst/>
              <a:gdLst>
                <a:gd name="T0" fmla="*/ 2 w 75"/>
                <a:gd name="T1" fmla="*/ 48 h 195"/>
                <a:gd name="T2" fmla="*/ 4 w 75"/>
                <a:gd name="T3" fmla="*/ 48 h 195"/>
                <a:gd name="T4" fmla="*/ 6 w 75"/>
                <a:gd name="T5" fmla="*/ 30 h 195"/>
                <a:gd name="T6" fmla="*/ 11 w 75"/>
                <a:gd name="T7" fmla="*/ 16 h 195"/>
                <a:gd name="T8" fmla="*/ 16 w 75"/>
                <a:gd name="T9" fmla="*/ 5 h 195"/>
                <a:gd name="T10" fmla="*/ 27 w 75"/>
                <a:gd name="T11" fmla="*/ 0 h 195"/>
                <a:gd name="T12" fmla="*/ 27 w 75"/>
                <a:gd name="T13" fmla="*/ 0 h 195"/>
                <a:gd name="T14" fmla="*/ 159 w 75"/>
                <a:gd name="T15" fmla="*/ 3 h 195"/>
                <a:gd name="T16" fmla="*/ 175 w 75"/>
                <a:gd name="T17" fmla="*/ 9 h 195"/>
                <a:gd name="T18" fmla="*/ 195 w 75"/>
                <a:gd name="T19" fmla="*/ 23 h 195"/>
                <a:gd name="T20" fmla="*/ 207 w 75"/>
                <a:gd name="T21" fmla="*/ 37 h 195"/>
                <a:gd name="T22" fmla="*/ 213 w 75"/>
                <a:gd name="T23" fmla="*/ 48 h 195"/>
                <a:gd name="T24" fmla="*/ 213 w 75"/>
                <a:gd name="T25" fmla="*/ 48 h 195"/>
                <a:gd name="T26" fmla="*/ 213 w 75"/>
                <a:gd name="T27" fmla="*/ 48 h 195"/>
                <a:gd name="T28" fmla="*/ 222 w 75"/>
                <a:gd name="T29" fmla="*/ 48 h 195"/>
                <a:gd name="T30" fmla="*/ 231 w 75"/>
                <a:gd name="T31" fmla="*/ 48 h 195"/>
                <a:gd name="T32" fmla="*/ 237 w 75"/>
                <a:gd name="T33" fmla="*/ 48 h 195"/>
                <a:gd name="T34" fmla="*/ 243 w 75"/>
                <a:gd name="T35" fmla="*/ 48 h 195"/>
                <a:gd name="T36" fmla="*/ 243 w 75"/>
                <a:gd name="T37" fmla="*/ 48 h 195"/>
                <a:gd name="T38" fmla="*/ 243 w 75"/>
                <a:gd name="T39" fmla="*/ 48 h 195"/>
                <a:gd name="T40" fmla="*/ 252 w 75"/>
                <a:gd name="T41" fmla="*/ 48 h 195"/>
                <a:gd name="T42" fmla="*/ 252 w 75"/>
                <a:gd name="T43" fmla="*/ 48 h 195"/>
                <a:gd name="T44" fmla="*/ 252 w 75"/>
                <a:gd name="T45" fmla="*/ 48 h 195"/>
                <a:gd name="T46" fmla="*/ 243 w 75"/>
                <a:gd name="T47" fmla="*/ 50 h 195"/>
                <a:gd name="T48" fmla="*/ 243 w 75"/>
                <a:gd name="T49" fmla="*/ 56 h 195"/>
                <a:gd name="T50" fmla="*/ 237 w 75"/>
                <a:gd name="T51" fmla="*/ 60 h 195"/>
                <a:gd name="T52" fmla="*/ 225 w 75"/>
                <a:gd name="T53" fmla="*/ 64 h 195"/>
                <a:gd name="T54" fmla="*/ 222 w 75"/>
                <a:gd name="T55" fmla="*/ 67 h 195"/>
                <a:gd name="T56" fmla="*/ 201 w 75"/>
                <a:gd name="T57" fmla="*/ 70 h 195"/>
                <a:gd name="T58" fmla="*/ 201 w 75"/>
                <a:gd name="T59" fmla="*/ 70 h 195"/>
                <a:gd name="T60" fmla="*/ 171 w 75"/>
                <a:gd name="T61" fmla="*/ 72 h 195"/>
                <a:gd name="T62" fmla="*/ 32 w 75"/>
                <a:gd name="T63" fmla="*/ 70 h 195"/>
                <a:gd name="T64" fmla="*/ 18 w 75"/>
                <a:gd name="T65" fmla="*/ 67 h 195"/>
                <a:gd name="T66" fmla="*/ 11 w 75"/>
                <a:gd name="T67" fmla="*/ 63 h 195"/>
                <a:gd name="T68" fmla="*/ 4 w 75"/>
                <a:gd name="T69" fmla="*/ 57 h 195"/>
                <a:gd name="T70" fmla="*/ 4 w 75"/>
                <a:gd name="T71" fmla="*/ 57 h 195"/>
                <a:gd name="T72" fmla="*/ 4 w 75"/>
                <a:gd name="T73" fmla="*/ 52 h 195"/>
                <a:gd name="T74" fmla="*/ 2 w 75"/>
                <a:gd name="T75" fmla="*/ 48 h 195"/>
                <a:gd name="T76" fmla="*/ 2 w 75"/>
                <a:gd name="T77" fmla="*/ 48 h 195"/>
                <a:gd name="T78" fmla="*/ 0 w 75"/>
                <a:gd name="T79" fmla="*/ 48 h 195"/>
                <a:gd name="T80" fmla="*/ 0 w 75"/>
                <a:gd name="T81" fmla="*/ 48 h 195"/>
                <a:gd name="T82" fmla="*/ 0 w 75"/>
                <a:gd name="T83" fmla="*/ 48 h 195"/>
                <a:gd name="T84" fmla="*/ 0 w 75"/>
                <a:gd name="T85" fmla="*/ 48 h 195"/>
                <a:gd name="T86" fmla="*/ 0 w 75"/>
                <a:gd name="T87" fmla="*/ 48 h 195"/>
                <a:gd name="T88" fmla="*/ 0 w 75"/>
                <a:gd name="T89" fmla="*/ 48 h 195"/>
                <a:gd name="T90" fmla="*/ 2 w 75"/>
                <a:gd name="T91" fmla="*/ 48 h 195"/>
                <a:gd name="T92" fmla="*/ 2 w 75"/>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 h="195">
                  <a:moveTo>
                    <a:pt x="2" y="60"/>
                  </a:moveTo>
                  <a:lnTo>
                    <a:pt x="4" y="48"/>
                  </a:lnTo>
                  <a:lnTo>
                    <a:pt x="6" y="30"/>
                  </a:lnTo>
                  <a:lnTo>
                    <a:pt x="11" y="16"/>
                  </a:lnTo>
                  <a:lnTo>
                    <a:pt x="16" y="5"/>
                  </a:lnTo>
                  <a:lnTo>
                    <a:pt x="27" y="0"/>
                  </a:lnTo>
                  <a:lnTo>
                    <a:pt x="38" y="3"/>
                  </a:lnTo>
                  <a:lnTo>
                    <a:pt x="46" y="9"/>
                  </a:lnTo>
                  <a:lnTo>
                    <a:pt x="55" y="23"/>
                  </a:lnTo>
                  <a:lnTo>
                    <a:pt x="59" y="37"/>
                  </a:lnTo>
                  <a:lnTo>
                    <a:pt x="61" y="51"/>
                  </a:lnTo>
                  <a:lnTo>
                    <a:pt x="61" y="67"/>
                  </a:lnTo>
                  <a:lnTo>
                    <a:pt x="64" y="79"/>
                  </a:lnTo>
                  <a:lnTo>
                    <a:pt x="67" y="92"/>
                  </a:lnTo>
                  <a:lnTo>
                    <a:pt x="69" y="102"/>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44" y="194"/>
                  </a:lnTo>
                  <a:lnTo>
                    <a:pt x="32" y="191"/>
                  </a:lnTo>
                  <a:lnTo>
                    <a:pt x="18" y="185"/>
                  </a:lnTo>
                  <a:lnTo>
                    <a:pt x="11" y="176"/>
                  </a:lnTo>
                  <a:lnTo>
                    <a:pt x="4" y="164"/>
                  </a:lnTo>
                  <a:lnTo>
                    <a:pt x="4" y="155"/>
                  </a:lnTo>
                  <a:lnTo>
                    <a:pt x="2" y="146"/>
                  </a:lnTo>
                  <a:lnTo>
                    <a:pt x="2" y="134"/>
                  </a:lnTo>
                  <a:lnTo>
                    <a:pt x="0" y="122"/>
                  </a:lnTo>
                  <a:lnTo>
                    <a:pt x="0" y="109"/>
                  </a:lnTo>
                  <a:lnTo>
                    <a:pt x="0" y="97"/>
                  </a:lnTo>
                  <a:lnTo>
                    <a:pt x="0" y="85"/>
                  </a:lnTo>
                  <a:lnTo>
                    <a:pt x="0" y="74"/>
                  </a:lnTo>
                  <a:lnTo>
                    <a:pt x="0" y="67"/>
                  </a:lnTo>
                  <a:lnTo>
                    <a:pt x="2" y="60"/>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8" name="Freeform 1292"/>
            <p:cNvSpPr>
              <a:spLocks/>
            </p:cNvSpPr>
            <p:nvPr/>
          </p:nvSpPr>
          <p:spPr bwMode="auto">
            <a:xfrm>
              <a:off x="2892" y="2860"/>
              <a:ext cx="76" cy="192"/>
            </a:xfrm>
            <a:custGeom>
              <a:avLst/>
              <a:gdLst>
                <a:gd name="T0" fmla="*/ 2 w 75"/>
                <a:gd name="T1" fmla="*/ 32 h 195"/>
                <a:gd name="T2" fmla="*/ 4 w 75"/>
                <a:gd name="T3" fmla="*/ 32 h 195"/>
                <a:gd name="T4" fmla="*/ 6 w 75"/>
                <a:gd name="T5" fmla="*/ 31 h 195"/>
                <a:gd name="T6" fmla="*/ 11 w 75"/>
                <a:gd name="T7" fmla="*/ 14 h 195"/>
                <a:gd name="T8" fmla="*/ 16 w 75"/>
                <a:gd name="T9" fmla="*/ 4 h 195"/>
                <a:gd name="T10" fmla="*/ 27 w 75"/>
                <a:gd name="T11" fmla="*/ 0 h 195"/>
                <a:gd name="T12" fmla="*/ 27 w 75"/>
                <a:gd name="T13" fmla="*/ 0 h 195"/>
                <a:gd name="T14" fmla="*/ 159 w 75"/>
                <a:gd name="T15" fmla="*/ 2 h 195"/>
                <a:gd name="T16" fmla="*/ 175 w 75"/>
                <a:gd name="T17" fmla="*/ 9 h 195"/>
                <a:gd name="T18" fmla="*/ 195 w 75"/>
                <a:gd name="T19" fmla="*/ 23 h 195"/>
                <a:gd name="T20" fmla="*/ 207 w 75"/>
                <a:gd name="T21" fmla="*/ 32 h 195"/>
                <a:gd name="T22" fmla="*/ 213 w 75"/>
                <a:gd name="T23" fmla="*/ 32 h 195"/>
                <a:gd name="T24" fmla="*/ 213 w 75"/>
                <a:gd name="T25" fmla="*/ 32 h 195"/>
                <a:gd name="T26" fmla="*/ 213 w 75"/>
                <a:gd name="T27" fmla="*/ 32 h 195"/>
                <a:gd name="T28" fmla="*/ 222 w 75"/>
                <a:gd name="T29" fmla="*/ 32 h 195"/>
                <a:gd name="T30" fmla="*/ 231 w 75"/>
                <a:gd name="T31" fmla="*/ 32 h 195"/>
                <a:gd name="T32" fmla="*/ 237 w 75"/>
                <a:gd name="T33" fmla="*/ 32 h 195"/>
                <a:gd name="T34" fmla="*/ 243 w 75"/>
                <a:gd name="T35" fmla="*/ 32 h 195"/>
                <a:gd name="T36" fmla="*/ 243 w 75"/>
                <a:gd name="T37" fmla="*/ 32 h 195"/>
                <a:gd name="T38" fmla="*/ 243 w 75"/>
                <a:gd name="T39" fmla="*/ 32 h 195"/>
                <a:gd name="T40" fmla="*/ 252 w 75"/>
                <a:gd name="T41" fmla="*/ 32 h 195"/>
                <a:gd name="T42" fmla="*/ 252 w 75"/>
                <a:gd name="T43" fmla="*/ 32 h 195"/>
                <a:gd name="T44" fmla="*/ 252 w 75"/>
                <a:gd name="T45" fmla="*/ 32 h 195"/>
                <a:gd name="T46" fmla="*/ 243 w 75"/>
                <a:gd name="T47" fmla="*/ 32 h 195"/>
                <a:gd name="T48" fmla="*/ 243 w 75"/>
                <a:gd name="T49" fmla="*/ 32 h 195"/>
                <a:gd name="T50" fmla="*/ 237 w 75"/>
                <a:gd name="T51" fmla="*/ 34 h 195"/>
                <a:gd name="T52" fmla="*/ 225 w 75"/>
                <a:gd name="T53" fmla="*/ 37 h 195"/>
                <a:gd name="T54" fmla="*/ 222 w 75"/>
                <a:gd name="T55" fmla="*/ 39 h 195"/>
                <a:gd name="T56" fmla="*/ 201 w 75"/>
                <a:gd name="T57" fmla="*/ 40 h 195"/>
                <a:gd name="T58" fmla="*/ 201 w 75"/>
                <a:gd name="T59" fmla="*/ 40 h 195"/>
                <a:gd name="T60" fmla="*/ 171 w 75"/>
                <a:gd name="T61" fmla="*/ 42 h 195"/>
                <a:gd name="T62" fmla="*/ 32 w 75"/>
                <a:gd name="T63" fmla="*/ 41 h 195"/>
                <a:gd name="T64" fmla="*/ 18 w 75"/>
                <a:gd name="T65" fmla="*/ 39 h 195"/>
                <a:gd name="T66" fmla="*/ 11 w 75"/>
                <a:gd name="T67" fmla="*/ 36 h 195"/>
                <a:gd name="T68" fmla="*/ 4 w 75"/>
                <a:gd name="T69" fmla="*/ 32 h 195"/>
                <a:gd name="T70" fmla="*/ 4 w 75"/>
                <a:gd name="T71" fmla="*/ 32 h 195"/>
                <a:gd name="T72" fmla="*/ 4 w 75"/>
                <a:gd name="T73" fmla="*/ 32 h 195"/>
                <a:gd name="T74" fmla="*/ 2 w 75"/>
                <a:gd name="T75" fmla="*/ 32 h 195"/>
                <a:gd name="T76" fmla="*/ 2 w 75"/>
                <a:gd name="T77" fmla="*/ 32 h 195"/>
                <a:gd name="T78" fmla="*/ 0 w 75"/>
                <a:gd name="T79" fmla="*/ 32 h 195"/>
                <a:gd name="T80" fmla="*/ 0 w 75"/>
                <a:gd name="T81" fmla="*/ 32 h 195"/>
                <a:gd name="T82" fmla="*/ 0 w 75"/>
                <a:gd name="T83" fmla="*/ 32 h 195"/>
                <a:gd name="T84" fmla="*/ 0 w 75"/>
                <a:gd name="T85" fmla="*/ 32 h 195"/>
                <a:gd name="T86" fmla="*/ 0 w 75"/>
                <a:gd name="T87" fmla="*/ 32 h 195"/>
                <a:gd name="T88" fmla="*/ 0 w 75"/>
                <a:gd name="T89" fmla="*/ 32 h 195"/>
                <a:gd name="T90" fmla="*/ 2 w 75"/>
                <a:gd name="T91" fmla="*/ 32 h 195"/>
                <a:gd name="T92" fmla="*/ 2 w 75"/>
                <a:gd name="T93" fmla="*/ 32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 h="195">
                  <a:moveTo>
                    <a:pt x="2" y="60"/>
                  </a:moveTo>
                  <a:lnTo>
                    <a:pt x="4" y="48"/>
                  </a:lnTo>
                  <a:lnTo>
                    <a:pt x="6" y="31"/>
                  </a:lnTo>
                  <a:lnTo>
                    <a:pt x="11" y="14"/>
                  </a:lnTo>
                  <a:lnTo>
                    <a:pt x="16" y="4"/>
                  </a:lnTo>
                  <a:lnTo>
                    <a:pt x="27" y="0"/>
                  </a:lnTo>
                  <a:lnTo>
                    <a:pt x="38" y="2"/>
                  </a:lnTo>
                  <a:lnTo>
                    <a:pt x="46" y="9"/>
                  </a:lnTo>
                  <a:lnTo>
                    <a:pt x="55" y="23"/>
                  </a:lnTo>
                  <a:lnTo>
                    <a:pt x="59" y="35"/>
                  </a:lnTo>
                  <a:lnTo>
                    <a:pt x="61" y="52"/>
                  </a:lnTo>
                  <a:lnTo>
                    <a:pt x="61" y="65"/>
                  </a:lnTo>
                  <a:lnTo>
                    <a:pt x="64" y="80"/>
                  </a:lnTo>
                  <a:lnTo>
                    <a:pt x="67" y="90"/>
                  </a:lnTo>
                  <a:lnTo>
                    <a:pt x="69" y="10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44" y="194"/>
                  </a:lnTo>
                  <a:lnTo>
                    <a:pt x="32" y="191"/>
                  </a:lnTo>
                  <a:lnTo>
                    <a:pt x="18" y="185"/>
                  </a:lnTo>
                  <a:lnTo>
                    <a:pt x="11" y="177"/>
                  </a:lnTo>
                  <a:lnTo>
                    <a:pt x="4" y="164"/>
                  </a:lnTo>
                  <a:lnTo>
                    <a:pt x="4" y="155"/>
                  </a:lnTo>
                  <a:lnTo>
                    <a:pt x="2" y="145"/>
                  </a:lnTo>
                  <a:lnTo>
                    <a:pt x="2" y="134"/>
                  </a:lnTo>
                  <a:lnTo>
                    <a:pt x="0" y="122"/>
                  </a:lnTo>
                  <a:lnTo>
                    <a:pt x="0" y="109"/>
                  </a:lnTo>
                  <a:lnTo>
                    <a:pt x="0" y="97"/>
                  </a:lnTo>
                  <a:lnTo>
                    <a:pt x="0" y="85"/>
                  </a:lnTo>
                  <a:lnTo>
                    <a:pt x="0" y="76"/>
                  </a:lnTo>
                  <a:lnTo>
                    <a:pt x="0" y="67"/>
                  </a:lnTo>
                  <a:lnTo>
                    <a:pt x="2" y="6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69" name="Freeform 1293"/>
            <p:cNvSpPr>
              <a:spLocks/>
            </p:cNvSpPr>
            <p:nvPr/>
          </p:nvSpPr>
          <p:spPr bwMode="auto">
            <a:xfrm>
              <a:off x="2892" y="2860"/>
              <a:ext cx="76" cy="192"/>
            </a:xfrm>
            <a:custGeom>
              <a:avLst/>
              <a:gdLst>
                <a:gd name="T0" fmla="*/ 2 w 75"/>
                <a:gd name="T1" fmla="*/ 32 h 195"/>
                <a:gd name="T2" fmla="*/ 4 w 75"/>
                <a:gd name="T3" fmla="*/ 32 h 195"/>
                <a:gd name="T4" fmla="*/ 6 w 75"/>
                <a:gd name="T5" fmla="*/ 31 h 195"/>
                <a:gd name="T6" fmla="*/ 11 w 75"/>
                <a:gd name="T7" fmla="*/ 14 h 195"/>
                <a:gd name="T8" fmla="*/ 16 w 75"/>
                <a:gd name="T9" fmla="*/ 4 h 195"/>
                <a:gd name="T10" fmla="*/ 27 w 75"/>
                <a:gd name="T11" fmla="*/ 0 h 195"/>
                <a:gd name="T12" fmla="*/ 27 w 75"/>
                <a:gd name="T13" fmla="*/ 0 h 195"/>
                <a:gd name="T14" fmla="*/ 159 w 75"/>
                <a:gd name="T15" fmla="*/ 2 h 195"/>
                <a:gd name="T16" fmla="*/ 175 w 75"/>
                <a:gd name="T17" fmla="*/ 9 h 195"/>
                <a:gd name="T18" fmla="*/ 195 w 75"/>
                <a:gd name="T19" fmla="*/ 23 h 195"/>
                <a:gd name="T20" fmla="*/ 207 w 75"/>
                <a:gd name="T21" fmla="*/ 32 h 195"/>
                <a:gd name="T22" fmla="*/ 213 w 75"/>
                <a:gd name="T23" fmla="*/ 32 h 195"/>
                <a:gd name="T24" fmla="*/ 213 w 75"/>
                <a:gd name="T25" fmla="*/ 32 h 195"/>
                <a:gd name="T26" fmla="*/ 213 w 75"/>
                <a:gd name="T27" fmla="*/ 32 h 195"/>
                <a:gd name="T28" fmla="*/ 222 w 75"/>
                <a:gd name="T29" fmla="*/ 32 h 195"/>
                <a:gd name="T30" fmla="*/ 231 w 75"/>
                <a:gd name="T31" fmla="*/ 32 h 195"/>
                <a:gd name="T32" fmla="*/ 237 w 75"/>
                <a:gd name="T33" fmla="*/ 32 h 195"/>
                <a:gd name="T34" fmla="*/ 243 w 75"/>
                <a:gd name="T35" fmla="*/ 32 h 195"/>
                <a:gd name="T36" fmla="*/ 243 w 75"/>
                <a:gd name="T37" fmla="*/ 32 h 195"/>
                <a:gd name="T38" fmla="*/ 243 w 75"/>
                <a:gd name="T39" fmla="*/ 32 h 195"/>
                <a:gd name="T40" fmla="*/ 252 w 75"/>
                <a:gd name="T41" fmla="*/ 32 h 195"/>
                <a:gd name="T42" fmla="*/ 252 w 75"/>
                <a:gd name="T43" fmla="*/ 32 h 195"/>
                <a:gd name="T44" fmla="*/ 252 w 75"/>
                <a:gd name="T45" fmla="*/ 32 h 195"/>
                <a:gd name="T46" fmla="*/ 243 w 75"/>
                <a:gd name="T47" fmla="*/ 32 h 195"/>
                <a:gd name="T48" fmla="*/ 243 w 75"/>
                <a:gd name="T49" fmla="*/ 32 h 195"/>
                <a:gd name="T50" fmla="*/ 237 w 75"/>
                <a:gd name="T51" fmla="*/ 34 h 195"/>
                <a:gd name="T52" fmla="*/ 225 w 75"/>
                <a:gd name="T53" fmla="*/ 37 h 195"/>
                <a:gd name="T54" fmla="*/ 222 w 75"/>
                <a:gd name="T55" fmla="*/ 39 h 195"/>
                <a:gd name="T56" fmla="*/ 201 w 75"/>
                <a:gd name="T57" fmla="*/ 40 h 195"/>
                <a:gd name="T58" fmla="*/ 201 w 75"/>
                <a:gd name="T59" fmla="*/ 40 h 195"/>
                <a:gd name="T60" fmla="*/ 171 w 75"/>
                <a:gd name="T61" fmla="*/ 42 h 195"/>
                <a:gd name="T62" fmla="*/ 32 w 75"/>
                <a:gd name="T63" fmla="*/ 41 h 195"/>
                <a:gd name="T64" fmla="*/ 18 w 75"/>
                <a:gd name="T65" fmla="*/ 39 h 195"/>
                <a:gd name="T66" fmla="*/ 11 w 75"/>
                <a:gd name="T67" fmla="*/ 36 h 195"/>
                <a:gd name="T68" fmla="*/ 4 w 75"/>
                <a:gd name="T69" fmla="*/ 32 h 195"/>
                <a:gd name="T70" fmla="*/ 4 w 75"/>
                <a:gd name="T71" fmla="*/ 32 h 195"/>
                <a:gd name="T72" fmla="*/ 4 w 75"/>
                <a:gd name="T73" fmla="*/ 32 h 195"/>
                <a:gd name="T74" fmla="*/ 2 w 75"/>
                <a:gd name="T75" fmla="*/ 32 h 195"/>
                <a:gd name="T76" fmla="*/ 2 w 75"/>
                <a:gd name="T77" fmla="*/ 32 h 195"/>
                <a:gd name="T78" fmla="*/ 0 w 75"/>
                <a:gd name="T79" fmla="*/ 32 h 195"/>
                <a:gd name="T80" fmla="*/ 0 w 75"/>
                <a:gd name="T81" fmla="*/ 32 h 195"/>
                <a:gd name="T82" fmla="*/ 0 w 75"/>
                <a:gd name="T83" fmla="*/ 32 h 195"/>
                <a:gd name="T84" fmla="*/ 0 w 75"/>
                <a:gd name="T85" fmla="*/ 32 h 195"/>
                <a:gd name="T86" fmla="*/ 0 w 75"/>
                <a:gd name="T87" fmla="*/ 32 h 195"/>
                <a:gd name="T88" fmla="*/ 0 w 75"/>
                <a:gd name="T89" fmla="*/ 32 h 195"/>
                <a:gd name="T90" fmla="*/ 2 w 75"/>
                <a:gd name="T91" fmla="*/ 32 h 195"/>
                <a:gd name="T92" fmla="*/ 2 w 75"/>
                <a:gd name="T93" fmla="*/ 32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5" h="195">
                  <a:moveTo>
                    <a:pt x="2" y="60"/>
                  </a:moveTo>
                  <a:lnTo>
                    <a:pt x="4" y="48"/>
                  </a:lnTo>
                  <a:lnTo>
                    <a:pt x="6" y="31"/>
                  </a:lnTo>
                  <a:lnTo>
                    <a:pt x="11" y="14"/>
                  </a:lnTo>
                  <a:lnTo>
                    <a:pt x="16" y="4"/>
                  </a:lnTo>
                  <a:lnTo>
                    <a:pt x="27" y="0"/>
                  </a:lnTo>
                  <a:lnTo>
                    <a:pt x="38" y="2"/>
                  </a:lnTo>
                  <a:lnTo>
                    <a:pt x="46" y="9"/>
                  </a:lnTo>
                  <a:lnTo>
                    <a:pt x="55" y="23"/>
                  </a:lnTo>
                  <a:lnTo>
                    <a:pt x="59" y="35"/>
                  </a:lnTo>
                  <a:lnTo>
                    <a:pt x="61" y="52"/>
                  </a:lnTo>
                  <a:lnTo>
                    <a:pt x="61" y="65"/>
                  </a:lnTo>
                  <a:lnTo>
                    <a:pt x="64" y="80"/>
                  </a:lnTo>
                  <a:lnTo>
                    <a:pt x="67" y="90"/>
                  </a:lnTo>
                  <a:lnTo>
                    <a:pt x="69" y="10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44" y="194"/>
                  </a:lnTo>
                  <a:lnTo>
                    <a:pt x="32" y="191"/>
                  </a:lnTo>
                  <a:lnTo>
                    <a:pt x="18" y="185"/>
                  </a:lnTo>
                  <a:lnTo>
                    <a:pt x="11" y="177"/>
                  </a:lnTo>
                  <a:lnTo>
                    <a:pt x="4" y="164"/>
                  </a:lnTo>
                  <a:lnTo>
                    <a:pt x="4" y="155"/>
                  </a:lnTo>
                  <a:lnTo>
                    <a:pt x="2" y="145"/>
                  </a:lnTo>
                  <a:lnTo>
                    <a:pt x="2" y="134"/>
                  </a:lnTo>
                  <a:lnTo>
                    <a:pt x="0" y="122"/>
                  </a:lnTo>
                  <a:lnTo>
                    <a:pt x="0" y="109"/>
                  </a:lnTo>
                  <a:lnTo>
                    <a:pt x="0" y="97"/>
                  </a:lnTo>
                  <a:lnTo>
                    <a:pt x="0" y="85"/>
                  </a:lnTo>
                  <a:lnTo>
                    <a:pt x="0" y="76"/>
                  </a:lnTo>
                  <a:lnTo>
                    <a:pt x="0" y="67"/>
                  </a:lnTo>
                  <a:lnTo>
                    <a:pt x="2" y="6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0" name="Freeform 1294"/>
            <p:cNvSpPr>
              <a:spLocks/>
            </p:cNvSpPr>
            <p:nvPr/>
          </p:nvSpPr>
          <p:spPr bwMode="auto">
            <a:xfrm>
              <a:off x="2968" y="2918"/>
              <a:ext cx="101" cy="110"/>
            </a:xfrm>
            <a:custGeom>
              <a:avLst/>
              <a:gdLst>
                <a:gd name="T0" fmla="*/ 0 w 100"/>
                <a:gd name="T1" fmla="*/ 56 h 110"/>
                <a:gd name="T2" fmla="*/ 11 w 100"/>
                <a:gd name="T3" fmla="*/ 50 h 110"/>
                <a:gd name="T4" fmla="*/ 20 w 100"/>
                <a:gd name="T5" fmla="*/ 37 h 110"/>
                <a:gd name="T6" fmla="*/ 34 w 100"/>
                <a:gd name="T7" fmla="*/ 27 h 110"/>
                <a:gd name="T8" fmla="*/ 46 w 100"/>
                <a:gd name="T9" fmla="*/ 16 h 110"/>
                <a:gd name="T10" fmla="*/ 160 w 100"/>
                <a:gd name="T11" fmla="*/ 5 h 110"/>
                <a:gd name="T12" fmla="*/ 160 w 100"/>
                <a:gd name="T13" fmla="*/ 5 h 110"/>
                <a:gd name="T14" fmla="*/ 182 w 100"/>
                <a:gd name="T15" fmla="*/ 0 h 110"/>
                <a:gd name="T16" fmla="*/ 202 w 100"/>
                <a:gd name="T17" fmla="*/ 0 h 110"/>
                <a:gd name="T18" fmla="*/ 224 w 100"/>
                <a:gd name="T19" fmla="*/ 4 h 110"/>
                <a:gd name="T20" fmla="*/ 234 w 100"/>
                <a:gd name="T21" fmla="*/ 12 h 110"/>
                <a:gd name="T22" fmla="*/ 238 w 100"/>
                <a:gd name="T23" fmla="*/ 25 h 110"/>
                <a:gd name="T24" fmla="*/ 238 w 100"/>
                <a:gd name="T25" fmla="*/ 25 h 110"/>
                <a:gd name="T26" fmla="*/ 234 w 100"/>
                <a:gd name="T27" fmla="*/ 35 h 110"/>
                <a:gd name="T28" fmla="*/ 232 w 100"/>
                <a:gd name="T29" fmla="*/ 46 h 110"/>
                <a:gd name="T30" fmla="*/ 232 w 100"/>
                <a:gd name="T31" fmla="*/ 55 h 110"/>
                <a:gd name="T32" fmla="*/ 234 w 100"/>
                <a:gd name="T33" fmla="*/ 62 h 110"/>
                <a:gd name="T34" fmla="*/ 238 w 100"/>
                <a:gd name="T35" fmla="*/ 69 h 110"/>
                <a:gd name="T36" fmla="*/ 238 w 100"/>
                <a:gd name="T37" fmla="*/ 69 h 110"/>
                <a:gd name="T38" fmla="*/ 244 w 100"/>
                <a:gd name="T39" fmla="*/ 78 h 110"/>
                <a:gd name="T40" fmla="*/ 244 w 100"/>
                <a:gd name="T41" fmla="*/ 85 h 110"/>
                <a:gd name="T42" fmla="*/ 234 w 100"/>
                <a:gd name="T43" fmla="*/ 96 h 110"/>
                <a:gd name="T44" fmla="*/ 228 w 100"/>
                <a:gd name="T45" fmla="*/ 104 h 110"/>
                <a:gd name="T46" fmla="*/ 210 w 100"/>
                <a:gd name="T47" fmla="*/ 109 h 110"/>
                <a:gd name="T48" fmla="*/ 210 w 100"/>
                <a:gd name="T49" fmla="*/ 109 h 110"/>
                <a:gd name="T50" fmla="*/ 188 w 100"/>
                <a:gd name="T51" fmla="*/ 109 h 110"/>
                <a:gd name="T52" fmla="*/ 168 w 100"/>
                <a:gd name="T53" fmla="*/ 106 h 110"/>
                <a:gd name="T54" fmla="*/ 148 w 100"/>
                <a:gd name="T55" fmla="*/ 101 h 110"/>
                <a:gd name="T56" fmla="*/ 40 w 100"/>
                <a:gd name="T57" fmla="*/ 94 h 110"/>
                <a:gd name="T58" fmla="*/ 34 w 100"/>
                <a:gd name="T59" fmla="*/ 88 h 110"/>
                <a:gd name="T60" fmla="*/ 34 w 100"/>
                <a:gd name="T61" fmla="*/ 88 h 110"/>
                <a:gd name="T62" fmla="*/ 27 w 100"/>
                <a:gd name="T63" fmla="*/ 79 h 110"/>
                <a:gd name="T64" fmla="*/ 18 w 100"/>
                <a:gd name="T65" fmla="*/ 73 h 110"/>
                <a:gd name="T66" fmla="*/ 11 w 100"/>
                <a:gd name="T67" fmla="*/ 64 h 110"/>
                <a:gd name="T68" fmla="*/ 4 w 100"/>
                <a:gd name="T69" fmla="*/ 58 h 110"/>
                <a:gd name="T70" fmla="*/ 0 w 100"/>
                <a:gd name="T71" fmla="*/ 56 h 110"/>
                <a:gd name="T72" fmla="*/ 0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10">
                  <a:moveTo>
                    <a:pt x="0" y="56"/>
                  </a:moveTo>
                  <a:lnTo>
                    <a:pt x="11" y="50"/>
                  </a:lnTo>
                  <a:lnTo>
                    <a:pt x="20" y="37"/>
                  </a:lnTo>
                  <a:lnTo>
                    <a:pt x="34" y="27"/>
                  </a:lnTo>
                  <a:lnTo>
                    <a:pt x="46" y="16"/>
                  </a:lnTo>
                  <a:lnTo>
                    <a:pt x="57" y="5"/>
                  </a:lnTo>
                  <a:lnTo>
                    <a:pt x="68" y="0"/>
                  </a:lnTo>
                  <a:lnTo>
                    <a:pt x="78" y="0"/>
                  </a:lnTo>
                  <a:lnTo>
                    <a:pt x="89" y="4"/>
                  </a:lnTo>
                  <a:lnTo>
                    <a:pt x="94" y="12"/>
                  </a:lnTo>
                  <a:lnTo>
                    <a:pt x="96" y="25"/>
                  </a:lnTo>
                  <a:lnTo>
                    <a:pt x="94" y="35"/>
                  </a:lnTo>
                  <a:lnTo>
                    <a:pt x="93" y="46"/>
                  </a:lnTo>
                  <a:lnTo>
                    <a:pt x="93" y="55"/>
                  </a:lnTo>
                  <a:lnTo>
                    <a:pt x="94" y="62"/>
                  </a:lnTo>
                  <a:lnTo>
                    <a:pt x="96" y="69"/>
                  </a:lnTo>
                  <a:lnTo>
                    <a:pt x="99" y="78"/>
                  </a:lnTo>
                  <a:lnTo>
                    <a:pt x="99" y="85"/>
                  </a:lnTo>
                  <a:lnTo>
                    <a:pt x="94" y="96"/>
                  </a:lnTo>
                  <a:lnTo>
                    <a:pt x="91" y="104"/>
                  </a:lnTo>
                  <a:lnTo>
                    <a:pt x="82" y="109"/>
                  </a:lnTo>
                  <a:lnTo>
                    <a:pt x="71" y="109"/>
                  </a:lnTo>
                  <a:lnTo>
                    <a:pt x="61" y="106"/>
                  </a:lnTo>
                  <a:lnTo>
                    <a:pt x="50" y="101"/>
                  </a:lnTo>
                  <a:lnTo>
                    <a:pt x="40" y="94"/>
                  </a:lnTo>
                  <a:lnTo>
                    <a:pt x="34" y="88"/>
                  </a:lnTo>
                  <a:lnTo>
                    <a:pt x="27" y="79"/>
                  </a:lnTo>
                  <a:lnTo>
                    <a:pt x="18" y="73"/>
                  </a:lnTo>
                  <a:lnTo>
                    <a:pt x="11" y="64"/>
                  </a:lnTo>
                  <a:lnTo>
                    <a:pt x="4" y="58"/>
                  </a:lnTo>
                  <a:lnTo>
                    <a:pt x="0" y="5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1" name="Freeform 1295"/>
            <p:cNvSpPr>
              <a:spLocks/>
            </p:cNvSpPr>
            <p:nvPr/>
          </p:nvSpPr>
          <p:spPr bwMode="auto">
            <a:xfrm>
              <a:off x="2968" y="2918"/>
              <a:ext cx="101" cy="110"/>
            </a:xfrm>
            <a:custGeom>
              <a:avLst/>
              <a:gdLst>
                <a:gd name="T0" fmla="*/ 0 w 100"/>
                <a:gd name="T1" fmla="*/ 56 h 110"/>
                <a:gd name="T2" fmla="*/ 11 w 100"/>
                <a:gd name="T3" fmla="*/ 50 h 110"/>
                <a:gd name="T4" fmla="*/ 20 w 100"/>
                <a:gd name="T5" fmla="*/ 37 h 110"/>
                <a:gd name="T6" fmla="*/ 34 w 100"/>
                <a:gd name="T7" fmla="*/ 27 h 110"/>
                <a:gd name="T8" fmla="*/ 46 w 100"/>
                <a:gd name="T9" fmla="*/ 16 h 110"/>
                <a:gd name="T10" fmla="*/ 160 w 100"/>
                <a:gd name="T11" fmla="*/ 5 h 110"/>
                <a:gd name="T12" fmla="*/ 160 w 100"/>
                <a:gd name="T13" fmla="*/ 5 h 110"/>
                <a:gd name="T14" fmla="*/ 182 w 100"/>
                <a:gd name="T15" fmla="*/ 0 h 110"/>
                <a:gd name="T16" fmla="*/ 202 w 100"/>
                <a:gd name="T17" fmla="*/ 0 h 110"/>
                <a:gd name="T18" fmla="*/ 224 w 100"/>
                <a:gd name="T19" fmla="*/ 4 h 110"/>
                <a:gd name="T20" fmla="*/ 234 w 100"/>
                <a:gd name="T21" fmla="*/ 12 h 110"/>
                <a:gd name="T22" fmla="*/ 238 w 100"/>
                <a:gd name="T23" fmla="*/ 25 h 110"/>
                <a:gd name="T24" fmla="*/ 238 w 100"/>
                <a:gd name="T25" fmla="*/ 25 h 110"/>
                <a:gd name="T26" fmla="*/ 234 w 100"/>
                <a:gd name="T27" fmla="*/ 35 h 110"/>
                <a:gd name="T28" fmla="*/ 232 w 100"/>
                <a:gd name="T29" fmla="*/ 46 h 110"/>
                <a:gd name="T30" fmla="*/ 232 w 100"/>
                <a:gd name="T31" fmla="*/ 55 h 110"/>
                <a:gd name="T32" fmla="*/ 234 w 100"/>
                <a:gd name="T33" fmla="*/ 62 h 110"/>
                <a:gd name="T34" fmla="*/ 238 w 100"/>
                <a:gd name="T35" fmla="*/ 69 h 110"/>
                <a:gd name="T36" fmla="*/ 238 w 100"/>
                <a:gd name="T37" fmla="*/ 69 h 110"/>
                <a:gd name="T38" fmla="*/ 244 w 100"/>
                <a:gd name="T39" fmla="*/ 78 h 110"/>
                <a:gd name="T40" fmla="*/ 244 w 100"/>
                <a:gd name="T41" fmla="*/ 85 h 110"/>
                <a:gd name="T42" fmla="*/ 234 w 100"/>
                <a:gd name="T43" fmla="*/ 96 h 110"/>
                <a:gd name="T44" fmla="*/ 228 w 100"/>
                <a:gd name="T45" fmla="*/ 104 h 110"/>
                <a:gd name="T46" fmla="*/ 210 w 100"/>
                <a:gd name="T47" fmla="*/ 109 h 110"/>
                <a:gd name="T48" fmla="*/ 210 w 100"/>
                <a:gd name="T49" fmla="*/ 109 h 110"/>
                <a:gd name="T50" fmla="*/ 188 w 100"/>
                <a:gd name="T51" fmla="*/ 109 h 110"/>
                <a:gd name="T52" fmla="*/ 168 w 100"/>
                <a:gd name="T53" fmla="*/ 106 h 110"/>
                <a:gd name="T54" fmla="*/ 148 w 100"/>
                <a:gd name="T55" fmla="*/ 101 h 110"/>
                <a:gd name="T56" fmla="*/ 40 w 100"/>
                <a:gd name="T57" fmla="*/ 94 h 110"/>
                <a:gd name="T58" fmla="*/ 34 w 100"/>
                <a:gd name="T59" fmla="*/ 88 h 110"/>
                <a:gd name="T60" fmla="*/ 34 w 100"/>
                <a:gd name="T61" fmla="*/ 88 h 110"/>
                <a:gd name="T62" fmla="*/ 27 w 100"/>
                <a:gd name="T63" fmla="*/ 79 h 110"/>
                <a:gd name="T64" fmla="*/ 18 w 100"/>
                <a:gd name="T65" fmla="*/ 73 h 110"/>
                <a:gd name="T66" fmla="*/ 11 w 100"/>
                <a:gd name="T67" fmla="*/ 64 h 110"/>
                <a:gd name="T68" fmla="*/ 4 w 100"/>
                <a:gd name="T69" fmla="*/ 58 h 110"/>
                <a:gd name="T70" fmla="*/ 0 w 100"/>
                <a:gd name="T71" fmla="*/ 56 h 110"/>
                <a:gd name="T72" fmla="*/ 0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10">
                  <a:moveTo>
                    <a:pt x="0" y="56"/>
                  </a:moveTo>
                  <a:lnTo>
                    <a:pt x="11" y="50"/>
                  </a:lnTo>
                  <a:lnTo>
                    <a:pt x="20" y="37"/>
                  </a:lnTo>
                  <a:lnTo>
                    <a:pt x="34" y="27"/>
                  </a:lnTo>
                  <a:lnTo>
                    <a:pt x="46" y="16"/>
                  </a:lnTo>
                  <a:lnTo>
                    <a:pt x="57" y="5"/>
                  </a:lnTo>
                  <a:lnTo>
                    <a:pt x="68" y="0"/>
                  </a:lnTo>
                  <a:lnTo>
                    <a:pt x="78" y="0"/>
                  </a:lnTo>
                  <a:lnTo>
                    <a:pt x="89" y="4"/>
                  </a:lnTo>
                  <a:lnTo>
                    <a:pt x="94" y="12"/>
                  </a:lnTo>
                  <a:lnTo>
                    <a:pt x="96" y="25"/>
                  </a:lnTo>
                  <a:lnTo>
                    <a:pt x="94" y="35"/>
                  </a:lnTo>
                  <a:lnTo>
                    <a:pt x="93" y="46"/>
                  </a:lnTo>
                  <a:lnTo>
                    <a:pt x="93" y="55"/>
                  </a:lnTo>
                  <a:lnTo>
                    <a:pt x="94" y="62"/>
                  </a:lnTo>
                  <a:lnTo>
                    <a:pt x="96" y="69"/>
                  </a:lnTo>
                  <a:lnTo>
                    <a:pt x="99" y="78"/>
                  </a:lnTo>
                  <a:lnTo>
                    <a:pt x="99" y="85"/>
                  </a:lnTo>
                  <a:lnTo>
                    <a:pt x="94" y="96"/>
                  </a:lnTo>
                  <a:lnTo>
                    <a:pt x="91" y="104"/>
                  </a:lnTo>
                  <a:lnTo>
                    <a:pt x="82" y="109"/>
                  </a:lnTo>
                  <a:lnTo>
                    <a:pt x="71" y="109"/>
                  </a:lnTo>
                  <a:lnTo>
                    <a:pt x="61" y="106"/>
                  </a:lnTo>
                  <a:lnTo>
                    <a:pt x="50" y="101"/>
                  </a:lnTo>
                  <a:lnTo>
                    <a:pt x="40" y="94"/>
                  </a:lnTo>
                  <a:lnTo>
                    <a:pt x="34" y="88"/>
                  </a:lnTo>
                  <a:lnTo>
                    <a:pt x="27" y="79"/>
                  </a:lnTo>
                  <a:lnTo>
                    <a:pt x="18" y="73"/>
                  </a:lnTo>
                  <a:lnTo>
                    <a:pt x="11" y="64"/>
                  </a:lnTo>
                  <a:lnTo>
                    <a:pt x="4" y="58"/>
                  </a:lnTo>
                  <a:lnTo>
                    <a:pt x="0" y="5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2" name="Freeform 1296"/>
            <p:cNvSpPr>
              <a:spLocks/>
            </p:cNvSpPr>
            <p:nvPr/>
          </p:nvSpPr>
          <p:spPr bwMode="auto">
            <a:xfrm>
              <a:off x="2646" y="3020"/>
              <a:ext cx="241" cy="225"/>
            </a:xfrm>
            <a:custGeom>
              <a:avLst/>
              <a:gdLst>
                <a:gd name="T0" fmla="*/ 293 w 240"/>
                <a:gd name="T1" fmla="*/ 4 h 226"/>
                <a:gd name="T2" fmla="*/ 267 w 240"/>
                <a:gd name="T3" fmla="*/ 7 h 226"/>
                <a:gd name="T4" fmla="*/ 242 w 240"/>
                <a:gd name="T5" fmla="*/ 16 h 226"/>
                <a:gd name="T6" fmla="*/ 119 w 240"/>
                <a:gd name="T7" fmla="*/ 29 h 226"/>
                <a:gd name="T8" fmla="*/ 103 w 240"/>
                <a:gd name="T9" fmla="*/ 46 h 226"/>
                <a:gd name="T10" fmla="*/ 98 w 240"/>
                <a:gd name="T11" fmla="*/ 57 h 226"/>
                <a:gd name="T12" fmla="*/ 89 w 240"/>
                <a:gd name="T13" fmla="*/ 77 h 226"/>
                <a:gd name="T14" fmla="*/ 86 w 240"/>
                <a:gd name="T15" fmla="*/ 98 h 226"/>
                <a:gd name="T16" fmla="*/ 82 w 240"/>
                <a:gd name="T17" fmla="*/ 113 h 226"/>
                <a:gd name="T18" fmla="*/ 75 w 240"/>
                <a:gd name="T19" fmla="*/ 113 h 226"/>
                <a:gd name="T20" fmla="*/ 66 w 240"/>
                <a:gd name="T21" fmla="*/ 113 h 226"/>
                <a:gd name="T22" fmla="*/ 61 w 240"/>
                <a:gd name="T23" fmla="*/ 113 h 226"/>
                <a:gd name="T24" fmla="*/ 48 w 240"/>
                <a:gd name="T25" fmla="*/ 113 h 226"/>
                <a:gd name="T26" fmla="*/ 33 w 240"/>
                <a:gd name="T27" fmla="*/ 113 h 226"/>
                <a:gd name="T28" fmla="*/ 18 w 240"/>
                <a:gd name="T29" fmla="*/ 113 h 226"/>
                <a:gd name="T30" fmla="*/ 6 w 240"/>
                <a:gd name="T31" fmla="*/ 113 h 226"/>
                <a:gd name="T32" fmla="*/ 0 w 240"/>
                <a:gd name="T33" fmla="*/ 113 h 226"/>
                <a:gd name="T34" fmla="*/ 8 w 240"/>
                <a:gd name="T35" fmla="*/ 113 h 226"/>
                <a:gd name="T36" fmla="*/ 23 w 240"/>
                <a:gd name="T37" fmla="*/ 113 h 226"/>
                <a:gd name="T38" fmla="*/ 27 w 240"/>
                <a:gd name="T39" fmla="*/ 113 h 226"/>
                <a:gd name="T40" fmla="*/ 31 w 240"/>
                <a:gd name="T41" fmla="*/ 113 h 226"/>
                <a:gd name="T42" fmla="*/ 33 w 240"/>
                <a:gd name="T43" fmla="*/ 118 h 226"/>
                <a:gd name="T44" fmla="*/ 33 w 240"/>
                <a:gd name="T45" fmla="*/ 124 h 226"/>
                <a:gd name="T46" fmla="*/ 39 w 240"/>
                <a:gd name="T47" fmla="*/ 127 h 226"/>
                <a:gd name="T48" fmla="*/ 57 w 240"/>
                <a:gd name="T49" fmla="*/ 127 h 226"/>
                <a:gd name="T50" fmla="*/ 77 w 240"/>
                <a:gd name="T51" fmla="*/ 124 h 226"/>
                <a:gd name="T52" fmla="*/ 100 w 240"/>
                <a:gd name="T53" fmla="*/ 124 h 226"/>
                <a:gd name="T54" fmla="*/ 221 w 240"/>
                <a:gd name="T55" fmla="*/ 118 h 226"/>
                <a:gd name="T56" fmla="*/ 230 w 240"/>
                <a:gd name="T57" fmla="*/ 113 h 226"/>
                <a:gd name="T58" fmla="*/ 247 w 240"/>
                <a:gd name="T59" fmla="*/ 113 h 226"/>
                <a:gd name="T60" fmla="*/ 258 w 240"/>
                <a:gd name="T61" fmla="*/ 113 h 226"/>
                <a:gd name="T62" fmla="*/ 265 w 240"/>
                <a:gd name="T63" fmla="*/ 113 h 226"/>
                <a:gd name="T64" fmla="*/ 267 w 240"/>
                <a:gd name="T65" fmla="*/ 113 h 226"/>
                <a:gd name="T66" fmla="*/ 270 w 240"/>
                <a:gd name="T67" fmla="*/ 113 h 226"/>
                <a:gd name="T68" fmla="*/ 270 w 240"/>
                <a:gd name="T69" fmla="*/ 113 h 226"/>
                <a:gd name="T70" fmla="*/ 272 w 240"/>
                <a:gd name="T71" fmla="*/ 98 h 226"/>
                <a:gd name="T72" fmla="*/ 276 w 240"/>
                <a:gd name="T73" fmla="*/ 80 h 226"/>
                <a:gd name="T74" fmla="*/ 285 w 240"/>
                <a:gd name="T75" fmla="*/ 62 h 226"/>
                <a:gd name="T76" fmla="*/ 295 w 240"/>
                <a:gd name="T77" fmla="*/ 52 h 226"/>
                <a:gd name="T78" fmla="*/ 308 w 240"/>
                <a:gd name="T79" fmla="*/ 46 h 226"/>
                <a:gd name="T80" fmla="*/ 329 w 240"/>
                <a:gd name="T81" fmla="*/ 27 h 226"/>
                <a:gd name="T82" fmla="*/ 337 w 240"/>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4" y="144"/>
                  </a:lnTo>
                  <a:lnTo>
                    <a:pt x="8" y="153"/>
                  </a:lnTo>
                  <a:lnTo>
                    <a:pt x="16" y="163"/>
                  </a:lnTo>
                  <a:lnTo>
                    <a:pt x="23" y="174"/>
                  </a:lnTo>
                  <a:lnTo>
                    <a:pt x="27" y="182"/>
                  </a:lnTo>
                  <a:lnTo>
                    <a:pt x="29" y="193"/>
                  </a:lnTo>
                  <a:lnTo>
                    <a:pt x="31" y="201"/>
                  </a:lnTo>
                  <a:lnTo>
                    <a:pt x="33" y="207"/>
                  </a:lnTo>
                  <a:lnTo>
                    <a:pt x="33" y="216"/>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210" y="46"/>
                  </a:lnTo>
                  <a:lnTo>
                    <a:pt x="220" y="35"/>
                  </a:lnTo>
                  <a:lnTo>
                    <a:pt x="231" y="27"/>
                  </a:lnTo>
                  <a:lnTo>
                    <a:pt x="235" y="20"/>
                  </a:lnTo>
                  <a:lnTo>
                    <a:pt x="239" y="18"/>
                  </a:lnTo>
                  <a:lnTo>
                    <a:pt x="203" y="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3" name="Freeform 1297"/>
            <p:cNvSpPr>
              <a:spLocks/>
            </p:cNvSpPr>
            <p:nvPr/>
          </p:nvSpPr>
          <p:spPr bwMode="auto">
            <a:xfrm>
              <a:off x="2646" y="3020"/>
              <a:ext cx="241" cy="225"/>
            </a:xfrm>
            <a:custGeom>
              <a:avLst/>
              <a:gdLst>
                <a:gd name="T0" fmla="*/ 293 w 240"/>
                <a:gd name="T1" fmla="*/ 4 h 226"/>
                <a:gd name="T2" fmla="*/ 267 w 240"/>
                <a:gd name="T3" fmla="*/ 7 h 226"/>
                <a:gd name="T4" fmla="*/ 242 w 240"/>
                <a:gd name="T5" fmla="*/ 16 h 226"/>
                <a:gd name="T6" fmla="*/ 119 w 240"/>
                <a:gd name="T7" fmla="*/ 29 h 226"/>
                <a:gd name="T8" fmla="*/ 103 w 240"/>
                <a:gd name="T9" fmla="*/ 46 h 226"/>
                <a:gd name="T10" fmla="*/ 98 w 240"/>
                <a:gd name="T11" fmla="*/ 57 h 226"/>
                <a:gd name="T12" fmla="*/ 89 w 240"/>
                <a:gd name="T13" fmla="*/ 77 h 226"/>
                <a:gd name="T14" fmla="*/ 86 w 240"/>
                <a:gd name="T15" fmla="*/ 98 h 226"/>
                <a:gd name="T16" fmla="*/ 82 w 240"/>
                <a:gd name="T17" fmla="*/ 113 h 226"/>
                <a:gd name="T18" fmla="*/ 75 w 240"/>
                <a:gd name="T19" fmla="*/ 113 h 226"/>
                <a:gd name="T20" fmla="*/ 66 w 240"/>
                <a:gd name="T21" fmla="*/ 113 h 226"/>
                <a:gd name="T22" fmla="*/ 61 w 240"/>
                <a:gd name="T23" fmla="*/ 113 h 226"/>
                <a:gd name="T24" fmla="*/ 48 w 240"/>
                <a:gd name="T25" fmla="*/ 113 h 226"/>
                <a:gd name="T26" fmla="*/ 33 w 240"/>
                <a:gd name="T27" fmla="*/ 113 h 226"/>
                <a:gd name="T28" fmla="*/ 18 w 240"/>
                <a:gd name="T29" fmla="*/ 113 h 226"/>
                <a:gd name="T30" fmla="*/ 6 w 240"/>
                <a:gd name="T31" fmla="*/ 113 h 226"/>
                <a:gd name="T32" fmla="*/ 0 w 240"/>
                <a:gd name="T33" fmla="*/ 113 h 226"/>
                <a:gd name="T34" fmla="*/ 8 w 240"/>
                <a:gd name="T35" fmla="*/ 113 h 226"/>
                <a:gd name="T36" fmla="*/ 23 w 240"/>
                <a:gd name="T37" fmla="*/ 113 h 226"/>
                <a:gd name="T38" fmla="*/ 27 w 240"/>
                <a:gd name="T39" fmla="*/ 113 h 226"/>
                <a:gd name="T40" fmla="*/ 31 w 240"/>
                <a:gd name="T41" fmla="*/ 113 h 226"/>
                <a:gd name="T42" fmla="*/ 33 w 240"/>
                <a:gd name="T43" fmla="*/ 118 h 226"/>
                <a:gd name="T44" fmla="*/ 33 w 240"/>
                <a:gd name="T45" fmla="*/ 124 h 226"/>
                <a:gd name="T46" fmla="*/ 39 w 240"/>
                <a:gd name="T47" fmla="*/ 127 h 226"/>
                <a:gd name="T48" fmla="*/ 57 w 240"/>
                <a:gd name="T49" fmla="*/ 127 h 226"/>
                <a:gd name="T50" fmla="*/ 77 w 240"/>
                <a:gd name="T51" fmla="*/ 124 h 226"/>
                <a:gd name="T52" fmla="*/ 100 w 240"/>
                <a:gd name="T53" fmla="*/ 124 h 226"/>
                <a:gd name="T54" fmla="*/ 221 w 240"/>
                <a:gd name="T55" fmla="*/ 118 h 226"/>
                <a:gd name="T56" fmla="*/ 230 w 240"/>
                <a:gd name="T57" fmla="*/ 113 h 226"/>
                <a:gd name="T58" fmla="*/ 247 w 240"/>
                <a:gd name="T59" fmla="*/ 113 h 226"/>
                <a:gd name="T60" fmla="*/ 258 w 240"/>
                <a:gd name="T61" fmla="*/ 113 h 226"/>
                <a:gd name="T62" fmla="*/ 265 w 240"/>
                <a:gd name="T63" fmla="*/ 113 h 226"/>
                <a:gd name="T64" fmla="*/ 267 w 240"/>
                <a:gd name="T65" fmla="*/ 113 h 226"/>
                <a:gd name="T66" fmla="*/ 270 w 240"/>
                <a:gd name="T67" fmla="*/ 113 h 226"/>
                <a:gd name="T68" fmla="*/ 270 w 240"/>
                <a:gd name="T69" fmla="*/ 113 h 226"/>
                <a:gd name="T70" fmla="*/ 272 w 240"/>
                <a:gd name="T71" fmla="*/ 98 h 226"/>
                <a:gd name="T72" fmla="*/ 276 w 240"/>
                <a:gd name="T73" fmla="*/ 80 h 226"/>
                <a:gd name="T74" fmla="*/ 285 w 240"/>
                <a:gd name="T75" fmla="*/ 62 h 226"/>
                <a:gd name="T76" fmla="*/ 295 w 240"/>
                <a:gd name="T77" fmla="*/ 52 h 226"/>
                <a:gd name="T78" fmla="*/ 308 w 240"/>
                <a:gd name="T79" fmla="*/ 46 h 226"/>
                <a:gd name="T80" fmla="*/ 329 w 240"/>
                <a:gd name="T81" fmla="*/ 27 h 226"/>
                <a:gd name="T82" fmla="*/ 337 w 240"/>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4" y="144"/>
                  </a:lnTo>
                  <a:lnTo>
                    <a:pt x="8" y="153"/>
                  </a:lnTo>
                  <a:lnTo>
                    <a:pt x="16" y="163"/>
                  </a:lnTo>
                  <a:lnTo>
                    <a:pt x="23" y="174"/>
                  </a:lnTo>
                  <a:lnTo>
                    <a:pt x="27" y="182"/>
                  </a:lnTo>
                  <a:lnTo>
                    <a:pt x="29" y="193"/>
                  </a:lnTo>
                  <a:lnTo>
                    <a:pt x="31" y="201"/>
                  </a:lnTo>
                  <a:lnTo>
                    <a:pt x="33" y="207"/>
                  </a:lnTo>
                  <a:lnTo>
                    <a:pt x="33" y="216"/>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210" y="46"/>
                  </a:lnTo>
                  <a:lnTo>
                    <a:pt x="220" y="35"/>
                  </a:lnTo>
                  <a:lnTo>
                    <a:pt x="231" y="27"/>
                  </a:lnTo>
                  <a:lnTo>
                    <a:pt x="235" y="20"/>
                  </a:lnTo>
                  <a:lnTo>
                    <a:pt x="239" y="18"/>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4" name="Freeform 1298"/>
            <p:cNvSpPr>
              <a:spLocks/>
            </p:cNvSpPr>
            <p:nvPr/>
          </p:nvSpPr>
          <p:spPr bwMode="auto">
            <a:xfrm>
              <a:off x="2642" y="2852"/>
              <a:ext cx="216" cy="259"/>
            </a:xfrm>
            <a:custGeom>
              <a:avLst/>
              <a:gdLst>
                <a:gd name="T0" fmla="*/ 298 w 215"/>
                <a:gd name="T1" fmla="*/ 68 h 260"/>
                <a:gd name="T2" fmla="*/ 275 w 215"/>
                <a:gd name="T3" fmla="*/ 50 h 260"/>
                <a:gd name="T4" fmla="*/ 252 w 215"/>
                <a:gd name="T5" fmla="*/ 29 h 260"/>
                <a:gd name="T6" fmla="*/ 240 w 215"/>
                <a:gd name="T7" fmla="*/ 19 h 260"/>
                <a:gd name="T8" fmla="*/ 214 w 215"/>
                <a:gd name="T9" fmla="*/ 4 h 260"/>
                <a:gd name="T10" fmla="*/ 91 w 215"/>
                <a:gd name="T11" fmla="*/ 0 h 260"/>
                <a:gd name="T12" fmla="*/ 78 w 215"/>
                <a:gd name="T13" fmla="*/ 2 h 260"/>
                <a:gd name="T14" fmla="*/ 50 w 215"/>
                <a:gd name="T15" fmla="*/ 19 h 260"/>
                <a:gd name="T16" fmla="*/ 34 w 215"/>
                <a:gd name="T17" fmla="*/ 48 h 260"/>
                <a:gd name="T18" fmla="*/ 34 w 215"/>
                <a:gd name="T19" fmla="*/ 57 h 260"/>
                <a:gd name="T20" fmla="*/ 36 w 215"/>
                <a:gd name="T21" fmla="*/ 75 h 260"/>
                <a:gd name="T22" fmla="*/ 38 w 215"/>
                <a:gd name="T23" fmla="*/ 94 h 260"/>
                <a:gd name="T24" fmla="*/ 40 w 215"/>
                <a:gd name="T25" fmla="*/ 111 h 260"/>
                <a:gd name="T26" fmla="*/ 40 w 215"/>
                <a:gd name="T27" fmla="*/ 124 h 260"/>
                <a:gd name="T28" fmla="*/ 38 w 215"/>
                <a:gd name="T29" fmla="*/ 130 h 260"/>
                <a:gd name="T30" fmla="*/ 31 w 215"/>
                <a:gd name="T31" fmla="*/ 130 h 260"/>
                <a:gd name="T32" fmla="*/ 20 w 215"/>
                <a:gd name="T33" fmla="*/ 130 h 260"/>
                <a:gd name="T34" fmla="*/ 8 w 215"/>
                <a:gd name="T35" fmla="*/ 130 h 260"/>
                <a:gd name="T36" fmla="*/ 2 w 215"/>
                <a:gd name="T37" fmla="*/ 130 h 260"/>
                <a:gd name="T38" fmla="*/ 2 w 215"/>
                <a:gd name="T39" fmla="*/ 130 h 260"/>
                <a:gd name="T40" fmla="*/ 6 w 215"/>
                <a:gd name="T41" fmla="*/ 130 h 260"/>
                <a:gd name="T42" fmla="*/ 25 w 215"/>
                <a:gd name="T43" fmla="*/ 143 h 260"/>
                <a:gd name="T44" fmla="*/ 52 w 215"/>
                <a:gd name="T45" fmla="*/ 158 h 260"/>
                <a:gd name="T46" fmla="*/ 63 w 215"/>
                <a:gd name="T47" fmla="*/ 161 h 260"/>
                <a:gd name="T48" fmla="*/ 84 w 215"/>
                <a:gd name="T49" fmla="*/ 158 h 260"/>
                <a:gd name="T50" fmla="*/ 105 w 215"/>
                <a:gd name="T51" fmla="*/ 152 h 260"/>
                <a:gd name="T52" fmla="*/ 222 w 215"/>
                <a:gd name="T53" fmla="*/ 143 h 260"/>
                <a:gd name="T54" fmla="*/ 241 w 215"/>
                <a:gd name="T55" fmla="*/ 133 h 260"/>
                <a:gd name="T56" fmla="*/ 248 w 215"/>
                <a:gd name="T57" fmla="*/ 130 h 260"/>
                <a:gd name="T58" fmla="*/ 275 w 215"/>
                <a:gd name="T59" fmla="*/ 130 h 260"/>
                <a:gd name="T60" fmla="*/ 298 w 215"/>
                <a:gd name="T61" fmla="*/ 130 h 260"/>
                <a:gd name="T62" fmla="*/ 312 w 215"/>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 h="260">
                  <a:moveTo>
                    <a:pt x="214" y="71"/>
                  </a:moveTo>
                  <a:lnTo>
                    <a:pt x="200" y="68"/>
                  </a:lnTo>
                  <a:lnTo>
                    <a:pt x="188" y="59"/>
                  </a:lnTo>
                  <a:lnTo>
                    <a:pt x="177" y="50"/>
                  </a:lnTo>
                  <a:lnTo>
                    <a:pt x="167" y="42"/>
                  </a:lnTo>
                  <a:lnTo>
                    <a:pt x="154" y="29"/>
                  </a:lnTo>
                  <a:lnTo>
                    <a:pt x="142" y="19"/>
                  </a:lnTo>
                  <a:lnTo>
                    <a:pt x="129" y="10"/>
                  </a:lnTo>
                  <a:lnTo>
                    <a:pt x="116" y="4"/>
                  </a:lnTo>
                  <a:lnTo>
                    <a:pt x="103" y="2"/>
                  </a:lnTo>
                  <a:lnTo>
                    <a:pt x="91" y="0"/>
                  </a:lnTo>
                  <a:lnTo>
                    <a:pt x="78" y="2"/>
                  </a:lnTo>
                  <a:lnTo>
                    <a:pt x="63" y="8"/>
                  </a:lnTo>
                  <a:lnTo>
                    <a:pt x="50" y="19"/>
                  </a:lnTo>
                  <a:lnTo>
                    <a:pt x="40" y="31"/>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6" y="216"/>
                  </a:lnTo>
                  <a:lnTo>
                    <a:pt x="15" y="231"/>
                  </a:lnTo>
                  <a:lnTo>
                    <a:pt x="25" y="241"/>
                  </a:lnTo>
                  <a:lnTo>
                    <a:pt x="38" y="250"/>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65" y="218"/>
                  </a:lnTo>
                  <a:lnTo>
                    <a:pt x="177" y="215"/>
                  </a:lnTo>
                  <a:lnTo>
                    <a:pt x="190" y="212"/>
                  </a:lnTo>
                  <a:lnTo>
                    <a:pt x="200" y="212"/>
                  </a:lnTo>
                  <a:lnTo>
                    <a:pt x="209" y="212"/>
                  </a:lnTo>
                  <a:lnTo>
                    <a:pt x="214" y="71"/>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5" name="Freeform 1299"/>
            <p:cNvSpPr>
              <a:spLocks/>
            </p:cNvSpPr>
            <p:nvPr/>
          </p:nvSpPr>
          <p:spPr bwMode="auto">
            <a:xfrm>
              <a:off x="2642" y="2852"/>
              <a:ext cx="216" cy="259"/>
            </a:xfrm>
            <a:custGeom>
              <a:avLst/>
              <a:gdLst>
                <a:gd name="T0" fmla="*/ 312 w 215"/>
                <a:gd name="T1" fmla="*/ 71 h 260"/>
                <a:gd name="T2" fmla="*/ 298 w 215"/>
                <a:gd name="T3" fmla="*/ 68 h 260"/>
                <a:gd name="T4" fmla="*/ 286 w 215"/>
                <a:gd name="T5" fmla="*/ 59 h 260"/>
                <a:gd name="T6" fmla="*/ 275 w 215"/>
                <a:gd name="T7" fmla="*/ 50 h 260"/>
                <a:gd name="T8" fmla="*/ 265 w 215"/>
                <a:gd name="T9" fmla="*/ 42 h 260"/>
                <a:gd name="T10" fmla="*/ 252 w 215"/>
                <a:gd name="T11" fmla="*/ 29 h 260"/>
                <a:gd name="T12" fmla="*/ 252 w 215"/>
                <a:gd name="T13" fmla="*/ 29 h 260"/>
                <a:gd name="T14" fmla="*/ 240 w 215"/>
                <a:gd name="T15" fmla="*/ 19 h 260"/>
                <a:gd name="T16" fmla="*/ 227 w 215"/>
                <a:gd name="T17" fmla="*/ 10 h 260"/>
                <a:gd name="T18" fmla="*/ 214 w 215"/>
                <a:gd name="T19" fmla="*/ 4 h 260"/>
                <a:gd name="T20" fmla="*/ 103 w 215"/>
                <a:gd name="T21" fmla="*/ 2 h 260"/>
                <a:gd name="T22" fmla="*/ 91 w 215"/>
                <a:gd name="T23" fmla="*/ 0 h 260"/>
                <a:gd name="T24" fmla="*/ 91 w 215"/>
                <a:gd name="T25" fmla="*/ 0 h 260"/>
                <a:gd name="T26" fmla="*/ 78 w 215"/>
                <a:gd name="T27" fmla="*/ 2 h 260"/>
                <a:gd name="T28" fmla="*/ 63 w 215"/>
                <a:gd name="T29" fmla="*/ 8 h 260"/>
                <a:gd name="T30" fmla="*/ 50 w 215"/>
                <a:gd name="T31" fmla="*/ 19 h 260"/>
                <a:gd name="T32" fmla="*/ 40 w 215"/>
                <a:gd name="T33" fmla="*/ 31 h 260"/>
                <a:gd name="T34" fmla="*/ 34 w 215"/>
                <a:gd name="T35" fmla="*/ 48 h 260"/>
                <a:gd name="T36" fmla="*/ 34 w 215"/>
                <a:gd name="T37" fmla="*/ 48 h 260"/>
                <a:gd name="T38" fmla="*/ 34 w 215"/>
                <a:gd name="T39" fmla="*/ 57 h 260"/>
                <a:gd name="T40" fmla="*/ 34 w 215"/>
                <a:gd name="T41" fmla="*/ 68 h 260"/>
                <a:gd name="T42" fmla="*/ 36 w 215"/>
                <a:gd name="T43" fmla="*/ 75 h 260"/>
                <a:gd name="T44" fmla="*/ 38 w 215"/>
                <a:gd name="T45" fmla="*/ 86 h 260"/>
                <a:gd name="T46" fmla="*/ 38 w 215"/>
                <a:gd name="T47" fmla="*/ 94 h 260"/>
                <a:gd name="T48" fmla="*/ 40 w 215"/>
                <a:gd name="T49" fmla="*/ 103 h 260"/>
                <a:gd name="T50" fmla="*/ 40 w 215"/>
                <a:gd name="T51" fmla="*/ 111 h 260"/>
                <a:gd name="T52" fmla="*/ 40 w 215"/>
                <a:gd name="T53" fmla="*/ 118 h 260"/>
                <a:gd name="T54" fmla="*/ 40 w 215"/>
                <a:gd name="T55" fmla="*/ 124 h 260"/>
                <a:gd name="T56" fmla="*/ 38 w 215"/>
                <a:gd name="T57" fmla="*/ 130 h 260"/>
                <a:gd name="T58" fmla="*/ 38 w 215"/>
                <a:gd name="T59" fmla="*/ 130 h 260"/>
                <a:gd name="T60" fmla="*/ 36 w 215"/>
                <a:gd name="T61" fmla="*/ 130 h 260"/>
                <a:gd name="T62" fmla="*/ 31 w 215"/>
                <a:gd name="T63" fmla="*/ 130 h 260"/>
                <a:gd name="T64" fmla="*/ 25 w 215"/>
                <a:gd name="T65" fmla="*/ 130 h 260"/>
                <a:gd name="T66" fmla="*/ 20 w 215"/>
                <a:gd name="T67" fmla="*/ 130 h 260"/>
                <a:gd name="T68" fmla="*/ 15 w 215"/>
                <a:gd name="T69" fmla="*/ 130 h 260"/>
                <a:gd name="T70" fmla="*/ 8 w 215"/>
                <a:gd name="T71" fmla="*/ 130 h 260"/>
                <a:gd name="T72" fmla="*/ 4 w 215"/>
                <a:gd name="T73" fmla="*/ 130 h 260"/>
                <a:gd name="T74" fmla="*/ 2 w 215"/>
                <a:gd name="T75" fmla="*/ 130 h 260"/>
                <a:gd name="T76" fmla="*/ 0 w 215"/>
                <a:gd name="T77" fmla="*/ 130 h 260"/>
                <a:gd name="T78" fmla="*/ 2 w 215"/>
                <a:gd name="T79" fmla="*/ 130 h 260"/>
                <a:gd name="T80" fmla="*/ 2 w 215"/>
                <a:gd name="T81" fmla="*/ 130 h 260"/>
                <a:gd name="T82" fmla="*/ 6 w 215"/>
                <a:gd name="T83" fmla="*/ 130 h 260"/>
                <a:gd name="T84" fmla="*/ 15 w 215"/>
                <a:gd name="T85" fmla="*/ 133 h 260"/>
                <a:gd name="T86" fmla="*/ 25 w 215"/>
                <a:gd name="T87" fmla="*/ 143 h 260"/>
                <a:gd name="T88" fmla="*/ 38 w 215"/>
                <a:gd name="T89" fmla="*/ 152 h 260"/>
                <a:gd name="T90" fmla="*/ 52 w 215"/>
                <a:gd name="T91" fmla="*/ 158 h 260"/>
                <a:gd name="T92" fmla="*/ 52 w 215"/>
                <a:gd name="T93" fmla="*/ 158 h 260"/>
                <a:gd name="T94" fmla="*/ 63 w 215"/>
                <a:gd name="T95" fmla="*/ 161 h 260"/>
                <a:gd name="T96" fmla="*/ 71 w 215"/>
                <a:gd name="T97" fmla="*/ 161 h 260"/>
                <a:gd name="T98" fmla="*/ 84 w 215"/>
                <a:gd name="T99" fmla="*/ 158 h 260"/>
                <a:gd name="T100" fmla="*/ 94 w 215"/>
                <a:gd name="T101" fmla="*/ 156 h 260"/>
                <a:gd name="T102" fmla="*/ 105 w 215"/>
                <a:gd name="T103" fmla="*/ 152 h 260"/>
                <a:gd name="T104" fmla="*/ 214 w 215"/>
                <a:gd name="T105" fmla="*/ 147 h 260"/>
                <a:gd name="T106" fmla="*/ 222 w 215"/>
                <a:gd name="T107" fmla="*/ 143 h 260"/>
                <a:gd name="T108" fmla="*/ 233 w 215"/>
                <a:gd name="T109" fmla="*/ 137 h 260"/>
                <a:gd name="T110" fmla="*/ 241 w 215"/>
                <a:gd name="T111" fmla="*/ 133 h 260"/>
                <a:gd name="T112" fmla="*/ 248 w 215"/>
                <a:gd name="T113" fmla="*/ 130 h 260"/>
                <a:gd name="T114" fmla="*/ 248 w 215"/>
                <a:gd name="T115" fmla="*/ 130 h 260"/>
                <a:gd name="T116" fmla="*/ 263 w 215"/>
                <a:gd name="T117" fmla="*/ 130 h 260"/>
                <a:gd name="T118" fmla="*/ 275 w 215"/>
                <a:gd name="T119" fmla="*/ 130 h 260"/>
                <a:gd name="T120" fmla="*/ 288 w 215"/>
                <a:gd name="T121" fmla="*/ 130 h 260"/>
                <a:gd name="T122" fmla="*/ 298 w 215"/>
                <a:gd name="T123" fmla="*/ 130 h 260"/>
                <a:gd name="T124" fmla="*/ 307 w 215"/>
                <a:gd name="T125" fmla="*/ 130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5" h="260">
                  <a:moveTo>
                    <a:pt x="214" y="71"/>
                  </a:moveTo>
                  <a:lnTo>
                    <a:pt x="200" y="68"/>
                  </a:lnTo>
                  <a:lnTo>
                    <a:pt x="188" y="59"/>
                  </a:lnTo>
                  <a:lnTo>
                    <a:pt x="177" y="50"/>
                  </a:lnTo>
                  <a:lnTo>
                    <a:pt x="167" y="42"/>
                  </a:lnTo>
                  <a:lnTo>
                    <a:pt x="154" y="29"/>
                  </a:lnTo>
                  <a:lnTo>
                    <a:pt x="142" y="19"/>
                  </a:lnTo>
                  <a:lnTo>
                    <a:pt x="129" y="10"/>
                  </a:lnTo>
                  <a:lnTo>
                    <a:pt x="116" y="4"/>
                  </a:lnTo>
                  <a:lnTo>
                    <a:pt x="103" y="2"/>
                  </a:lnTo>
                  <a:lnTo>
                    <a:pt x="91" y="0"/>
                  </a:lnTo>
                  <a:lnTo>
                    <a:pt x="78" y="2"/>
                  </a:lnTo>
                  <a:lnTo>
                    <a:pt x="63" y="8"/>
                  </a:lnTo>
                  <a:lnTo>
                    <a:pt x="50" y="19"/>
                  </a:lnTo>
                  <a:lnTo>
                    <a:pt x="40" y="31"/>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6" y="216"/>
                  </a:lnTo>
                  <a:lnTo>
                    <a:pt x="15" y="231"/>
                  </a:lnTo>
                  <a:lnTo>
                    <a:pt x="25" y="241"/>
                  </a:lnTo>
                  <a:lnTo>
                    <a:pt x="38" y="250"/>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65" y="218"/>
                  </a:lnTo>
                  <a:lnTo>
                    <a:pt x="177" y="215"/>
                  </a:lnTo>
                  <a:lnTo>
                    <a:pt x="190" y="212"/>
                  </a:lnTo>
                  <a:lnTo>
                    <a:pt x="200" y="212"/>
                  </a:lnTo>
                  <a:lnTo>
                    <a:pt x="209" y="212"/>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6" name="Freeform 1300"/>
            <p:cNvSpPr>
              <a:spLocks/>
            </p:cNvSpPr>
            <p:nvPr/>
          </p:nvSpPr>
          <p:spPr bwMode="auto">
            <a:xfrm>
              <a:off x="2642" y="2847"/>
              <a:ext cx="216" cy="259"/>
            </a:xfrm>
            <a:custGeom>
              <a:avLst/>
              <a:gdLst>
                <a:gd name="T0" fmla="*/ 298 w 215"/>
                <a:gd name="T1" fmla="*/ 67 h 260"/>
                <a:gd name="T2" fmla="*/ 275 w 215"/>
                <a:gd name="T3" fmla="*/ 51 h 260"/>
                <a:gd name="T4" fmla="*/ 252 w 215"/>
                <a:gd name="T5" fmla="*/ 28 h 260"/>
                <a:gd name="T6" fmla="*/ 240 w 215"/>
                <a:gd name="T7" fmla="*/ 20 h 260"/>
                <a:gd name="T8" fmla="*/ 214 w 215"/>
                <a:gd name="T9" fmla="*/ 5 h 260"/>
                <a:gd name="T10" fmla="*/ 91 w 215"/>
                <a:gd name="T11" fmla="*/ 0 h 260"/>
                <a:gd name="T12" fmla="*/ 78 w 215"/>
                <a:gd name="T13" fmla="*/ 1 h 260"/>
                <a:gd name="T14" fmla="*/ 50 w 215"/>
                <a:gd name="T15" fmla="*/ 18 h 260"/>
                <a:gd name="T16" fmla="*/ 34 w 215"/>
                <a:gd name="T17" fmla="*/ 48 h 260"/>
                <a:gd name="T18" fmla="*/ 34 w 215"/>
                <a:gd name="T19" fmla="*/ 58 h 260"/>
                <a:gd name="T20" fmla="*/ 36 w 215"/>
                <a:gd name="T21" fmla="*/ 77 h 260"/>
                <a:gd name="T22" fmla="*/ 38 w 215"/>
                <a:gd name="T23" fmla="*/ 94 h 260"/>
                <a:gd name="T24" fmla="*/ 40 w 215"/>
                <a:gd name="T25" fmla="*/ 111 h 260"/>
                <a:gd name="T26" fmla="*/ 40 w 215"/>
                <a:gd name="T27" fmla="*/ 125 h 260"/>
                <a:gd name="T28" fmla="*/ 38 w 215"/>
                <a:gd name="T29" fmla="*/ 130 h 260"/>
                <a:gd name="T30" fmla="*/ 31 w 215"/>
                <a:gd name="T31" fmla="*/ 130 h 260"/>
                <a:gd name="T32" fmla="*/ 20 w 215"/>
                <a:gd name="T33" fmla="*/ 130 h 260"/>
                <a:gd name="T34" fmla="*/ 8 w 215"/>
                <a:gd name="T35" fmla="*/ 130 h 260"/>
                <a:gd name="T36" fmla="*/ 2 w 215"/>
                <a:gd name="T37" fmla="*/ 130 h 260"/>
                <a:gd name="T38" fmla="*/ 2 w 215"/>
                <a:gd name="T39" fmla="*/ 130 h 260"/>
                <a:gd name="T40" fmla="*/ 6 w 215"/>
                <a:gd name="T41" fmla="*/ 130 h 260"/>
                <a:gd name="T42" fmla="*/ 25 w 215"/>
                <a:gd name="T43" fmla="*/ 146 h 260"/>
                <a:gd name="T44" fmla="*/ 52 w 215"/>
                <a:gd name="T45" fmla="*/ 161 h 260"/>
                <a:gd name="T46" fmla="*/ 63 w 215"/>
                <a:gd name="T47" fmla="*/ 161 h 260"/>
                <a:gd name="T48" fmla="*/ 84 w 215"/>
                <a:gd name="T49" fmla="*/ 158 h 260"/>
                <a:gd name="T50" fmla="*/ 105 w 215"/>
                <a:gd name="T51" fmla="*/ 152 h 260"/>
                <a:gd name="T52" fmla="*/ 222 w 215"/>
                <a:gd name="T53" fmla="*/ 144 h 260"/>
                <a:gd name="T54" fmla="*/ 241 w 215"/>
                <a:gd name="T55" fmla="*/ 133 h 260"/>
                <a:gd name="T56" fmla="*/ 248 w 215"/>
                <a:gd name="T57" fmla="*/ 130 h 260"/>
                <a:gd name="T58" fmla="*/ 275 w 215"/>
                <a:gd name="T59" fmla="*/ 130 h 260"/>
                <a:gd name="T60" fmla="*/ 298 w 215"/>
                <a:gd name="T61" fmla="*/ 130 h 260"/>
                <a:gd name="T62" fmla="*/ 312 w 215"/>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5" h="260">
                  <a:moveTo>
                    <a:pt x="214" y="71"/>
                  </a:moveTo>
                  <a:lnTo>
                    <a:pt x="200" y="67"/>
                  </a:lnTo>
                  <a:lnTo>
                    <a:pt x="188" y="60"/>
                  </a:lnTo>
                  <a:lnTo>
                    <a:pt x="177" y="51"/>
                  </a:lnTo>
                  <a:lnTo>
                    <a:pt x="167" y="41"/>
                  </a:lnTo>
                  <a:lnTo>
                    <a:pt x="154" y="28"/>
                  </a:lnTo>
                  <a:lnTo>
                    <a:pt x="142" y="20"/>
                  </a:lnTo>
                  <a:lnTo>
                    <a:pt x="129" y="12"/>
                  </a:lnTo>
                  <a:lnTo>
                    <a:pt x="116" y="5"/>
                  </a:lnTo>
                  <a:lnTo>
                    <a:pt x="103" y="1"/>
                  </a:lnTo>
                  <a:lnTo>
                    <a:pt x="91" y="0"/>
                  </a:lnTo>
                  <a:lnTo>
                    <a:pt x="78" y="1"/>
                  </a:lnTo>
                  <a:lnTo>
                    <a:pt x="63" y="7"/>
                  </a:lnTo>
                  <a:lnTo>
                    <a:pt x="50" y="18"/>
                  </a:lnTo>
                  <a:lnTo>
                    <a:pt x="40" y="33"/>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6" y="219"/>
                  </a:lnTo>
                  <a:lnTo>
                    <a:pt x="15" y="231"/>
                  </a:lnTo>
                  <a:lnTo>
                    <a:pt x="25" y="244"/>
                  </a:lnTo>
                  <a:lnTo>
                    <a:pt x="38" y="252"/>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65" y="221"/>
                  </a:lnTo>
                  <a:lnTo>
                    <a:pt x="177" y="217"/>
                  </a:lnTo>
                  <a:lnTo>
                    <a:pt x="190" y="214"/>
                  </a:lnTo>
                  <a:lnTo>
                    <a:pt x="200" y="212"/>
                  </a:lnTo>
                  <a:lnTo>
                    <a:pt x="209" y="212"/>
                  </a:lnTo>
                  <a:lnTo>
                    <a:pt x="214" y="71"/>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7" name="Freeform 1301"/>
            <p:cNvSpPr>
              <a:spLocks/>
            </p:cNvSpPr>
            <p:nvPr/>
          </p:nvSpPr>
          <p:spPr bwMode="auto">
            <a:xfrm>
              <a:off x="2642" y="2847"/>
              <a:ext cx="216" cy="259"/>
            </a:xfrm>
            <a:custGeom>
              <a:avLst/>
              <a:gdLst>
                <a:gd name="T0" fmla="*/ 312 w 215"/>
                <a:gd name="T1" fmla="*/ 71 h 260"/>
                <a:gd name="T2" fmla="*/ 298 w 215"/>
                <a:gd name="T3" fmla="*/ 67 h 260"/>
                <a:gd name="T4" fmla="*/ 286 w 215"/>
                <a:gd name="T5" fmla="*/ 60 h 260"/>
                <a:gd name="T6" fmla="*/ 275 w 215"/>
                <a:gd name="T7" fmla="*/ 51 h 260"/>
                <a:gd name="T8" fmla="*/ 265 w 215"/>
                <a:gd name="T9" fmla="*/ 41 h 260"/>
                <a:gd name="T10" fmla="*/ 252 w 215"/>
                <a:gd name="T11" fmla="*/ 28 h 260"/>
                <a:gd name="T12" fmla="*/ 252 w 215"/>
                <a:gd name="T13" fmla="*/ 28 h 260"/>
                <a:gd name="T14" fmla="*/ 240 w 215"/>
                <a:gd name="T15" fmla="*/ 20 h 260"/>
                <a:gd name="T16" fmla="*/ 227 w 215"/>
                <a:gd name="T17" fmla="*/ 12 h 260"/>
                <a:gd name="T18" fmla="*/ 214 w 215"/>
                <a:gd name="T19" fmla="*/ 5 h 260"/>
                <a:gd name="T20" fmla="*/ 103 w 215"/>
                <a:gd name="T21" fmla="*/ 1 h 260"/>
                <a:gd name="T22" fmla="*/ 91 w 215"/>
                <a:gd name="T23" fmla="*/ 0 h 260"/>
                <a:gd name="T24" fmla="*/ 91 w 215"/>
                <a:gd name="T25" fmla="*/ 0 h 260"/>
                <a:gd name="T26" fmla="*/ 78 w 215"/>
                <a:gd name="T27" fmla="*/ 1 h 260"/>
                <a:gd name="T28" fmla="*/ 63 w 215"/>
                <a:gd name="T29" fmla="*/ 7 h 260"/>
                <a:gd name="T30" fmla="*/ 50 w 215"/>
                <a:gd name="T31" fmla="*/ 18 h 260"/>
                <a:gd name="T32" fmla="*/ 40 w 215"/>
                <a:gd name="T33" fmla="*/ 33 h 260"/>
                <a:gd name="T34" fmla="*/ 34 w 215"/>
                <a:gd name="T35" fmla="*/ 48 h 260"/>
                <a:gd name="T36" fmla="*/ 34 w 215"/>
                <a:gd name="T37" fmla="*/ 48 h 260"/>
                <a:gd name="T38" fmla="*/ 34 w 215"/>
                <a:gd name="T39" fmla="*/ 58 h 260"/>
                <a:gd name="T40" fmla="*/ 34 w 215"/>
                <a:gd name="T41" fmla="*/ 67 h 260"/>
                <a:gd name="T42" fmla="*/ 36 w 215"/>
                <a:gd name="T43" fmla="*/ 77 h 260"/>
                <a:gd name="T44" fmla="*/ 38 w 215"/>
                <a:gd name="T45" fmla="*/ 85 h 260"/>
                <a:gd name="T46" fmla="*/ 38 w 215"/>
                <a:gd name="T47" fmla="*/ 94 h 260"/>
                <a:gd name="T48" fmla="*/ 40 w 215"/>
                <a:gd name="T49" fmla="*/ 102 h 260"/>
                <a:gd name="T50" fmla="*/ 40 w 215"/>
                <a:gd name="T51" fmla="*/ 111 h 260"/>
                <a:gd name="T52" fmla="*/ 40 w 215"/>
                <a:gd name="T53" fmla="*/ 120 h 260"/>
                <a:gd name="T54" fmla="*/ 40 w 215"/>
                <a:gd name="T55" fmla="*/ 125 h 260"/>
                <a:gd name="T56" fmla="*/ 38 w 215"/>
                <a:gd name="T57" fmla="*/ 130 h 260"/>
                <a:gd name="T58" fmla="*/ 38 w 215"/>
                <a:gd name="T59" fmla="*/ 130 h 260"/>
                <a:gd name="T60" fmla="*/ 36 w 215"/>
                <a:gd name="T61" fmla="*/ 130 h 260"/>
                <a:gd name="T62" fmla="*/ 31 w 215"/>
                <a:gd name="T63" fmla="*/ 130 h 260"/>
                <a:gd name="T64" fmla="*/ 25 w 215"/>
                <a:gd name="T65" fmla="*/ 130 h 260"/>
                <a:gd name="T66" fmla="*/ 20 w 215"/>
                <a:gd name="T67" fmla="*/ 130 h 260"/>
                <a:gd name="T68" fmla="*/ 15 w 215"/>
                <a:gd name="T69" fmla="*/ 130 h 260"/>
                <a:gd name="T70" fmla="*/ 8 w 215"/>
                <a:gd name="T71" fmla="*/ 130 h 260"/>
                <a:gd name="T72" fmla="*/ 4 w 215"/>
                <a:gd name="T73" fmla="*/ 130 h 260"/>
                <a:gd name="T74" fmla="*/ 2 w 215"/>
                <a:gd name="T75" fmla="*/ 130 h 260"/>
                <a:gd name="T76" fmla="*/ 0 w 215"/>
                <a:gd name="T77" fmla="*/ 130 h 260"/>
                <a:gd name="T78" fmla="*/ 2 w 215"/>
                <a:gd name="T79" fmla="*/ 130 h 260"/>
                <a:gd name="T80" fmla="*/ 2 w 215"/>
                <a:gd name="T81" fmla="*/ 130 h 260"/>
                <a:gd name="T82" fmla="*/ 6 w 215"/>
                <a:gd name="T83" fmla="*/ 130 h 260"/>
                <a:gd name="T84" fmla="*/ 15 w 215"/>
                <a:gd name="T85" fmla="*/ 133 h 260"/>
                <a:gd name="T86" fmla="*/ 25 w 215"/>
                <a:gd name="T87" fmla="*/ 146 h 260"/>
                <a:gd name="T88" fmla="*/ 38 w 215"/>
                <a:gd name="T89" fmla="*/ 154 h 260"/>
                <a:gd name="T90" fmla="*/ 52 w 215"/>
                <a:gd name="T91" fmla="*/ 161 h 260"/>
                <a:gd name="T92" fmla="*/ 52 w 215"/>
                <a:gd name="T93" fmla="*/ 161 h 260"/>
                <a:gd name="T94" fmla="*/ 63 w 215"/>
                <a:gd name="T95" fmla="*/ 161 h 260"/>
                <a:gd name="T96" fmla="*/ 71 w 215"/>
                <a:gd name="T97" fmla="*/ 161 h 260"/>
                <a:gd name="T98" fmla="*/ 84 w 215"/>
                <a:gd name="T99" fmla="*/ 158 h 260"/>
                <a:gd name="T100" fmla="*/ 94 w 215"/>
                <a:gd name="T101" fmla="*/ 156 h 260"/>
                <a:gd name="T102" fmla="*/ 105 w 215"/>
                <a:gd name="T103" fmla="*/ 152 h 260"/>
                <a:gd name="T104" fmla="*/ 214 w 215"/>
                <a:gd name="T105" fmla="*/ 148 h 260"/>
                <a:gd name="T106" fmla="*/ 222 w 215"/>
                <a:gd name="T107" fmla="*/ 144 h 260"/>
                <a:gd name="T108" fmla="*/ 233 w 215"/>
                <a:gd name="T109" fmla="*/ 140 h 260"/>
                <a:gd name="T110" fmla="*/ 241 w 215"/>
                <a:gd name="T111" fmla="*/ 133 h 260"/>
                <a:gd name="T112" fmla="*/ 248 w 215"/>
                <a:gd name="T113" fmla="*/ 130 h 260"/>
                <a:gd name="T114" fmla="*/ 248 w 215"/>
                <a:gd name="T115" fmla="*/ 130 h 260"/>
                <a:gd name="T116" fmla="*/ 263 w 215"/>
                <a:gd name="T117" fmla="*/ 130 h 260"/>
                <a:gd name="T118" fmla="*/ 275 w 215"/>
                <a:gd name="T119" fmla="*/ 130 h 260"/>
                <a:gd name="T120" fmla="*/ 288 w 215"/>
                <a:gd name="T121" fmla="*/ 130 h 260"/>
                <a:gd name="T122" fmla="*/ 298 w 215"/>
                <a:gd name="T123" fmla="*/ 130 h 260"/>
                <a:gd name="T124" fmla="*/ 307 w 215"/>
                <a:gd name="T125" fmla="*/ 130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5" h="260">
                  <a:moveTo>
                    <a:pt x="214" y="71"/>
                  </a:moveTo>
                  <a:lnTo>
                    <a:pt x="200" y="67"/>
                  </a:lnTo>
                  <a:lnTo>
                    <a:pt x="188" y="60"/>
                  </a:lnTo>
                  <a:lnTo>
                    <a:pt x="177" y="51"/>
                  </a:lnTo>
                  <a:lnTo>
                    <a:pt x="167" y="41"/>
                  </a:lnTo>
                  <a:lnTo>
                    <a:pt x="154" y="28"/>
                  </a:lnTo>
                  <a:lnTo>
                    <a:pt x="142" y="20"/>
                  </a:lnTo>
                  <a:lnTo>
                    <a:pt x="129" y="12"/>
                  </a:lnTo>
                  <a:lnTo>
                    <a:pt x="116" y="5"/>
                  </a:lnTo>
                  <a:lnTo>
                    <a:pt x="103" y="1"/>
                  </a:lnTo>
                  <a:lnTo>
                    <a:pt x="91" y="0"/>
                  </a:lnTo>
                  <a:lnTo>
                    <a:pt x="78" y="1"/>
                  </a:lnTo>
                  <a:lnTo>
                    <a:pt x="63" y="7"/>
                  </a:lnTo>
                  <a:lnTo>
                    <a:pt x="50" y="18"/>
                  </a:lnTo>
                  <a:lnTo>
                    <a:pt x="40" y="33"/>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6" y="219"/>
                  </a:lnTo>
                  <a:lnTo>
                    <a:pt x="15" y="231"/>
                  </a:lnTo>
                  <a:lnTo>
                    <a:pt x="25" y="244"/>
                  </a:lnTo>
                  <a:lnTo>
                    <a:pt x="38" y="252"/>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65" y="221"/>
                  </a:lnTo>
                  <a:lnTo>
                    <a:pt x="177" y="217"/>
                  </a:lnTo>
                  <a:lnTo>
                    <a:pt x="190" y="214"/>
                  </a:lnTo>
                  <a:lnTo>
                    <a:pt x="200" y="212"/>
                  </a:lnTo>
                  <a:lnTo>
                    <a:pt x="209" y="212"/>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78" name="Freeform 1302"/>
            <p:cNvSpPr>
              <a:spLocks/>
            </p:cNvSpPr>
            <p:nvPr/>
          </p:nvSpPr>
          <p:spPr bwMode="auto">
            <a:xfrm>
              <a:off x="2815" y="2894"/>
              <a:ext cx="77" cy="193"/>
            </a:xfrm>
            <a:custGeom>
              <a:avLst/>
              <a:gdLst>
                <a:gd name="T0" fmla="*/ 73 w 77"/>
                <a:gd name="T1" fmla="*/ 48 h 195"/>
                <a:gd name="T2" fmla="*/ 71 w 77"/>
                <a:gd name="T3" fmla="*/ 48 h 195"/>
                <a:gd name="T4" fmla="*/ 67 w 77"/>
                <a:gd name="T5" fmla="*/ 30 h 195"/>
                <a:gd name="T6" fmla="*/ 62 w 77"/>
                <a:gd name="T7" fmla="*/ 16 h 195"/>
                <a:gd name="T8" fmla="*/ 57 w 77"/>
                <a:gd name="T9" fmla="*/ 5 h 195"/>
                <a:gd name="T10" fmla="*/ 46 w 77"/>
                <a:gd name="T11" fmla="*/ 0 h 195"/>
                <a:gd name="T12" fmla="*/ 46 w 77"/>
                <a:gd name="T13" fmla="*/ 0 h 195"/>
                <a:gd name="T14" fmla="*/ 36 w 77"/>
                <a:gd name="T15" fmla="*/ 3 h 195"/>
                <a:gd name="T16" fmla="*/ 27 w 77"/>
                <a:gd name="T17" fmla="*/ 9 h 195"/>
                <a:gd name="T18" fmla="*/ 18 w 77"/>
                <a:gd name="T19" fmla="*/ 23 h 195"/>
                <a:gd name="T20" fmla="*/ 14 w 77"/>
                <a:gd name="T21" fmla="*/ 37 h 195"/>
                <a:gd name="T22" fmla="*/ 14 w 77"/>
                <a:gd name="T23" fmla="*/ 48 h 195"/>
                <a:gd name="T24" fmla="*/ 14 w 77"/>
                <a:gd name="T25" fmla="*/ 48 h 195"/>
                <a:gd name="T26" fmla="*/ 12 w 77"/>
                <a:gd name="T27" fmla="*/ 48 h 195"/>
                <a:gd name="T28" fmla="*/ 11 w 77"/>
                <a:gd name="T29" fmla="*/ 48 h 195"/>
                <a:gd name="T30" fmla="*/ 8 w 77"/>
                <a:gd name="T31" fmla="*/ 48 h 195"/>
                <a:gd name="T32" fmla="*/ 6 w 77"/>
                <a:gd name="T33" fmla="*/ 48 h 195"/>
                <a:gd name="T34" fmla="*/ 2 w 77"/>
                <a:gd name="T35" fmla="*/ 48 h 195"/>
                <a:gd name="T36" fmla="*/ 2 w 77"/>
                <a:gd name="T37" fmla="*/ 48 h 195"/>
                <a:gd name="T38" fmla="*/ 2 w 77"/>
                <a:gd name="T39" fmla="*/ 48 h 195"/>
                <a:gd name="T40" fmla="*/ 2 w 77"/>
                <a:gd name="T41" fmla="*/ 48 h 195"/>
                <a:gd name="T42" fmla="*/ 0 w 77"/>
                <a:gd name="T43" fmla="*/ 48 h 195"/>
                <a:gd name="T44" fmla="*/ 0 w 77"/>
                <a:gd name="T45" fmla="*/ 48 h 195"/>
                <a:gd name="T46" fmla="*/ 2 w 77"/>
                <a:gd name="T47" fmla="*/ 50 h 195"/>
                <a:gd name="T48" fmla="*/ 2 w 77"/>
                <a:gd name="T49" fmla="*/ 56 h 195"/>
                <a:gd name="T50" fmla="*/ 6 w 77"/>
                <a:gd name="T51" fmla="*/ 60 h 195"/>
                <a:gd name="T52" fmla="*/ 8 w 77"/>
                <a:gd name="T53" fmla="*/ 64 h 195"/>
                <a:gd name="T54" fmla="*/ 12 w 77"/>
                <a:gd name="T55" fmla="*/ 67 h 195"/>
                <a:gd name="T56" fmla="*/ 16 w 77"/>
                <a:gd name="T57" fmla="*/ 70 h 195"/>
                <a:gd name="T58" fmla="*/ 16 w 77"/>
                <a:gd name="T59" fmla="*/ 70 h 195"/>
                <a:gd name="T60" fmla="*/ 29 w 77"/>
                <a:gd name="T61" fmla="*/ 72 h 195"/>
                <a:gd name="T62" fmla="*/ 41 w 77"/>
                <a:gd name="T63" fmla="*/ 70 h 195"/>
                <a:gd name="T64" fmla="*/ 55 w 77"/>
                <a:gd name="T65" fmla="*/ 67 h 195"/>
                <a:gd name="T66" fmla="*/ 64 w 77"/>
                <a:gd name="T67" fmla="*/ 63 h 195"/>
                <a:gd name="T68" fmla="*/ 69 w 77"/>
                <a:gd name="T69" fmla="*/ 57 h 195"/>
                <a:gd name="T70" fmla="*/ 69 w 77"/>
                <a:gd name="T71" fmla="*/ 57 h 195"/>
                <a:gd name="T72" fmla="*/ 71 w 77"/>
                <a:gd name="T73" fmla="*/ 52 h 195"/>
                <a:gd name="T74" fmla="*/ 71 w 77"/>
                <a:gd name="T75" fmla="*/ 48 h 195"/>
                <a:gd name="T76" fmla="*/ 71 w 77"/>
                <a:gd name="T77" fmla="*/ 48 h 195"/>
                <a:gd name="T78" fmla="*/ 73 w 77"/>
                <a:gd name="T79" fmla="*/ 48 h 195"/>
                <a:gd name="T80" fmla="*/ 73 w 77"/>
                <a:gd name="T81" fmla="*/ 48 h 195"/>
                <a:gd name="T82" fmla="*/ 76 w 77"/>
                <a:gd name="T83" fmla="*/ 48 h 195"/>
                <a:gd name="T84" fmla="*/ 76 w 77"/>
                <a:gd name="T85" fmla="*/ 48 h 195"/>
                <a:gd name="T86" fmla="*/ 76 w 77"/>
                <a:gd name="T87" fmla="*/ 48 h 195"/>
                <a:gd name="T88" fmla="*/ 73 w 77"/>
                <a:gd name="T89" fmla="*/ 48 h 195"/>
                <a:gd name="T90" fmla="*/ 73 w 77"/>
                <a:gd name="T91" fmla="*/ 48 h 195"/>
                <a:gd name="T92" fmla="*/ 73 w 77"/>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195">
                  <a:moveTo>
                    <a:pt x="73" y="60"/>
                  </a:moveTo>
                  <a:lnTo>
                    <a:pt x="71" y="48"/>
                  </a:lnTo>
                  <a:lnTo>
                    <a:pt x="67" y="30"/>
                  </a:lnTo>
                  <a:lnTo>
                    <a:pt x="62" y="16"/>
                  </a:lnTo>
                  <a:lnTo>
                    <a:pt x="57" y="5"/>
                  </a:lnTo>
                  <a:lnTo>
                    <a:pt x="46" y="0"/>
                  </a:lnTo>
                  <a:lnTo>
                    <a:pt x="36" y="3"/>
                  </a:lnTo>
                  <a:lnTo>
                    <a:pt x="27" y="9"/>
                  </a:lnTo>
                  <a:lnTo>
                    <a:pt x="18" y="23"/>
                  </a:lnTo>
                  <a:lnTo>
                    <a:pt x="14" y="37"/>
                  </a:lnTo>
                  <a:lnTo>
                    <a:pt x="14" y="51"/>
                  </a:lnTo>
                  <a:lnTo>
                    <a:pt x="12" y="67"/>
                  </a:lnTo>
                  <a:lnTo>
                    <a:pt x="11" y="79"/>
                  </a:lnTo>
                  <a:lnTo>
                    <a:pt x="8" y="92"/>
                  </a:lnTo>
                  <a:lnTo>
                    <a:pt x="6" y="102"/>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29" y="194"/>
                  </a:lnTo>
                  <a:lnTo>
                    <a:pt x="41" y="191"/>
                  </a:lnTo>
                  <a:lnTo>
                    <a:pt x="55" y="185"/>
                  </a:lnTo>
                  <a:lnTo>
                    <a:pt x="64" y="176"/>
                  </a:lnTo>
                  <a:lnTo>
                    <a:pt x="69" y="164"/>
                  </a:lnTo>
                  <a:lnTo>
                    <a:pt x="71" y="155"/>
                  </a:lnTo>
                  <a:lnTo>
                    <a:pt x="71" y="146"/>
                  </a:lnTo>
                  <a:lnTo>
                    <a:pt x="71" y="134"/>
                  </a:lnTo>
                  <a:lnTo>
                    <a:pt x="73" y="122"/>
                  </a:lnTo>
                  <a:lnTo>
                    <a:pt x="73" y="109"/>
                  </a:lnTo>
                  <a:lnTo>
                    <a:pt x="76" y="97"/>
                  </a:lnTo>
                  <a:lnTo>
                    <a:pt x="76" y="85"/>
                  </a:lnTo>
                  <a:lnTo>
                    <a:pt x="76" y="74"/>
                  </a:lnTo>
                  <a:lnTo>
                    <a:pt x="73" y="67"/>
                  </a:lnTo>
                  <a:lnTo>
                    <a:pt x="73" y="60"/>
                  </a:lnTo>
                </a:path>
              </a:pathLst>
            </a:custGeom>
            <a:solidFill>
              <a:srgbClr val="3B595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79" name="Freeform 1303"/>
            <p:cNvSpPr>
              <a:spLocks/>
            </p:cNvSpPr>
            <p:nvPr/>
          </p:nvSpPr>
          <p:spPr bwMode="auto">
            <a:xfrm>
              <a:off x="2815" y="2894"/>
              <a:ext cx="77" cy="193"/>
            </a:xfrm>
            <a:custGeom>
              <a:avLst/>
              <a:gdLst>
                <a:gd name="T0" fmla="*/ 73 w 77"/>
                <a:gd name="T1" fmla="*/ 48 h 195"/>
                <a:gd name="T2" fmla="*/ 71 w 77"/>
                <a:gd name="T3" fmla="*/ 48 h 195"/>
                <a:gd name="T4" fmla="*/ 67 w 77"/>
                <a:gd name="T5" fmla="*/ 30 h 195"/>
                <a:gd name="T6" fmla="*/ 62 w 77"/>
                <a:gd name="T7" fmla="*/ 16 h 195"/>
                <a:gd name="T8" fmla="*/ 57 w 77"/>
                <a:gd name="T9" fmla="*/ 5 h 195"/>
                <a:gd name="T10" fmla="*/ 46 w 77"/>
                <a:gd name="T11" fmla="*/ 0 h 195"/>
                <a:gd name="T12" fmla="*/ 46 w 77"/>
                <a:gd name="T13" fmla="*/ 0 h 195"/>
                <a:gd name="T14" fmla="*/ 36 w 77"/>
                <a:gd name="T15" fmla="*/ 3 h 195"/>
                <a:gd name="T16" fmla="*/ 27 w 77"/>
                <a:gd name="T17" fmla="*/ 9 h 195"/>
                <a:gd name="T18" fmla="*/ 18 w 77"/>
                <a:gd name="T19" fmla="*/ 23 h 195"/>
                <a:gd name="T20" fmla="*/ 14 w 77"/>
                <a:gd name="T21" fmla="*/ 37 h 195"/>
                <a:gd name="T22" fmla="*/ 14 w 77"/>
                <a:gd name="T23" fmla="*/ 48 h 195"/>
                <a:gd name="T24" fmla="*/ 14 w 77"/>
                <a:gd name="T25" fmla="*/ 48 h 195"/>
                <a:gd name="T26" fmla="*/ 12 w 77"/>
                <a:gd name="T27" fmla="*/ 48 h 195"/>
                <a:gd name="T28" fmla="*/ 11 w 77"/>
                <a:gd name="T29" fmla="*/ 48 h 195"/>
                <a:gd name="T30" fmla="*/ 8 w 77"/>
                <a:gd name="T31" fmla="*/ 48 h 195"/>
                <a:gd name="T32" fmla="*/ 6 w 77"/>
                <a:gd name="T33" fmla="*/ 48 h 195"/>
                <a:gd name="T34" fmla="*/ 2 w 77"/>
                <a:gd name="T35" fmla="*/ 48 h 195"/>
                <a:gd name="T36" fmla="*/ 2 w 77"/>
                <a:gd name="T37" fmla="*/ 48 h 195"/>
                <a:gd name="T38" fmla="*/ 2 w 77"/>
                <a:gd name="T39" fmla="*/ 48 h 195"/>
                <a:gd name="T40" fmla="*/ 2 w 77"/>
                <a:gd name="T41" fmla="*/ 48 h 195"/>
                <a:gd name="T42" fmla="*/ 0 w 77"/>
                <a:gd name="T43" fmla="*/ 48 h 195"/>
                <a:gd name="T44" fmla="*/ 0 w 77"/>
                <a:gd name="T45" fmla="*/ 48 h 195"/>
                <a:gd name="T46" fmla="*/ 2 w 77"/>
                <a:gd name="T47" fmla="*/ 50 h 195"/>
                <a:gd name="T48" fmla="*/ 2 w 77"/>
                <a:gd name="T49" fmla="*/ 56 h 195"/>
                <a:gd name="T50" fmla="*/ 6 w 77"/>
                <a:gd name="T51" fmla="*/ 60 h 195"/>
                <a:gd name="T52" fmla="*/ 8 w 77"/>
                <a:gd name="T53" fmla="*/ 64 h 195"/>
                <a:gd name="T54" fmla="*/ 12 w 77"/>
                <a:gd name="T55" fmla="*/ 67 h 195"/>
                <a:gd name="T56" fmla="*/ 16 w 77"/>
                <a:gd name="T57" fmla="*/ 70 h 195"/>
                <a:gd name="T58" fmla="*/ 16 w 77"/>
                <a:gd name="T59" fmla="*/ 70 h 195"/>
                <a:gd name="T60" fmla="*/ 29 w 77"/>
                <a:gd name="T61" fmla="*/ 72 h 195"/>
                <a:gd name="T62" fmla="*/ 41 w 77"/>
                <a:gd name="T63" fmla="*/ 70 h 195"/>
                <a:gd name="T64" fmla="*/ 55 w 77"/>
                <a:gd name="T65" fmla="*/ 67 h 195"/>
                <a:gd name="T66" fmla="*/ 64 w 77"/>
                <a:gd name="T67" fmla="*/ 63 h 195"/>
                <a:gd name="T68" fmla="*/ 69 w 77"/>
                <a:gd name="T69" fmla="*/ 57 h 195"/>
                <a:gd name="T70" fmla="*/ 69 w 77"/>
                <a:gd name="T71" fmla="*/ 57 h 195"/>
                <a:gd name="T72" fmla="*/ 71 w 77"/>
                <a:gd name="T73" fmla="*/ 52 h 195"/>
                <a:gd name="T74" fmla="*/ 71 w 77"/>
                <a:gd name="T75" fmla="*/ 48 h 195"/>
                <a:gd name="T76" fmla="*/ 71 w 77"/>
                <a:gd name="T77" fmla="*/ 48 h 195"/>
                <a:gd name="T78" fmla="*/ 73 w 77"/>
                <a:gd name="T79" fmla="*/ 48 h 195"/>
                <a:gd name="T80" fmla="*/ 73 w 77"/>
                <a:gd name="T81" fmla="*/ 48 h 195"/>
                <a:gd name="T82" fmla="*/ 76 w 77"/>
                <a:gd name="T83" fmla="*/ 48 h 195"/>
                <a:gd name="T84" fmla="*/ 76 w 77"/>
                <a:gd name="T85" fmla="*/ 48 h 195"/>
                <a:gd name="T86" fmla="*/ 76 w 77"/>
                <a:gd name="T87" fmla="*/ 48 h 195"/>
                <a:gd name="T88" fmla="*/ 73 w 77"/>
                <a:gd name="T89" fmla="*/ 48 h 195"/>
                <a:gd name="T90" fmla="*/ 73 w 77"/>
                <a:gd name="T91" fmla="*/ 48 h 195"/>
                <a:gd name="T92" fmla="*/ 73 w 77"/>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195">
                  <a:moveTo>
                    <a:pt x="73" y="60"/>
                  </a:moveTo>
                  <a:lnTo>
                    <a:pt x="71" y="48"/>
                  </a:lnTo>
                  <a:lnTo>
                    <a:pt x="67" y="30"/>
                  </a:lnTo>
                  <a:lnTo>
                    <a:pt x="62" y="16"/>
                  </a:lnTo>
                  <a:lnTo>
                    <a:pt x="57" y="5"/>
                  </a:lnTo>
                  <a:lnTo>
                    <a:pt x="46" y="0"/>
                  </a:lnTo>
                  <a:lnTo>
                    <a:pt x="36" y="3"/>
                  </a:lnTo>
                  <a:lnTo>
                    <a:pt x="27" y="9"/>
                  </a:lnTo>
                  <a:lnTo>
                    <a:pt x="18" y="23"/>
                  </a:lnTo>
                  <a:lnTo>
                    <a:pt x="14" y="37"/>
                  </a:lnTo>
                  <a:lnTo>
                    <a:pt x="14" y="51"/>
                  </a:lnTo>
                  <a:lnTo>
                    <a:pt x="12" y="67"/>
                  </a:lnTo>
                  <a:lnTo>
                    <a:pt x="11" y="79"/>
                  </a:lnTo>
                  <a:lnTo>
                    <a:pt x="8" y="92"/>
                  </a:lnTo>
                  <a:lnTo>
                    <a:pt x="6" y="102"/>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29" y="194"/>
                  </a:lnTo>
                  <a:lnTo>
                    <a:pt x="41" y="191"/>
                  </a:lnTo>
                  <a:lnTo>
                    <a:pt x="55" y="185"/>
                  </a:lnTo>
                  <a:lnTo>
                    <a:pt x="64" y="176"/>
                  </a:lnTo>
                  <a:lnTo>
                    <a:pt x="69" y="164"/>
                  </a:lnTo>
                  <a:lnTo>
                    <a:pt x="71" y="155"/>
                  </a:lnTo>
                  <a:lnTo>
                    <a:pt x="71" y="146"/>
                  </a:lnTo>
                  <a:lnTo>
                    <a:pt x="71" y="134"/>
                  </a:lnTo>
                  <a:lnTo>
                    <a:pt x="73" y="122"/>
                  </a:lnTo>
                  <a:lnTo>
                    <a:pt x="73" y="109"/>
                  </a:lnTo>
                  <a:lnTo>
                    <a:pt x="76" y="97"/>
                  </a:lnTo>
                  <a:lnTo>
                    <a:pt x="76" y="85"/>
                  </a:lnTo>
                  <a:lnTo>
                    <a:pt x="76" y="74"/>
                  </a:lnTo>
                  <a:lnTo>
                    <a:pt x="73" y="67"/>
                  </a:lnTo>
                  <a:lnTo>
                    <a:pt x="73" y="60"/>
                  </a:lnTo>
                </a:path>
              </a:pathLst>
            </a:custGeom>
            <a:noFill/>
            <a:ln w="12700" cap="rnd" cmpd="sng">
              <a:solidFill>
                <a:srgbClr val="3B5959"/>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0" name="Freeform 1304"/>
            <p:cNvSpPr>
              <a:spLocks/>
            </p:cNvSpPr>
            <p:nvPr/>
          </p:nvSpPr>
          <p:spPr bwMode="auto">
            <a:xfrm>
              <a:off x="2824" y="2887"/>
              <a:ext cx="77" cy="193"/>
            </a:xfrm>
            <a:custGeom>
              <a:avLst/>
              <a:gdLst>
                <a:gd name="T0" fmla="*/ 73 w 77"/>
                <a:gd name="T1" fmla="*/ 48 h 195"/>
                <a:gd name="T2" fmla="*/ 71 w 77"/>
                <a:gd name="T3" fmla="*/ 48 h 195"/>
                <a:gd name="T4" fmla="*/ 67 w 77"/>
                <a:gd name="T5" fmla="*/ 31 h 195"/>
                <a:gd name="T6" fmla="*/ 62 w 77"/>
                <a:gd name="T7" fmla="*/ 14 h 195"/>
                <a:gd name="T8" fmla="*/ 57 w 77"/>
                <a:gd name="T9" fmla="*/ 4 h 195"/>
                <a:gd name="T10" fmla="*/ 46 w 77"/>
                <a:gd name="T11" fmla="*/ 0 h 195"/>
                <a:gd name="T12" fmla="*/ 46 w 77"/>
                <a:gd name="T13" fmla="*/ 0 h 195"/>
                <a:gd name="T14" fmla="*/ 36 w 77"/>
                <a:gd name="T15" fmla="*/ 2 h 195"/>
                <a:gd name="T16" fmla="*/ 27 w 77"/>
                <a:gd name="T17" fmla="*/ 9 h 195"/>
                <a:gd name="T18" fmla="*/ 18 w 77"/>
                <a:gd name="T19" fmla="*/ 23 h 195"/>
                <a:gd name="T20" fmla="*/ 14 w 77"/>
                <a:gd name="T21" fmla="*/ 35 h 195"/>
                <a:gd name="T22" fmla="*/ 14 w 77"/>
                <a:gd name="T23" fmla="*/ 48 h 195"/>
                <a:gd name="T24" fmla="*/ 14 w 77"/>
                <a:gd name="T25" fmla="*/ 48 h 195"/>
                <a:gd name="T26" fmla="*/ 12 w 77"/>
                <a:gd name="T27" fmla="*/ 48 h 195"/>
                <a:gd name="T28" fmla="*/ 11 w 77"/>
                <a:gd name="T29" fmla="*/ 48 h 195"/>
                <a:gd name="T30" fmla="*/ 8 w 77"/>
                <a:gd name="T31" fmla="*/ 48 h 195"/>
                <a:gd name="T32" fmla="*/ 6 w 77"/>
                <a:gd name="T33" fmla="*/ 48 h 195"/>
                <a:gd name="T34" fmla="*/ 2 w 77"/>
                <a:gd name="T35" fmla="*/ 48 h 195"/>
                <a:gd name="T36" fmla="*/ 2 w 77"/>
                <a:gd name="T37" fmla="*/ 48 h 195"/>
                <a:gd name="T38" fmla="*/ 2 w 77"/>
                <a:gd name="T39" fmla="*/ 48 h 195"/>
                <a:gd name="T40" fmla="*/ 2 w 77"/>
                <a:gd name="T41" fmla="*/ 48 h 195"/>
                <a:gd name="T42" fmla="*/ 0 w 77"/>
                <a:gd name="T43" fmla="*/ 48 h 195"/>
                <a:gd name="T44" fmla="*/ 0 w 77"/>
                <a:gd name="T45" fmla="*/ 48 h 195"/>
                <a:gd name="T46" fmla="*/ 2 w 77"/>
                <a:gd name="T47" fmla="*/ 51 h 195"/>
                <a:gd name="T48" fmla="*/ 2 w 77"/>
                <a:gd name="T49" fmla="*/ 56 h 195"/>
                <a:gd name="T50" fmla="*/ 6 w 77"/>
                <a:gd name="T51" fmla="*/ 60 h 195"/>
                <a:gd name="T52" fmla="*/ 8 w 77"/>
                <a:gd name="T53" fmla="*/ 64 h 195"/>
                <a:gd name="T54" fmla="*/ 12 w 77"/>
                <a:gd name="T55" fmla="*/ 67 h 195"/>
                <a:gd name="T56" fmla="*/ 16 w 77"/>
                <a:gd name="T57" fmla="*/ 69 h 195"/>
                <a:gd name="T58" fmla="*/ 16 w 77"/>
                <a:gd name="T59" fmla="*/ 69 h 195"/>
                <a:gd name="T60" fmla="*/ 29 w 77"/>
                <a:gd name="T61" fmla="*/ 72 h 195"/>
                <a:gd name="T62" fmla="*/ 41 w 77"/>
                <a:gd name="T63" fmla="*/ 70 h 195"/>
                <a:gd name="T64" fmla="*/ 55 w 77"/>
                <a:gd name="T65" fmla="*/ 67 h 195"/>
                <a:gd name="T66" fmla="*/ 64 w 77"/>
                <a:gd name="T67" fmla="*/ 63 h 195"/>
                <a:gd name="T68" fmla="*/ 69 w 77"/>
                <a:gd name="T69" fmla="*/ 57 h 195"/>
                <a:gd name="T70" fmla="*/ 69 w 77"/>
                <a:gd name="T71" fmla="*/ 57 h 195"/>
                <a:gd name="T72" fmla="*/ 71 w 77"/>
                <a:gd name="T73" fmla="*/ 52 h 195"/>
                <a:gd name="T74" fmla="*/ 71 w 77"/>
                <a:gd name="T75" fmla="*/ 48 h 195"/>
                <a:gd name="T76" fmla="*/ 71 w 77"/>
                <a:gd name="T77" fmla="*/ 48 h 195"/>
                <a:gd name="T78" fmla="*/ 73 w 77"/>
                <a:gd name="T79" fmla="*/ 48 h 195"/>
                <a:gd name="T80" fmla="*/ 73 w 77"/>
                <a:gd name="T81" fmla="*/ 48 h 195"/>
                <a:gd name="T82" fmla="*/ 76 w 77"/>
                <a:gd name="T83" fmla="*/ 48 h 195"/>
                <a:gd name="T84" fmla="*/ 76 w 77"/>
                <a:gd name="T85" fmla="*/ 48 h 195"/>
                <a:gd name="T86" fmla="*/ 76 w 77"/>
                <a:gd name="T87" fmla="*/ 48 h 195"/>
                <a:gd name="T88" fmla="*/ 73 w 77"/>
                <a:gd name="T89" fmla="*/ 48 h 195"/>
                <a:gd name="T90" fmla="*/ 73 w 77"/>
                <a:gd name="T91" fmla="*/ 48 h 195"/>
                <a:gd name="T92" fmla="*/ 73 w 77"/>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195">
                  <a:moveTo>
                    <a:pt x="73" y="60"/>
                  </a:moveTo>
                  <a:lnTo>
                    <a:pt x="71" y="48"/>
                  </a:lnTo>
                  <a:lnTo>
                    <a:pt x="67" y="31"/>
                  </a:lnTo>
                  <a:lnTo>
                    <a:pt x="62" y="14"/>
                  </a:lnTo>
                  <a:lnTo>
                    <a:pt x="57" y="4"/>
                  </a:lnTo>
                  <a:lnTo>
                    <a:pt x="46" y="0"/>
                  </a:lnTo>
                  <a:lnTo>
                    <a:pt x="36" y="2"/>
                  </a:lnTo>
                  <a:lnTo>
                    <a:pt x="27" y="9"/>
                  </a:lnTo>
                  <a:lnTo>
                    <a:pt x="18" y="23"/>
                  </a:lnTo>
                  <a:lnTo>
                    <a:pt x="14" y="35"/>
                  </a:lnTo>
                  <a:lnTo>
                    <a:pt x="14" y="52"/>
                  </a:lnTo>
                  <a:lnTo>
                    <a:pt x="12" y="65"/>
                  </a:lnTo>
                  <a:lnTo>
                    <a:pt x="11" y="80"/>
                  </a:lnTo>
                  <a:lnTo>
                    <a:pt x="8" y="90"/>
                  </a:lnTo>
                  <a:lnTo>
                    <a:pt x="6" y="10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29" y="194"/>
                  </a:lnTo>
                  <a:lnTo>
                    <a:pt x="41" y="191"/>
                  </a:lnTo>
                  <a:lnTo>
                    <a:pt x="55" y="185"/>
                  </a:lnTo>
                  <a:lnTo>
                    <a:pt x="64" y="177"/>
                  </a:lnTo>
                  <a:lnTo>
                    <a:pt x="69" y="164"/>
                  </a:lnTo>
                  <a:lnTo>
                    <a:pt x="71" y="155"/>
                  </a:lnTo>
                  <a:lnTo>
                    <a:pt x="71" y="145"/>
                  </a:lnTo>
                  <a:lnTo>
                    <a:pt x="71" y="134"/>
                  </a:lnTo>
                  <a:lnTo>
                    <a:pt x="73" y="122"/>
                  </a:lnTo>
                  <a:lnTo>
                    <a:pt x="73" y="109"/>
                  </a:lnTo>
                  <a:lnTo>
                    <a:pt x="76" y="97"/>
                  </a:lnTo>
                  <a:lnTo>
                    <a:pt x="76" y="85"/>
                  </a:lnTo>
                  <a:lnTo>
                    <a:pt x="76" y="76"/>
                  </a:lnTo>
                  <a:lnTo>
                    <a:pt x="73" y="67"/>
                  </a:lnTo>
                  <a:lnTo>
                    <a:pt x="73" y="60"/>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1" name="Freeform 1305"/>
            <p:cNvSpPr>
              <a:spLocks/>
            </p:cNvSpPr>
            <p:nvPr/>
          </p:nvSpPr>
          <p:spPr bwMode="auto">
            <a:xfrm>
              <a:off x="2824" y="2887"/>
              <a:ext cx="77" cy="193"/>
            </a:xfrm>
            <a:custGeom>
              <a:avLst/>
              <a:gdLst>
                <a:gd name="T0" fmla="*/ 73 w 77"/>
                <a:gd name="T1" fmla="*/ 48 h 195"/>
                <a:gd name="T2" fmla="*/ 71 w 77"/>
                <a:gd name="T3" fmla="*/ 48 h 195"/>
                <a:gd name="T4" fmla="*/ 67 w 77"/>
                <a:gd name="T5" fmla="*/ 31 h 195"/>
                <a:gd name="T6" fmla="*/ 62 w 77"/>
                <a:gd name="T7" fmla="*/ 14 h 195"/>
                <a:gd name="T8" fmla="*/ 57 w 77"/>
                <a:gd name="T9" fmla="*/ 4 h 195"/>
                <a:gd name="T10" fmla="*/ 46 w 77"/>
                <a:gd name="T11" fmla="*/ 0 h 195"/>
                <a:gd name="T12" fmla="*/ 46 w 77"/>
                <a:gd name="T13" fmla="*/ 0 h 195"/>
                <a:gd name="T14" fmla="*/ 36 w 77"/>
                <a:gd name="T15" fmla="*/ 2 h 195"/>
                <a:gd name="T16" fmla="*/ 27 w 77"/>
                <a:gd name="T17" fmla="*/ 9 h 195"/>
                <a:gd name="T18" fmla="*/ 18 w 77"/>
                <a:gd name="T19" fmla="*/ 23 h 195"/>
                <a:gd name="T20" fmla="*/ 14 w 77"/>
                <a:gd name="T21" fmla="*/ 35 h 195"/>
                <a:gd name="T22" fmla="*/ 14 w 77"/>
                <a:gd name="T23" fmla="*/ 48 h 195"/>
                <a:gd name="T24" fmla="*/ 14 w 77"/>
                <a:gd name="T25" fmla="*/ 48 h 195"/>
                <a:gd name="T26" fmla="*/ 12 w 77"/>
                <a:gd name="T27" fmla="*/ 48 h 195"/>
                <a:gd name="T28" fmla="*/ 11 w 77"/>
                <a:gd name="T29" fmla="*/ 48 h 195"/>
                <a:gd name="T30" fmla="*/ 8 w 77"/>
                <a:gd name="T31" fmla="*/ 48 h 195"/>
                <a:gd name="T32" fmla="*/ 6 w 77"/>
                <a:gd name="T33" fmla="*/ 48 h 195"/>
                <a:gd name="T34" fmla="*/ 2 w 77"/>
                <a:gd name="T35" fmla="*/ 48 h 195"/>
                <a:gd name="T36" fmla="*/ 2 w 77"/>
                <a:gd name="T37" fmla="*/ 48 h 195"/>
                <a:gd name="T38" fmla="*/ 2 w 77"/>
                <a:gd name="T39" fmla="*/ 48 h 195"/>
                <a:gd name="T40" fmla="*/ 2 w 77"/>
                <a:gd name="T41" fmla="*/ 48 h 195"/>
                <a:gd name="T42" fmla="*/ 0 w 77"/>
                <a:gd name="T43" fmla="*/ 48 h 195"/>
                <a:gd name="T44" fmla="*/ 0 w 77"/>
                <a:gd name="T45" fmla="*/ 48 h 195"/>
                <a:gd name="T46" fmla="*/ 2 w 77"/>
                <a:gd name="T47" fmla="*/ 51 h 195"/>
                <a:gd name="T48" fmla="*/ 2 w 77"/>
                <a:gd name="T49" fmla="*/ 56 h 195"/>
                <a:gd name="T50" fmla="*/ 6 w 77"/>
                <a:gd name="T51" fmla="*/ 60 h 195"/>
                <a:gd name="T52" fmla="*/ 8 w 77"/>
                <a:gd name="T53" fmla="*/ 64 h 195"/>
                <a:gd name="T54" fmla="*/ 12 w 77"/>
                <a:gd name="T55" fmla="*/ 67 h 195"/>
                <a:gd name="T56" fmla="*/ 16 w 77"/>
                <a:gd name="T57" fmla="*/ 69 h 195"/>
                <a:gd name="T58" fmla="*/ 16 w 77"/>
                <a:gd name="T59" fmla="*/ 69 h 195"/>
                <a:gd name="T60" fmla="*/ 29 w 77"/>
                <a:gd name="T61" fmla="*/ 72 h 195"/>
                <a:gd name="T62" fmla="*/ 41 w 77"/>
                <a:gd name="T63" fmla="*/ 70 h 195"/>
                <a:gd name="T64" fmla="*/ 55 w 77"/>
                <a:gd name="T65" fmla="*/ 67 h 195"/>
                <a:gd name="T66" fmla="*/ 64 w 77"/>
                <a:gd name="T67" fmla="*/ 63 h 195"/>
                <a:gd name="T68" fmla="*/ 69 w 77"/>
                <a:gd name="T69" fmla="*/ 57 h 195"/>
                <a:gd name="T70" fmla="*/ 69 w 77"/>
                <a:gd name="T71" fmla="*/ 57 h 195"/>
                <a:gd name="T72" fmla="*/ 71 w 77"/>
                <a:gd name="T73" fmla="*/ 52 h 195"/>
                <a:gd name="T74" fmla="*/ 71 w 77"/>
                <a:gd name="T75" fmla="*/ 48 h 195"/>
                <a:gd name="T76" fmla="*/ 71 w 77"/>
                <a:gd name="T77" fmla="*/ 48 h 195"/>
                <a:gd name="T78" fmla="*/ 73 w 77"/>
                <a:gd name="T79" fmla="*/ 48 h 195"/>
                <a:gd name="T80" fmla="*/ 73 w 77"/>
                <a:gd name="T81" fmla="*/ 48 h 195"/>
                <a:gd name="T82" fmla="*/ 76 w 77"/>
                <a:gd name="T83" fmla="*/ 48 h 195"/>
                <a:gd name="T84" fmla="*/ 76 w 77"/>
                <a:gd name="T85" fmla="*/ 48 h 195"/>
                <a:gd name="T86" fmla="*/ 76 w 77"/>
                <a:gd name="T87" fmla="*/ 48 h 195"/>
                <a:gd name="T88" fmla="*/ 73 w 77"/>
                <a:gd name="T89" fmla="*/ 48 h 195"/>
                <a:gd name="T90" fmla="*/ 73 w 77"/>
                <a:gd name="T91" fmla="*/ 48 h 195"/>
                <a:gd name="T92" fmla="*/ 73 w 77"/>
                <a:gd name="T93" fmla="*/ 48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7" h="195">
                  <a:moveTo>
                    <a:pt x="73" y="60"/>
                  </a:moveTo>
                  <a:lnTo>
                    <a:pt x="71" y="48"/>
                  </a:lnTo>
                  <a:lnTo>
                    <a:pt x="67" y="31"/>
                  </a:lnTo>
                  <a:lnTo>
                    <a:pt x="62" y="14"/>
                  </a:lnTo>
                  <a:lnTo>
                    <a:pt x="57" y="4"/>
                  </a:lnTo>
                  <a:lnTo>
                    <a:pt x="46" y="0"/>
                  </a:lnTo>
                  <a:lnTo>
                    <a:pt x="36" y="2"/>
                  </a:lnTo>
                  <a:lnTo>
                    <a:pt x="27" y="9"/>
                  </a:lnTo>
                  <a:lnTo>
                    <a:pt x="18" y="23"/>
                  </a:lnTo>
                  <a:lnTo>
                    <a:pt x="14" y="35"/>
                  </a:lnTo>
                  <a:lnTo>
                    <a:pt x="14" y="52"/>
                  </a:lnTo>
                  <a:lnTo>
                    <a:pt x="12" y="65"/>
                  </a:lnTo>
                  <a:lnTo>
                    <a:pt x="11" y="80"/>
                  </a:lnTo>
                  <a:lnTo>
                    <a:pt x="8" y="90"/>
                  </a:lnTo>
                  <a:lnTo>
                    <a:pt x="6" y="10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29" y="194"/>
                  </a:lnTo>
                  <a:lnTo>
                    <a:pt x="41" y="191"/>
                  </a:lnTo>
                  <a:lnTo>
                    <a:pt x="55" y="185"/>
                  </a:lnTo>
                  <a:lnTo>
                    <a:pt x="64" y="177"/>
                  </a:lnTo>
                  <a:lnTo>
                    <a:pt x="69" y="164"/>
                  </a:lnTo>
                  <a:lnTo>
                    <a:pt x="71" y="155"/>
                  </a:lnTo>
                  <a:lnTo>
                    <a:pt x="71" y="145"/>
                  </a:lnTo>
                  <a:lnTo>
                    <a:pt x="71" y="134"/>
                  </a:lnTo>
                  <a:lnTo>
                    <a:pt x="73" y="122"/>
                  </a:lnTo>
                  <a:lnTo>
                    <a:pt x="73" y="109"/>
                  </a:lnTo>
                  <a:lnTo>
                    <a:pt x="76" y="97"/>
                  </a:lnTo>
                  <a:lnTo>
                    <a:pt x="76" y="85"/>
                  </a:lnTo>
                  <a:lnTo>
                    <a:pt x="76" y="76"/>
                  </a:lnTo>
                  <a:lnTo>
                    <a:pt x="73" y="67"/>
                  </a:lnTo>
                  <a:lnTo>
                    <a:pt x="73" y="60"/>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2" name="Freeform 1306"/>
            <p:cNvSpPr>
              <a:spLocks/>
            </p:cNvSpPr>
            <p:nvPr/>
          </p:nvSpPr>
          <p:spPr bwMode="auto">
            <a:xfrm>
              <a:off x="2728" y="2918"/>
              <a:ext cx="101" cy="110"/>
            </a:xfrm>
            <a:custGeom>
              <a:avLst/>
              <a:gdLst>
                <a:gd name="T0" fmla="*/ 244 w 100"/>
                <a:gd name="T1" fmla="*/ 56 h 110"/>
                <a:gd name="T2" fmla="*/ 226 w 100"/>
                <a:gd name="T3" fmla="*/ 50 h 110"/>
                <a:gd name="T4" fmla="*/ 202 w 100"/>
                <a:gd name="T5" fmla="*/ 37 h 110"/>
                <a:gd name="T6" fmla="*/ 174 w 100"/>
                <a:gd name="T7" fmla="*/ 27 h 110"/>
                <a:gd name="T8" fmla="*/ 150 w 100"/>
                <a:gd name="T9" fmla="*/ 16 h 110"/>
                <a:gd name="T10" fmla="*/ 44 w 100"/>
                <a:gd name="T11" fmla="*/ 5 h 110"/>
                <a:gd name="T12" fmla="*/ 44 w 100"/>
                <a:gd name="T13" fmla="*/ 5 h 110"/>
                <a:gd name="T14" fmla="*/ 33 w 100"/>
                <a:gd name="T15" fmla="*/ 0 h 110"/>
                <a:gd name="T16" fmla="*/ 23 w 100"/>
                <a:gd name="T17" fmla="*/ 0 h 110"/>
                <a:gd name="T18" fmla="*/ 9 w 100"/>
                <a:gd name="T19" fmla="*/ 4 h 110"/>
                <a:gd name="T20" fmla="*/ 4 w 100"/>
                <a:gd name="T21" fmla="*/ 12 h 110"/>
                <a:gd name="T22" fmla="*/ 2 w 100"/>
                <a:gd name="T23" fmla="*/ 25 h 110"/>
                <a:gd name="T24" fmla="*/ 2 w 100"/>
                <a:gd name="T25" fmla="*/ 25 h 110"/>
                <a:gd name="T26" fmla="*/ 4 w 100"/>
                <a:gd name="T27" fmla="*/ 35 h 110"/>
                <a:gd name="T28" fmla="*/ 6 w 100"/>
                <a:gd name="T29" fmla="*/ 46 h 110"/>
                <a:gd name="T30" fmla="*/ 6 w 100"/>
                <a:gd name="T31" fmla="*/ 55 h 110"/>
                <a:gd name="T32" fmla="*/ 6 w 100"/>
                <a:gd name="T33" fmla="*/ 62 h 110"/>
                <a:gd name="T34" fmla="*/ 2 w 100"/>
                <a:gd name="T35" fmla="*/ 69 h 110"/>
                <a:gd name="T36" fmla="*/ 2 w 100"/>
                <a:gd name="T37" fmla="*/ 69 h 110"/>
                <a:gd name="T38" fmla="*/ 0 w 100"/>
                <a:gd name="T39" fmla="*/ 78 h 110"/>
                <a:gd name="T40" fmla="*/ 0 w 100"/>
                <a:gd name="T41" fmla="*/ 85 h 110"/>
                <a:gd name="T42" fmla="*/ 4 w 100"/>
                <a:gd name="T43" fmla="*/ 96 h 110"/>
                <a:gd name="T44" fmla="*/ 9 w 100"/>
                <a:gd name="T45" fmla="*/ 104 h 110"/>
                <a:gd name="T46" fmla="*/ 18 w 100"/>
                <a:gd name="T47" fmla="*/ 109 h 110"/>
                <a:gd name="T48" fmla="*/ 18 w 100"/>
                <a:gd name="T49" fmla="*/ 109 h 110"/>
                <a:gd name="T50" fmla="*/ 27 w 100"/>
                <a:gd name="T51" fmla="*/ 109 h 110"/>
                <a:gd name="T52" fmla="*/ 39 w 100"/>
                <a:gd name="T53" fmla="*/ 106 h 110"/>
                <a:gd name="T54" fmla="*/ 148 w 100"/>
                <a:gd name="T55" fmla="*/ 101 h 110"/>
                <a:gd name="T56" fmla="*/ 162 w 100"/>
                <a:gd name="T57" fmla="*/ 94 h 110"/>
                <a:gd name="T58" fmla="*/ 174 w 100"/>
                <a:gd name="T59" fmla="*/ 88 h 110"/>
                <a:gd name="T60" fmla="*/ 174 w 100"/>
                <a:gd name="T61" fmla="*/ 88 h 110"/>
                <a:gd name="T62" fmla="*/ 188 w 100"/>
                <a:gd name="T63" fmla="*/ 79 h 110"/>
                <a:gd name="T64" fmla="*/ 210 w 100"/>
                <a:gd name="T65" fmla="*/ 73 h 110"/>
                <a:gd name="T66" fmla="*/ 226 w 100"/>
                <a:gd name="T67" fmla="*/ 64 h 110"/>
                <a:gd name="T68" fmla="*/ 238 w 100"/>
                <a:gd name="T69" fmla="*/ 58 h 110"/>
                <a:gd name="T70" fmla="*/ 244 w 100"/>
                <a:gd name="T71" fmla="*/ 56 h 110"/>
                <a:gd name="T72" fmla="*/ 244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10">
                  <a:moveTo>
                    <a:pt x="99" y="56"/>
                  </a:moveTo>
                  <a:lnTo>
                    <a:pt x="90" y="50"/>
                  </a:lnTo>
                  <a:lnTo>
                    <a:pt x="78" y="37"/>
                  </a:lnTo>
                  <a:lnTo>
                    <a:pt x="64" y="27"/>
                  </a:lnTo>
                  <a:lnTo>
                    <a:pt x="52" y="16"/>
                  </a:lnTo>
                  <a:lnTo>
                    <a:pt x="44" y="5"/>
                  </a:lnTo>
                  <a:lnTo>
                    <a:pt x="33" y="0"/>
                  </a:lnTo>
                  <a:lnTo>
                    <a:pt x="23" y="0"/>
                  </a:lnTo>
                  <a:lnTo>
                    <a:pt x="9" y="4"/>
                  </a:lnTo>
                  <a:lnTo>
                    <a:pt x="4" y="12"/>
                  </a:lnTo>
                  <a:lnTo>
                    <a:pt x="2" y="25"/>
                  </a:lnTo>
                  <a:lnTo>
                    <a:pt x="4" y="35"/>
                  </a:lnTo>
                  <a:lnTo>
                    <a:pt x="6" y="46"/>
                  </a:lnTo>
                  <a:lnTo>
                    <a:pt x="6" y="55"/>
                  </a:lnTo>
                  <a:lnTo>
                    <a:pt x="6" y="62"/>
                  </a:lnTo>
                  <a:lnTo>
                    <a:pt x="2" y="69"/>
                  </a:lnTo>
                  <a:lnTo>
                    <a:pt x="0" y="78"/>
                  </a:lnTo>
                  <a:lnTo>
                    <a:pt x="0" y="85"/>
                  </a:lnTo>
                  <a:lnTo>
                    <a:pt x="4" y="96"/>
                  </a:lnTo>
                  <a:lnTo>
                    <a:pt x="9" y="104"/>
                  </a:lnTo>
                  <a:lnTo>
                    <a:pt x="18" y="109"/>
                  </a:lnTo>
                  <a:lnTo>
                    <a:pt x="27" y="109"/>
                  </a:lnTo>
                  <a:lnTo>
                    <a:pt x="39" y="106"/>
                  </a:lnTo>
                  <a:lnTo>
                    <a:pt x="50" y="101"/>
                  </a:lnTo>
                  <a:lnTo>
                    <a:pt x="58" y="94"/>
                  </a:lnTo>
                  <a:lnTo>
                    <a:pt x="64" y="88"/>
                  </a:lnTo>
                  <a:lnTo>
                    <a:pt x="71" y="79"/>
                  </a:lnTo>
                  <a:lnTo>
                    <a:pt x="82" y="73"/>
                  </a:lnTo>
                  <a:lnTo>
                    <a:pt x="90" y="64"/>
                  </a:lnTo>
                  <a:lnTo>
                    <a:pt x="96" y="58"/>
                  </a:lnTo>
                  <a:lnTo>
                    <a:pt x="99" y="56"/>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3" name="Freeform 1307"/>
            <p:cNvSpPr>
              <a:spLocks/>
            </p:cNvSpPr>
            <p:nvPr/>
          </p:nvSpPr>
          <p:spPr bwMode="auto">
            <a:xfrm>
              <a:off x="2728" y="2918"/>
              <a:ext cx="101" cy="110"/>
            </a:xfrm>
            <a:custGeom>
              <a:avLst/>
              <a:gdLst>
                <a:gd name="T0" fmla="*/ 244 w 100"/>
                <a:gd name="T1" fmla="*/ 56 h 110"/>
                <a:gd name="T2" fmla="*/ 226 w 100"/>
                <a:gd name="T3" fmla="*/ 50 h 110"/>
                <a:gd name="T4" fmla="*/ 202 w 100"/>
                <a:gd name="T5" fmla="*/ 37 h 110"/>
                <a:gd name="T6" fmla="*/ 174 w 100"/>
                <a:gd name="T7" fmla="*/ 27 h 110"/>
                <a:gd name="T8" fmla="*/ 150 w 100"/>
                <a:gd name="T9" fmla="*/ 16 h 110"/>
                <a:gd name="T10" fmla="*/ 44 w 100"/>
                <a:gd name="T11" fmla="*/ 5 h 110"/>
                <a:gd name="T12" fmla="*/ 44 w 100"/>
                <a:gd name="T13" fmla="*/ 5 h 110"/>
                <a:gd name="T14" fmla="*/ 33 w 100"/>
                <a:gd name="T15" fmla="*/ 0 h 110"/>
                <a:gd name="T16" fmla="*/ 23 w 100"/>
                <a:gd name="T17" fmla="*/ 0 h 110"/>
                <a:gd name="T18" fmla="*/ 9 w 100"/>
                <a:gd name="T19" fmla="*/ 4 h 110"/>
                <a:gd name="T20" fmla="*/ 4 w 100"/>
                <a:gd name="T21" fmla="*/ 12 h 110"/>
                <a:gd name="T22" fmla="*/ 2 w 100"/>
                <a:gd name="T23" fmla="*/ 25 h 110"/>
                <a:gd name="T24" fmla="*/ 2 w 100"/>
                <a:gd name="T25" fmla="*/ 25 h 110"/>
                <a:gd name="T26" fmla="*/ 4 w 100"/>
                <a:gd name="T27" fmla="*/ 35 h 110"/>
                <a:gd name="T28" fmla="*/ 6 w 100"/>
                <a:gd name="T29" fmla="*/ 46 h 110"/>
                <a:gd name="T30" fmla="*/ 6 w 100"/>
                <a:gd name="T31" fmla="*/ 55 h 110"/>
                <a:gd name="T32" fmla="*/ 6 w 100"/>
                <a:gd name="T33" fmla="*/ 62 h 110"/>
                <a:gd name="T34" fmla="*/ 2 w 100"/>
                <a:gd name="T35" fmla="*/ 69 h 110"/>
                <a:gd name="T36" fmla="*/ 2 w 100"/>
                <a:gd name="T37" fmla="*/ 69 h 110"/>
                <a:gd name="T38" fmla="*/ 0 w 100"/>
                <a:gd name="T39" fmla="*/ 78 h 110"/>
                <a:gd name="T40" fmla="*/ 0 w 100"/>
                <a:gd name="T41" fmla="*/ 85 h 110"/>
                <a:gd name="T42" fmla="*/ 4 w 100"/>
                <a:gd name="T43" fmla="*/ 96 h 110"/>
                <a:gd name="T44" fmla="*/ 9 w 100"/>
                <a:gd name="T45" fmla="*/ 104 h 110"/>
                <a:gd name="T46" fmla="*/ 18 w 100"/>
                <a:gd name="T47" fmla="*/ 109 h 110"/>
                <a:gd name="T48" fmla="*/ 18 w 100"/>
                <a:gd name="T49" fmla="*/ 109 h 110"/>
                <a:gd name="T50" fmla="*/ 27 w 100"/>
                <a:gd name="T51" fmla="*/ 109 h 110"/>
                <a:gd name="T52" fmla="*/ 39 w 100"/>
                <a:gd name="T53" fmla="*/ 106 h 110"/>
                <a:gd name="T54" fmla="*/ 148 w 100"/>
                <a:gd name="T55" fmla="*/ 101 h 110"/>
                <a:gd name="T56" fmla="*/ 162 w 100"/>
                <a:gd name="T57" fmla="*/ 94 h 110"/>
                <a:gd name="T58" fmla="*/ 174 w 100"/>
                <a:gd name="T59" fmla="*/ 88 h 110"/>
                <a:gd name="T60" fmla="*/ 174 w 100"/>
                <a:gd name="T61" fmla="*/ 88 h 110"/>
                <a:gd name="T62" fmla="*/ 188 w 100"/>
                <a:gd name="T63" fmla="*/ 79 h 110"/>
                <a:gd name="T64" fmla="*/ 210 w 100"/>
                <a:gd name="T65" fmla="*/ 73 h 110"/>
                <a:gd name="T66" fmla="*/ 226 w 100"/>
                <a:gd name="T67" fmla="*/ 64 h 110"/>
                <a:gd name="T68" fmla="*/ 238 w 100"/>
                <a:gd name="T69" fmla="*/ 58 h 110"/>
                <a:gd name="T70" fmla="*/ 244 w 100"/>
                <a:gd name="T71" fmla="*/ 56 h 110"/>
                <a:gd name="T72" fmla="*/ 244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0" h="110">
                  <a:moveTo>
                    <a:pt x="99" y="56"/>
                  </a:moveTo>
                  <a:lnTo>
                    <a:pt x="90" y="50"/>
                  </a:lnTo>
                  <a:lnTo>
                    <a:pt x="78" y="37"/>
                  </a:lnTo>
                  <a:lnTo>
                    <a:pt x="64" y="27"/>
                  </a:lnTo>
                  <a:lnTo>
                    <a:pt x="52" y="16"/>
                  </a:lnTo>
                  <a:lnTo>
                    <a:pt x="44" y="5"/>
                  </a:lnTo>
                  <a:lnTo>
                    <a:pt x="33" y="0"/>
                  </a:lnTo>
                  <a:lnTo>
                    <a:pt x="23" y="0"/>
                  </a:lnTo>
                  <a:lnTo>
                    <a:pt x="9" y="4"/>
                  </a:lnTo>
                  <a:lnTo>
                    <a:pt x="4" y="12"/>
                  </a:lnTo>
                  <a:lnTo>
                    <a:pt x="2" y="25"/>
                  </a:lnTo>
                  <a:lnTo>
                    <a:pt x="4" y="35"/>
                  </a:lnTo>
                  <a:lnTo>
                    <a:pt x="6" y="46"/>
                  </a:lnTo>
                  <a:lnTo>
                    <a:pt x="6" y="55"/>
                  </a:lnTo>
                  <a:lnTo>
                    <a:pt x="6" y="62"/>
                  </a:lnTo>
                  <a:lnTo>
                    <a:pt x="2" y="69"/>
                  </a:lnTo>
                  <a:lnTo>
                    <a:pt x="0" y="78"/>
                  </a:lnTo>
                  <a:lnTo>
                    <a:pt x="0" y="85"/>
                  </a:lnTo>
                  <a:lnTo>
                    <a:pt x="4" y="96"/>
                  </a:lnTo>
                  <a:lnTo>
                    <a:pt x="9" y="104"/>
                  </a:lnTo>
                  <a:lnTo>
                    <a:pt x="18" y="109"/>
                  </a:lnTo>
                  <a:lnTo>
                    <a:pt x="27" y="109"/>
                  </a:lnTo>
                  <a:lnTo>
                    <a:pt x="39" y="106"/>
                  </a:lnTo>
                  <a:lnTo>
                    <a:pt x="50" y="101"/>
                  </a:lnTo>
                  <a:lnTo>
                    <a:pt x="58" y="94"/>
                  </a:lnTo>
                  <a:lnTo>
                    <a:pt x="64" y="88"/>
                  </a:lnTo>
                  <a:lnTo>
                    <a:pt x="71" y="79"/>
                  </a:lnTo>
                  <a:lnTo>
                    <a:pt x="82" y="73"/>
                  </a:lnTo>
                  <a:lnTo>
                    <a:pt x="90" y="64"/>
                  </a:lnTo>
                  <a:lnTo>
                    <a:pt x="96" y="58"/>
                  </a:lnTo>
                  <a:lnTo>
                    <a:pt x="99" y="56"/>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4" name="Freeform 1308"/>
            <p:cNvSpPr>
              <a:spLocks/>
            </p:cNvSpPr>
            <p:nvPr/>
          </p:nvSpPr>
          <p:spPr bwMode="auto">
            <a:xfrm>
              <a:off x="2391" y="2813"/>
              <a:ext cx="56" cy="57"/>
            </a:xfrm>
            <a:custGeom>
              <a:avLst/>
              <a:gdLst>
                <a:gd name="T0" fmla="*/ 27 w 56"/>
                <a:gd name="T1" fmla="*/ 293 h 56"/>
                <a:gd name="T2" fmla="*/ 36 w 56"/>
                <a:gd name="T3" fmla="*/ 278 h 56"/>
                <a:gd name="T4" fmla="*/ 44 w 56"/>
                <a:gd name="T5" fmla="*/ 258 h 56"/>
                <a:gd name="T6" fmla="*/ 50 w 56"/>
                <a:gd name="T7" fmla="*/ 229 h 56"/>
                <a:gd name="T8" fmla="*/ 52 w 56"/>
                <a:gd name="T9" fmla="*/ 205 h 56"/>
                <a:gd name="T10" fmla="*/ 55 w 56"/>
                <a:gd name="T11" fmla="*/ 27 h 56"/>
                <a:gd name="T12" fmla="*/ 55 w 56"/>
                <a:gd name="T13" fmla="*/ 27 h 56"/>
                <a:gd name="T14" fmla="*/ 52 w 56"/>
                <a:gd name="T15" fmla="*/ 18 h 56"/>
                <a:gd name="T16" fmla="*/ 50 w 56"/>
                <a:gd name="T17" fmla="*/ 11 h 56"/>
                <a:gd name="T18" fmla="*/ 44 w 56"/>
                <a:gd name="T19" fmla="*/ 4 h 56"/>
                <a:gd name="T20" fmla="*/ 36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8 h 56"/>
                <a:gd name="T34" fmla="*/ 0 w 56"/>
                <a:gd name="T35" fmla="*/ 27 h 56"/>
                <a:gd name="T36" fmla="*/ 0 w 56"/>
                <a:gd name="T37" fmla="*/ 27 h 56"/>
                <a:gd name="T38" fmla="*/ 0 w 56"/>
                <a:gd name="T39" fmla="*/ 205 h 56"/>
                <a:gd name="T40" fmla="*/ 4 w 56"/>
                <a:gd name="T41" fmla="*/ 229 h 56"/>
                <a:gd name="T42" fmla="*/ 11 w 56"/>
                <a:gd name="T43" fmla="*/ 258 h 56"/>
                <a:gd name="T44" fmla="*/ 18 w 56"/>
                <a:gd name="T45" fmla="*/ 278 h 56"/>
                <a:gd name="T46" fmla="*/ 27 w 56"/>
                <a:gd name="T47" fmla="*/ 293 h 56"/>
                <a:gd name="T48" fmla="*/ 27 w 56"/>
                <a:gd name="T49" fmla="*/ 293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2"/>
                  </a:lnTo>
                  <a:lnTo>
                    <a:pt x="44" y="48"/>
                  </a:lnTo>
                  <a:lnTo>
                    <a:pt x="50" y="41"/>
                  </a:lnTo>
                  <a:lnTo>
                    <a:pt x="52" y="35"/>
                  </a:lnTo>
                  <a:lnTo>
                    <a:pt x="55" y="27"/>
                  </a:lnTo>
                  <a:lnTo>
                    <a:pt x="52" y="18"/>
                  </a:lnTo>
                  <a:lnTo>
                    <a:pt x="50" y="11"/>
                  </a:lnTo>
                  <a:lnTo>
                    <a:pt x="44" y="4"/>
                  </a:lnTo>
                  <a:lnTo>
                    <a:pt x="36" y="0"/>
                  </a:lnTo>
                  <a:lnTo>
                    <a:pt x="27" y="0"/>
                  </a:lnTo>
                  <a:lnTo>
                    <a:pt x="18" y="0"/>
                  </a:lnTo>
                  <a:lnTo>
                    <a:pt x="11" y="4"/>
                  </a:lnTo>
                  <a:lnTo>
                    <a:pt x="4" y="11"/>
                  </a:lnTo>
                  <a:lnTo>
                    <a:pt x="0" y="18"/>
                  </a:lnTo>
                  <a:lnTo>
                    <a:pt x="0" y="27"/>
                  </a:lnTo>
                  <a:lnTo>
                    <a:pt x="0" y="35"/>
                  </a:lnTo>
                  <a:lnTo>
                    <a:pt x="4" y="41"/>
                  </a:lnTo>
                  <a:lnTo>
                    <a:pt x="11" y="48"/>
                  </a:lnTo>
                  <a:lnTo>
                    <a:pt x="18" y="52"/>
                  </a:lnTo>
                  <a:lnTo>
                    <a:pt x="27"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5" name="Freeform 1309"/>
            <p:cNvSpPr>
              <a:spLocks/>
            </p:cNvSpPr>
            <p:nvPr/>
          </p:nvSpPr>
          <p:spPr bwMode="auto">
            <a:xfrm>
              <a:off x="2391" y="2813"/>
              <a:ext cx="56" cy="57"/>
            </a:xfrm>
            <a:custGeom>
              <a:avLst/>
              <a:gdLst>
                <a:gd name="T0" fmla="*/ 27 w 56"/>
                <a:gd name="T1" fmla="*/ 293 h 56"/>
                <a:gd name="T2" fmla="*/ 36 w 56"/>
                <a:gd name="T3" fmla="*/ 278 h 56"/>
                <a:gd name="T4" fmla="*/ 44 w 56"/>
                <a:gd name="T5" fmla="*/ 258 h 56"/>
                <a:gd name="T6" fmla="*/ 50 w 56"/>
                <a:gd name="T7" fmla="*/ 229 h 56"/>
                <a:gd name="T8" fmla="*/ 52 w 56"/>
                <a:gd name="T9" fmla="*/ 205 h 56"/>
                <a:gd name="T10" fmla="*/ 55 w 56"/>
                <a:gd name="T11" fmla="*/ 27 h 56"/>
                <a:gd name="T12" fmla="*/ 55 w 56"/>
                <a:gd name="T13" fmla="*/ 27 h 56"/>
                <a:gd name="T14" fmla="*/ 52 w 56"/>
                <a:gd name="T15" fmla="*/ 18 h 56"/>
                <a:gd name="T16" fmla="*/ 50 w 56"/>
                <a:gd name="T17" fmla="*/ 11 h 56"/>
                <a:gd name="T18" fmla="*/ 44 w 56"/>
                <a:gd name="T19" fmla="*/ 4 h 56"/>
                <a:gd name="T20" fmla="*/ 36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8 h 56"/>
                <a:gd name="T34" fmla="*/ 0 w 56"/>
                <a:gd name="T35" fmla="*/ 27 h 56"/>
                <a:gd name="T36" fmla="*/ 0 w 56"/>
                <a:gd name="T37" fmla="*/ 27 h 56"/>
                <a:gd name="T38" fmla="*/ 0 w 56"/>
                <a:gd name="T39" fmla="*/ 205 h 56"/>
                <a:gd name="T40" fmla="*/ 4 w 56"/>
                <a:gd name="T41" fmla="*/ 229 h 56"/>
                <a:gd name="T42" fmla="*/ 11 w 56"/>
                <a:gd name="T43" fmla="*/ 258 h 56"/>
                <a:gd name="T44" fmla="*/ 18 w 56"/>
                <a:gd name="T45" fmla="*/ 278 h 56"/>
                <a:gd name="T46" fmla="*/ 27 w 56"/>
                <a:gd name="T47" fmla="*/ 293 h 56"/>
                <a:gd name="T48" fmla="*/ 27 w 56"/>
                <a:gd name="T49" fmla="*/ 293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2"/>
                  </a:lnTo>
                  <a:lnTo>
                    <a:pt x="44" y="48"/>
                  </a:lnTo>
                  <a:lnTo>
                    <a:pt x="50" y="41"/>
                  </a:lnTo>
                  <a:lnTo>
                    <a:pt x="52" y="35"/>
                  </a:lnTo>
                  <a:lnTo>
                    <a:pt x="55" y="27"/>
                  </a:lnTo>
                  <a:lnTo>
                    <a:pt x="52" y="18"/>
                  </a:lnTo>
                  <a:lnTo>
                    <a:pt x="50" y="11"/>
                  </a:lnTo>
                  <a:lnTo>
                    <a:pt x="44" y="4"/>
                  </a:lnTo>
                  <a:lnTo>
                    <a:pt x="36" y="0"/>
                  </a:lnTo>
                  <a:lnTo>
                    <a:pt x="27" y="0"/>
                  </a:lnTo>
                  <a:lnTo>
                    <a:pt x="18" y="0"/>
                  </a:lnTo>
                  <a:lnTo>
                    <a:pt x="11" y="4"/>
                  </a:lnTo>
                  <a:lnTo>
                    <a:pt x="4" y="11"/>
                  </a:lnTo>
                  <a:lnTo>
                    <a:pt x="0" y="18"/>
                  </a:lnTo>
                  <a:lnTo>
                    <a:pt x="0" y="27"/>
                  </a:lnTo>
                  <a:lnTo>
                    <a:pt x="0" y="35"/>
                  </a:lnTo>
                  <a:lnTo>
                    <a:pt x="4" y="41"/>
                  </a:lnTo>
                  <a:lnTo>
                    <a:pt x="11" y="48"/>
                  </a:lnTo>
                  <a:lnTo>
                    <a:pt x="18" y="52"/>
                  </a:lnTo>
                  <a:lnTo>
                    <a:pt x="27"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 name="Freeform 1310"/>
            <p:cNvSpPr>
              <a:spLocks/>
            </p:cNvSpPr>
            <p:nvPr/>
          </p:nvSpPr>
          <p:spPr bwMode="auto">
            <a:xfrm>
              <a:off x="2445" y="2756"/>
              <a:ext cx="57" cy="57"/>
            </a:xfrm>
            <a:custGeom>
              <a:avLst/>
              <a:gdLst>
                <a:gd name="T0" fmla="*/ 27 w 56"/>
                <a:gd name="T1" fmla="*/ 293 h 56"/>
                <a:gd name="T2" fmla="*/ 209 w 56"/>
                <a:gd name="T3" fmla="*/ 278 h 56"/>
                <a:gd name="T4" fmla="*/ 229 w 56"/>
                <a:gd name="T5" fmla="*/ 268 h 56"/>
                <a:gd name="T6" fmla="*/ 258 w 56"/>
                <a:gd name="T7" fmla="*/ 245 h 56"/>
                <a:gd name="T8" fmla="*/ 278 w 56"/>
                <a:gd name="T9" fmla="*/ 209 h 56"/>
                <a:gd name="T10" fmla="*/ 293 w 56"/>
                <a:gd name="T11" fmla="*/ 27 h 56"/>
                <a:gd name="T12" fmla="*/ 293 w 56"/>
                <a:gd name="T13" fmla="*/ 27 h 56"/>
                <a:gd name="T14" fmla="*/ 278 w 56"/>
                <a:gd name="T15" fmla="*/ 19 h 56"/>
                <a:gd name="T16" fmla="*/ 258 w 56"/>
                <a:gd name="T17" fmla="*/ 11 h 56"/>
                <a:gd name="T18" fmla="*/ 229 w 56"/>
                <a:gd name="T19" fmla="*/ 4 h 56"/>
                <a:gd name="T20" fmla="*/ 209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209 h 56"/>
                <a:gd name="T40" fmla="*/ 4 w 56"/>
                <a:gd name="T41" fmla="*/ 245 h 56"/>
                <a:gd name="T42" fmla="*/ 11 w 56"/>
                <a:gd name="T43" fmla="*/ 268 h 56"/>
                <a:gd name="T44" fmla="*/ 18 w 56"/>
                <a:gd name="T45" fmla="*/ 278 h 56"/>
                <a:gd name="T46" fmla="*/ 27 w 56"/>
                <a:gd name="T47" fmla="*/ 293 h 56"/>
                <a:gd name="T48" fmla="*/ 27 w 56"/>
                <a:gd name="T49" fmla="*/ 293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2"/>
                  </a:lnTo>
                  <a:lnTo>
                    <a:pt x="41" y="50"/>
                  </a:lnTo>
                  <a:lnTo>
                    <a:pt x="48" y="45"/>
                  </a:lnTo>
                  <a:lnTo>
                    <a:pt x="52" y="36"/>
                  </a:lnTo>
                  <a:lnTo>
                    <a:pt x="55" y="27"/>
                  </a:lnTo>
                  <a:lnTo>
                    <a:pt x="52" y="19"/>
                  </a:lnTo>
                  <a:lnTo>
                    <a:pt x="48" y="11"/>
                  </a:lnTo>
                  <a:lnTo>
                    <a:pt x="41" y="4"/>
                  </a:lnTo>
                  <a:lnTo>
                    <a:pt x="36" y="0"/>
                  </a:lnTo>
                  <a:lnTo>
                    <a:pt x="27" y="0"/>
                  </a:lnTo>
                  <a:lnTo>
                    <a:pt x="18" y="0"/>
                  </a:lnTo>
                  <a:lnTo>
                    <a:pt x="11" y="4"/>
                  </a:lnTo>
                  <a:lnTo>
                    <a:pt x="4" y="11"/>
                  </a:lnTo>
                  <a:lnTo>
                    <a:pt x="0" y="19"/>
                  </a:lnTo>
                  <a:lnTo>
                    <a:pt x="0" y="27"/>
                  </a:lnTo>
                  <a:lnTo>
                    <a:pt x="0" y="36"/>
                  </a:lnTo>
                  <a:lnTo>
                    <a:pt x="4" y="45"/>
                  </a:lnTo>
                  <a:lnTo>
                    <a:pt x="11" y="50"/>
                  </a:lnTo>
                  <a:lnTo>
                    <a:pt x="18" y="52"/>
                  </a:lnTo>
                  <a:lnTo>
                    <a:pt x="27"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7" name="Freeform 1311"/>
            <p:cNvSpPr>
              <a:spLocks/>
            </p:cNvSpPr>
            <p:nvPr/>
          </p:nvSpPr>
          <p:spPr bwMode="auto">
            <a:xfrm>
              <a:off x="2445" y="2756"/>
              <a:ext cx="57" cy="57"/>
            </a:xfrm>
            <a:custGeom>
              <a:avLst/>
              <a:gdLst>
                <a:gd name="T0" fmla="*/ 27 w 56"/>
                <a:gd name="T1" fmla="*/ 293 h 56"/>
                <a:gd name="T2" fmla="*/ 209 w 56"/>
                <a:gd name="T3" fmla="*/ 278 h 56"/>
                <a:gd name="T4" fmla="*/ 229 w 56"/>
                <a:gd name="T5" fmla="*/ 268 h 56"/>
                <a:gd name="T6" fmla="*/ 258 w 56"/>
                <a:gd name="T7" fmla="*/ 245 h 56"/>
                <a:gd name="T8" fmla="*/ 278 w 56"/>
                <a:gd name="T9" fmla="*/ 209 h 56"/>
                <a:gd name="T10" fmla="*/ 293 w 56"/>
                <a:gd name="T11" fmla="*/ 27 h 56"/>
                <a:gd name="T12" fmla="*/ 293 w 56"/>
                <a:gd name="T13" fmla="*/ 27 h 56"/>
                <a:gd name="T14" fmla="*/ 278 w 56"/>
                <a:gd name="T15" fmla="*/ 19 h 56"/>
                <a:gd name="T16" fmla="*/ 258 w 56"/>
                <a:gd name="T17" fmla="*/ 11 h 56"/>
                <a:gd name="T18" fmla="*/ 229 w 56"/>
                <a:gd name="T19" fmla="*/ 4 h 56"/>
                <a:gd name="T20" fmla="*/ 209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209 h 56"/>
                <a:gd name="T40" fmla="*/ 4 w 56"/>
                <a:gd name="T41" fmla="*/ 245 h 56"/>
                <a:gd name="T42" fmla="*/ 11 w 56"/>
                <a:gd name="T43" fmla="*/ 268 h 56"/>
                <a:gd name="T44" fmla="*/ 18 w 56"/>
                <a:gd name="T45" fmla="*/ 278 h 56"/>
                <a:gd name="T46" fmla="*/ 27 w 56"/>
                <a:gd name="T47" fmla="*/ 293 h 56"/>
                <a:gd name="T48" fmla="*/ 27 w 56"/>
                <a:gd name="T49" fmla="*/ 293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2"/>
                  </a:lnTo>
                  <a:lnTo>
                    <a:pt x="41" y="50"/>
                  </a:lnTo>
                  <a:lnTo>
                    <a:pt x="48" y="45"/>
                  </a:lnTo>
                  <a:lnTo>
                    <a:pt x="52" y="36"/>
                  </a:lnTo>
                  <a:lnTo>
                    <a:pt x="55" y="27"/>
                  </a:lnTo>
                  <a:lnTo>
                    <a:pt x="52" y="19"/>
                  </a:lnTo>
                  <a:lnTo>
                    <a:pt x="48" y="11"/>
                  </a:lnTo>
                  <a:lnTo>
                    <a:pt x="41" y="4"/>
                  </a:lnTo>
                  <a:lnTo>
                    <a:pt x="36" y="0"/>
                  </a:lnTo>
                  <a:lnTo>
                    <a:pt x="27" y="0"/>
                  </a:lnTo>
                  <a:lnTo>
                    <a:pt x="18" y="0"/>
                  </a:lnTo>
                  <a:lnTo>
                    <a:pt x="11" y="4"/>
                  </a:lnTo>
                  <a:lnTo>
                    <a:pt x="4" y="11"/>
                  </a:lnTo>
                  <a:lnTo>
                    <a:pt x="0" y="19"/>
                  </a:lnTo>
                  <a:lnTo>
                    <a:pt x="0" y="27"/>
                  </a:lnTo>
                  <a:lnTo>
                    <a:pt x="0" y="36"/>
                  </a:lnTo>
                  <a:lnTo>
                    <a:pt x="4" y="45"/>
                  </a:lnTo>
                  <a:lnTo>
                    <a:pt x="11" y="50"/>
                  </a:lnTo>
                  <a:lnTo>
                    <a:pt x="18" y="52"/>
                  </a:lnTo>
                  <a:lnTo>
                    <a:pt x="27"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 name="Freeform 1312"/>
            <p:cNvSpPr>
              <a:spLocks/>
            </p:cNvSpPr>
            <p:nvPr/>
          </p:nvSpPr>
          <p:spPr bwMode="auto">
            <a:xfrm>
              <a:off x="2214" y="2631"/>
              <a:ext cx="57" cy="57"/>
            </a:xfrm>
            <a:custGeom>
              <a:avLst/>
              <a:gdLst>
                <a:gd name="T0" fmla="*/ 27 w 56"/>
                <a:gd name="T1" fmla="*/ 293 h 56"/>
                <a:gd name="T2" fmla="*/ 209 w 56"/>
                <a:gd name="T3" fmla="*/ 293 h 56"/>
                <a:gd name="T4" fmla="*/ 241 w 56"/>
                <a:gd name="T5" fmla="*/ 268 h 56"/>
                <a:gd name="T6" fmla="*/ 268 w 56"/>
                <a:gd name="T7" fmla="*/ 241 h 56"/>
                <a:gd name="T8" fmla="*/ 278 w 56"/>
                <a:gd name="T9" fmla="*/ 209 h 56"/>
                <a:gd name="T10" fmla="*/ 293 w 56"/>
                <a:gd name="T11" fmla="*/ 27 h 56"/>
                <a:gd name="T12" fmla="*/ 293 w 56"/>
                <a:gd name="T13" fmla="*/ 27 h 56"/>
                <a:gd name="T14" fmla="*/ 278 w 56"/>
                <a:gd name="T15" fmla="*/ 19 h 56"/>
                <a:gd name="T16" fmla="*/ 268 w 56"/>
                <a:gd name="T17" fmla="*/ 11 h 56"/>
                <a:gd name="T18" fmla="*/ 241 w 56"/>
                <a:gd name="T19" fmla="*/ 4 h 56"/>
                <a:gd name="T20" fmla="*/ 209 w 56"/>
                <a:gd name="T21" fmla="*/ 2 h 56"/>
                <a:gd name="T22" fmla="*/ 27 w 56"/>
                <a:gd name="T23" fmla="*/ 0 h 56"/>
                <a:gd name="T24" fmla="*/ 27 w 56"/>
                <a:gd name="T25" fmla="*/ 0 h 56"/>
                <a:gd name="T26" fmla="*/ 18 w 56"/>
                <a:gd name="T27" fmla="*/ 2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209 h 56"/>
                <a:gd name="T40" fmla="*/ 4 w 56"/>
                <a:gd name="T41" fmla="*/ 241 h 56"/>
                <a:gd name="T42" fmla="*/ 11 w 56"/>
                <a:gd name="T43" fmla="*/ 268 h 56"/>
                <a:gd name="T44" fmla="*/ 18 w 56"/>
                <a:gd name="T45" fmla="*/ 293 h 56"/>
                <a:gd name="T46" fmla="*/ 27 w 56"/>
                <a:gd name="T47" fmla="*/ 293 h 56"/>
                <a:gd name="T48" fmla="*/ 27 w 56"/>
                <a:gd name="T49" fmla="*/ 293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5"/>
                  </a:lnTo>
                  <a:lnTo>
                    <a:pt x="44" y="50"/>
                  </a:lnTo>
                  <a:lnTo>
                    <a:pt x="50" y="44"/>
                  </a:lnTo>
                  <a:lnTo>
                    <a:pt x="52" y="36"/>
                  </a:lnTo>
                  <a:lnTo>
                    <a:pt x="55" y="27"/>
                  </a:lnTo>
                  <a:lnTo>
                    <a:pt x="52" y="19"/>
                  </a:lnTo>
                  <a:lnTo>
                    <a:pt x="50" y="11"/>
                  </a:lnTo>
                  <a:lnTo>
                    <a:pt x="44" y="4"/>
                  </a:lnTo>
                  <a:lnTo>
                    <a:pt x="36" y="2"/>
                  </a:lnTo>
                  <a:lnTo>
                    <a:pt x="27" y="0"/>
                  </a:lnTo>
                  <a:lnTo>
                    <a:pt x="18" y="2"/>
                  </a:lnTo>
                  <a:lnTo>
                    <a:pt x="11" y="4"/>
                  </a:lnTo>
                  <a:lnTo>
                    <a:pt x="4" y="11"/>
                  </a:lnTo>
                  <a:lnTo>
                    <a:pt x="0" y="19"/>
                  </a:lnTo>
                  <a:lnTo>
                    <a:pt x="0" y="27"/>
                  </a:lnTo>
                  <a:lnTo>
                    <a:pt x="0" y="36"/>
                  </a:lnTo>
                  <a:lnTo>
                    <a:pt x="4" y="44"/>
                  </a:lnTo>
                  <a:lnTo>
                    <a:pt x="11" y="50"/>
                  </a:lnTo>
                  <a:lnTo>
                    <a:pt x="18" y="55"/>
                  </a:lnTo>
                  <a:lnTo>
                    <a:pt x="27"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89" name="Freeform 1313"/>
            <p:cNvSpPr>
              <a:spLocks/>
            </p:cNvSpPr>
            <p:nvPr/>
          </p:nvSpPr>
          <p:spPr bwMode="auto">
            <a:xfrm>
              <a:off x="2214" y="2631"/>
              <a:ext cx="57" cy="57"/>
            </a:xfrm>
            <a:custGeom>
              <a:avLst/>
              <a:gdLst>
                <a:gd name="T0" fmla="*/ 27 w 56"/>
                <a:gd name="T1" fmla="*/ 293 h 56"/>
                <a:gd name="T2" fmla="*/ 209 w 56"/>
                <a:gd name="T3" fmla="*/ 293 h 56"/>
                <a:gd name="T4" fmla="*/ 241 w 56"/>
                <a:gd name="T5" fmla="*/ 268 h 56"/>
                <a:gd name="T6" fmla="*/ 268 w 56"/>
                <a:gd name="T7" fmla="*/ 241 h 56"/>
                <a:gd name="T8" fmla="*/ 278 w 56"/>
                <a:gd name="T9" fmla="*/ 209 h 56"/>
                <a:gd name="T10" fmla="*/ 293 w 56"/>
                <a:gd name="T11" fmla="*/ 27 h 56"/>
                <a:gd name="T12" fmla="*/ 293 w 56"/>
                <a:gd name="T13" fmla="*/ 27 h 56"/>
                <a:gd name="T14" fmla="*/ 278 w 56"/>
                <a:gd name="T15" fmla="*/ 19 h 56"/>
                <a:gd name="T16" fmla="*/ 268 w 56"/>
                <a:gd name="T17" fmla="*/ 11 h 56"/>
                <a:gd name="T18" fmla="*/ 241 w 56"/>
                <a:gd name="T19" fmla="*/ 4 h 56"/>
                <a:gd name="T20" fmla="*/ 209 w 56"/>
                <a:gd name="T21" fmla="*/ 2 h 56"/>
                <a:gd name="T22" fmla="*/ 27 w 56"/>
                <a:gd name="T23" fmla="*/ 0 h 56"/>
                <a:gd name="T24" fmla="*/ 27 w 56"/>
                <a:gd name="T25" fmla="*/ 0 h 56"/>
                <a:gd name="T26" fmla="*/ 18 w 56"/>
                <a:gd name="T27" fmla="*/ 2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209 h 56"/>
                <a:gd name="T40" fmla="*/ 4 w 56"/>
                <a:gd name="T41" fmla="*/ 241 h 56"/>
                <a:gd name="T42" fmla="*/ 11 w 56"/>
                <a:gd name="T43" fmla="*/ 268 h 56"/>
                <a:gd name="T44" fmla="*/ 18 w 56"/>
                <a:gd name="T45" fmla="*/ 293 h 56"/>
                <a:gd name="T46" fmla="*/ 27 w 56"/>
                <a:gd name="T47" fmla="*/ 293 h 56"/>
                <a:gd name="T48" fmla="*/ 27 w 56"/>
                <a:gd name="T49" fmla="*/ 293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6" h="56">
                  <a:moveTo>
                    <a:pt x="27" y="55"/>
                  </a:moveTo>
                  <a:lnTo>
                    <a:pt x="36" y="55"/>
                  </a:lnTo>
                  <a:lnTo>
                    <a:pt x="44" y="50"/>
                  </a:lnTo>
                  <a:lnTo>
                    <a:pt x="50" y="44"/>
                  </a:lnTo>
                  <a:lnTo>
                    <a:pt x="52" y="36"/>
                  </a:lnTo>
                  <a:lnTo>
                    <a:pt x="55" y="27"/>
                  </a:lnTo>
                  <a:lnTo>
                    <a:pt x="52" y="19"/>
                  </a:lnTo>
                  <a:lnTo>
                    <a:pt x="50" y="11"/>
                  </a:lnTo>
                  <a:lnTo>
                    <a:pt x="44" y="4"/>
                  </a:lnTo>
                  <a:lnTo>
                    <a:pt x="36" y="2"/>
                  </a:lnTo>
                  <a:lnTo>
                    <a:pt x="27" y="0"/>
                  </a:lnTo>
                  <a:lnTo>
                    <a:pt x="18" y="2"/>
                  </a:lnTo>
                  <a:lnTo>
                    <a:pt x="11" y="4"/>
                  </a:lnTo>
                  <a:lnTo>
                    <a:pt x="4" y="11"/>
                  </a:lnTo>
                  <a:lnTo>
                    <a:pt x="0" y="19"/>
                  </a:lnTo>
                  <a:lnTo>
                    <a:pt x="0" y="27"/>
                  </a:lnTo>
                  <a:lnTo>
                    <a:pt x="0" y="36"/>
                  </a:lnTo>
                  <a:lnTo>
                    <a:pt x="4" y="44"/>
                  </a:lnTo>
                  <a:lnTo>
                    <a:pt x="11" y="50"/>
                  </a:lnTo>
                  <a:lnTo>
                    <a:pt x="18" y="55"/>
                  </a:lnTo>
                  <a:lnTo>
                    <a:pt x="27"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0" name="Freeform 1314"/>
            <p:cNvSpPr>
              <a:spLocks/>
            </p:cNvSpPr>
            <p:nvPr/>
          </p:nvSpPr>
          <p:spPr bwMode="auto">
            <a:xfrm>
              <a:off x="2296" y="2583"/>
              <a:ext cx="57" cy="57"/>
            </a:xfrm>
            <a:custGeom>
              <a:avLst/>
              <a:gdLst>
                <a:gd name="T0" fmla="*/ 28 w 57"/>
                <a:gd name="T1" fmla="*/ 293 h 56"/>
                <a:gd name="T2" fmla="*/ 36 w 57"/>
                <a:gd name="T3" fmla="*/ 278 h 56"/>
                <a:gd name="T4" fmla="*/ 44 w 57"/>
                <a:gd name="T5" fmla="*/ 258 h 56"/>
                <a:gd name="T6" fmla="*/ 51 w 57"/>
                <a:gd name="T7" fmla="*/ 229 h 56"/>
                <a:gd name="T8" fmla="*/ 56 w 57"/>
                <a:gd name="T9" fmla="*/ 205 h 56"/>
                <a:gd name="T10" fmla="*/ 56 w 57"/>
                <a:gd name="T11" fmla="*/ 27 h 56"/>
                <a:gd name="T12" fmla="*/ 56 w 57"/>
                <a:gd name="T13" fmla="*/ 27 h 56"/>
                <a:gd name="T14" fmla="*/ 56 w 57"/>
                <a:gd name="T15" fmla="*/ 18 h 56"/>
                <a:gd name="T16" fmla="*/ 51 w 57"/>
                <a:gd name="T17" fmla="*/ 9 h 56"/>
                <a:gd name="T18" fmla="*/ 44 w 57"/>
                <a:gd name="T19" fmla="*/ 4 h 56"/>
                <a:gd name="T20" fmla="*/ 36 w 57"/>
                <a:gd name="T21" fmla="*/ 0 h 56"/>
                <a:gd name="T22" fmla="*/ 28 w 57"/>
                <a:gd name="T23" fmla="*/ 0 h 56"/>
                <a:gd name="T24" fmla="*/ 28 w 57"/>
                <a:gd name="T25" fmla="*/ 0 h 56"/>
                <a:gd name="T26" fmla="*/ 19 w 57"/>
                <a:gd name="T27" fmla="*/ 0 h 56"/>
                <a:gd name="T28" fmla="*/ 11 w 57"/>
                <a:gd name="T29" fmla="*/ 4 h 56"/>
                <a:gd name="T30" fmla="*/ 6 w 57"/>
                <a:gd name="T31" fmla="*/ 9 h 56"/>
                <a:gd name="T32" fmla="*/ 2 w 57"/>
                <a:gd name="T33" fmla="*/ 18 h 56"/>
                <a:gd name="T34" fmla="*/ 0 w 57"/>
                <a:gd name="T35" fmla="*/ 27 h 56"/>
                <a:gd name="T36" fmla="*/ 0 w 57"/>
                <a:gd name="T37" fmla="*/ 27 h 56"/>
                <a:gd name="T38" fmla="*/ 2 w 57"/>
                <a:gd name="T39" fmla="*/ 205 h 56"/>
                <a:gd name="T40" fmla="*/ 6 w 57"/>
                <a:gd name="T41" fmla="*/ 229 h 56"/>
                <a:gd name="T42" fmla="*/ 11 w 57"/>
                <a:gd name="T43" fmla="*/ 258 h 56"/>
                <a:gd name="T44" fmla="*/ 19 w 57"/>
                <a:gd name="T45" fmla="*/ 278 h 56"/>
                <a:gd name="T46" fmla="*/ 28 w 57"/>
                <a:gd name="T47" fmla="*/ 293 h 56"/>
                <a:gd name="T48" fmla="*/ 28 w 57"/>
                <a:gd name="T49" fmla="*/ 293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56">
                  <a:moveTo>
                    <a:pt x="28" y="55"/>
                  </a:moveTo>
                  <a:lnTo>
                    <a:pt x="36" y="52"/>
                  </a:lnTo>
                  <a:lnTo>
                    <a:pt x="44" y="48"/>
                  </a:lnTo>
                  <a:lnTo>
                    <a:pt x="51" y="41"/>
                  </a:lnTo>
                  <a:lnTo>
                    <a:pt x="56" y="35"/>
                  </a:lnTo>
                  <a:lnTo>
                    <a:pt x="56" y="27"/>
                  </a:lnTo>
                  <a:lnTo>
                    <a:pt x="56" y="18"/>
                  </a:lnTo>
                  <a:lnTo>
                    <a:pt x="51" y="9"/>
                  </a:lnTo>
                  <a:lnTo>
                    <a:pt x="44" y="4"/>
                  </a:lnTo>
                  <a:lnTo>
                    <a:pt x="36" y="0"/>
                  </a:lnTo>
                  <a:lnTo>
                    <a:pt x="28" y="0"/>
                  </a:lnTo>
                  <a:lnTo>
                    <a:pt x="19" y="0"/>
                  </a:lnTo>
                  <a:lnTo>
                    <a:pt x="11" y="4"/>
                  </a:lnTo>
                  <a:lnTo>
                    <a:pt x="6" y="9"/>
                  </a:lnTo>
                  <a:lnTo>
                    <a:pt x="2" y="18"/>
                  </a:lnTo>
                  <a:lnTo>
                    <a:pt x="0" y="27"/>
                  </a:lnTo>
                  <a:lnTo>
                    <a:pt x="2" y="35"/>
                  </a:lnTo>
                  <a:lnTo>
                    <a:pt x="6" y="41"/>
                  </a:lnTo>
                  <a:lnTo>
                    <a:pt x="11" y="48"/>
                  </a:lnTo>
                  <a:lnTo>
                    <a:pt x="19" y="52"/>
                  </a:lnTo>
                  <a:lnTo>
                    <a:pt x="28" y="5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1" name="Freeform 1315"/>
            <p:cNvSpPr>
              <a:spLocks/>
            </p:cNvSpPr>
            <p:nvPr/>
          </p:nvSpPr>
          <p:spPr bwMode="auto">
            <a:xfrm>
              <a:off x="2296" y="2583"/>
              <a:ext cx="57" cy="57"/>
            </a:xfrm>
            <a:custGeom>
              <a:avLst/>
              <a:gdLst>
                <a:gd name="T0" fmla="*/ 28 w 57"/>
                <a:gd name="T1" fmla="*/ 293 h 56"/>
                <a:gd name="T2" fmla="*/ 36 w 57"/>
                <a:gd name="T3" fmla="*/ 278 h 56"/>
                <a:gd name="T4" fmla="*/ 44 w 57"/>
                <a:gd name="T5" fmla="*/ 258 h 56"/>
                <a:gd name="T6" fmla="*/ 51 w 57"/>
                <a:gd name="T7" fmla="*/ 229 h 56"/>
                <a:gd name="T8" fmla="*/ 56 w 57"/>
                <a:gd name="T9" fmla="*/ 205 h 56"/>
                <a:gd name="T10" fmla="*/ 56 w 57"/>
                <a:gd name="T11" fmla="*/ 27 h 56"/>
                <a:gd name="T12" fmla="*/ 56 w 57"/>
                <a:gd name="T13" fmla="*/ 27 h 56"/>
                <a:gd name="T14" fmla="*/ 56 w 57"/>
                <a:gd name="T15" fmla="*/ 18 h 56"/>
                <a:gd name="T16" fmla="*/ 51 w 57"/>
                <a:gd name="T17" fmla="*/ 9 h 56"/>
                <a:gd name="T18" fmla="*/ 44 w 57"/>
                <a:gd name="T19" fmla="*/ 4 h 56"/>
                <a:gd name="T20" fmla="*/ 36 w 57"/>
                <a:gd name="T21" fmla="*/ 0 h 56"/>
                <a:gd name="T22" fmla="*/ 28 w 57"/>
                <a:gd name="T23" fmla="*/ 0 h 56"/>
                <a:gd name="T24" fmla="*/ 28 w 57"/>
                <a:gd name="T25" fmla="*/ 0 h 56"/>
                <a:gd name="T26" fmla="*/ 19 w 57"/>
                <a:gd name="T27" fmla="*/ 0 h 56"/>
                <a:gd name="T28" fmla="*/ 11 w 57"/>
                <a:gd name="T29" fmla="*/ 4 h 56"/>
                <a:gd name="T30" fmla="*/ 6 w 57"/>
                <a:gd name="T31" fmla="*/ 9 h 56"/>
                <a:gd name="T32" fmla="*/ 2 w 57"/>
                <a:gd name="T33" fmla="*/ 18 h 56"/>
                <a:gd name="T34" fmla="*/ 0 w 57"/>
                <a:gd name="T35" fmla="*/ 27 h 56"/>
                <a:gd name="T36" fmla="*/ 0 w 57"/>
                <a:gd name="T37" fmla="*/ 27 h 56"/>
                <a:gd name="T38" fmla="*/ 2 w 57"/>
                <a:gd name="T39" fmla="*/ 205 h 56"/>
                <a:gd name="T40" fmla="*/ 6 w 57"/>
                <a:gd name="T41" fmla="*/ 229 h 56"/>
                <a:gd name="T42" fmla="*/ 11 w 57"/>
                <a:gd name="T43" fmla="*/ 258 h 56"/>
                <a:gd name="T44" fmla="*/ 19 w 57"/>
                <a:gd name="T45" fmla="*/ 278 h 56"/>
                <a:gd name="T46" fmla="*/ 28 w 57"/>
                <a:gd name="T47" fmla="*/ 293 h 56"/>
                <a:gd name="T48" fmla="*/ 28 w 57"/>
                <a:gd name="T49" fmla="*/ 293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56">
                  <a:moveTo>
                    <a:pt x="28" y="55"/>
                  </a:moveTo>
                  <a:lnTo>
                    <a:pt x="36" y="52"/>
                  </a:lnTo>
                  <a:lnTo>
                    <a:pt x="44" y="48"/>
                  </a:lnTo>
                  <a:lnTo>
                    <a:pt x="51" y="41"/>
                  </a:lnTo>
                  <a:lnTo>
                    <a:pt x="56" y="35"/>
                  </a:lnTo>
                  <a:lnTo>
                    <a:pt x="56" y="27"/>
                  </a:lnTo>
                  <a:lnTo>
                    <a:pt x="56" y="18"/>
                  </a:lnTo>
                  <a:lnTo>
                    <a:pt x="51" y="9"/>
                  </a:lnTo>
                  <a:lnTo>
                    <a:pt x="44" y="4"/>
                  </a:lnTo>
                  <a:lnTo>
                    <a:pt x="36" y="0"/>
                  </a:lnTo>
                  <a:lnTo>
                    <a:pt x="28" y="0"/>
                  </a:lnTo>
                  <a:lnTo>
                    <a:pt x="19" y="0"/>
                  </a:lnTo>
                  <a:lnTo>
                    <a:pt x="11" y="4"/>
                  </a:lnTo>
                  <a:lnTo>
                    <a:pt x="6" y="9"/>
                  </a:lnTo>
                  <a:lnTo>
                    <a:pt x="2" y="18"/>
                  </a:lnTo>
                  <a:lnTo>
                    <a:pt x="0" y="27"/>
                  </a:lnTo>
                  <a:lnTo>
                    <a:pt x="2" y="35"/>
                  </a:lnTo>
                  <a:lnTo>
                    <a:pt x="6" y="41"/>
                  </a:lnTo>
                  <a:lnTo>
                    <a:pt x="11" y="48"/>
                  </a:lnTo>
                  <a:lnTo>
                    <a:pt x="19" y="52"/>
                  </a:lnTo>
                  <a:lnTo>
                    <a:pt x="28" y="55"/>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2" name="Freeform 1316"/>
            <p:cNvSpPr>
              <a:spLocks/>
            </p:cNvSpPr>
            <p:nvPr/>
          </p:nvSpPr>
          <p:spPr bwMode="auto">
            <a:xfrm>
              <a:off x="1978" y="1238"/>
              <a:ext cx="1841" cy="1249"/>
            </a:xfrm>
            <a:custGeom>
              <a:avLst/>
              <a:gdLst>
                <a:gd name="T0" fmla="*/ 711 w 1842"/>
                <a:gd name="T1" fmla="*/ 297 h 1250"/>
                <a:gd name="T2" fmla="*/ 455 w 1842"/>
                <a:gd name="T3" fmla="*/ 455 h 1250"/>
                <a:gd name="T4" fmla="*/ 296 w 1842"/>
                <a:gd name="T5" fmla="*/ 625 h 1250"/>
                <a:gd name="T6" fmla="*/ 262 w 1842"/>
                <a:gd name="T7" fmla="*/ 823 h 1250"/>
                <a:gd name="T8" fmla="*/ 267 w 1842"/>
                <a:gd name="T9" fmla="*/ 896 h 1250"/>
                <a:gd name="T10" fmla="*/ 278 w 1842"/>
                <a:gd name="T11" fmla="*/ 970 h 1250"/>
                <a:gd name="T12" fmla="*/ 296 w 1842"/>
                <a:gd name="T13" fmla="*/ 1037 h 1250"/>
                <a:gd name="T14" fmla="*/ 303 w 1842"/>
                <a:gd name="T15" fmla="*/ 1058 h 1250"/>
                <a:gd name="T16" fmla="*/ 258 w 1842"/>
                <a:gd name="T17" fmla="*/ 1042 h 1250"/>
                <a:gd name="T18" fmla="*/ 195 w 1842"/>
                <a:gd name="T19" fmla="*/ 1010 h 1250"/>
                <a:gd name="T20" fmla="*/ 138 w 1842"/>
                <a:gd name="T21" fmla="*/ 976 h 1250"/>
                <a:gd name="T22" fmla="*/ 130 w 1842"/>
                <a:gd name="T23" fmla="*/ 987 h 1250"/>
                <a:gd name="T24" fmla="*/ 101 w 1842"/>
                <a:gd name="T25" fmla="*/ 1035 h 1250"/>
                <a:gd name="T26" fmla="*/ 69 w 1842"/>
                <a:gd name="T27" fmla="*/ 1104 h 1250"/>
                <a:gd name="T28" fmla="*/ 58 w 1842"/>
                <a:gd name="T29" fmla="*/ 1151 h 1250"/>
                <a:gd name="T30" fmla="*/ 29 w 1842"/>
                <a:gd name="T31" fmla="*/ 1058 h 1250"/>
                <a:gd name="T32" fmla="*/ 9 w 1842"/>
                <a:gd name="T33" fmla="*/ 959 h 1250"/>
                <a:gd name="T34" fmla="*/ 0 w 1842"/>
                <a:gd name="T35" fmla="*/ 858 h 1250"/>
                <a:gd name="T36" fmla="*/ 9 w 1842"/>
                <a:gd name="T37" fmla="*/ 673 h 1250"/>
                <a:gd name="T38" fmla="*/ 177 w 1842"/>
                <a:gd name="T39" fmla="*/ 377 h 1250"/>
                <a:gd name="T40" fmla="*/ 497 w 1842"/>
                <a:gd name="T41" fmla="*/ 101 h 1250"/>
                <a:gd name="T42" fmla="*/ 920 w 1842"/>
                <a:gd name="T43" fmla="*/ 0 h 1250"/>
                <a:gd name="T44" fmla="*/ 1112 w 1842"/>
                <a:gd name="T45" fmla="*/ 46 h 1250"/>
                <a:gd name="T46" fmla="*/ 1473 w 1842"/>
                <a:gd name="T47" fmla="*/ 269 h 1250"/>
                <a:gd name="T48" fmla="*/ 1696 w 1842"/>
                <a:gd name="T49" fmla="*/ 625 h 1250"/>
                <a:gd name="T50" fmla="*/ 1743 w 1842"/>
                <a:gd name="T51" fmla="*/ 823 h 1250"/>
                <a:gd name="T52" fmla="*/ 1737 w 1842"/>
                <a:gd name="T53" fmla="*/ 926 h 1250"/>
                <a:gd name="T54" fmla="*/ 1719 w 1842"/>
                <a:gd name="T55" fmla="*/ 1024 h 1250"/>
                <a:gd name="T56" fmla="*/ 1692 w 1842"/>
                <a:gd name="T57" fmla="*/ 1122 h 1250"/>
                <a:gd name="T58" fmla="*/ 1680 w 1842"/>
                <a:gd name="T59" fmla="*/ 1127 h 1250"/>
                <a:gd name="T60" fmla="*/ 1652 w 1842"/>
                <a:gd name="T61" fmla="*/ 1056 h 1250"/>
                <a:gd name="T62" fmla="*/ 1618 w 1842"/>
                <a:gd name="T63" fmla="*/ 1000 h 1250"/>
                <a:gd name="T64" fmla="*/ 1604 w 1842"/>
                <a:gd name="T65" fmla="*/ 976 h 1250"/>
                <a:gd name="T66" fmla="*/ 1568 w 1842"/>
                <a:gd name="T67" fmla="*/ 1000 h 1250"/>
                <a:gd name="T68" fmla="*/ 1503 w 1842"/>
                <a:gd name="T69" fmla="*/ 1031 h 1250"/>
                <a:gd name="T70" fmla="*/ 1448 w 1842"/>
                <a:gd name="T71" fmla="*/ 1054 h 1250"/>
                <a:gd name="T72" fmla="*/ 1436 w 1842"/>
                <a:gd name="T73" fmla="*/ 1060 h 1250"/>
                <a:gd name="T74" fmla="*/ 1457 w 1842"/>
                <a:gd name="T75" fmla="*/ 991 h 1250"/>
                <a:gd name="T76" fmla="*/ 1473 w 1842"/>
                <a:gd name="T77" fmla="*/ 922 h 1250"/>
                <a:gd name="T78" fmla="*/ 1480 w 1842"/>
                <a:gd name="T79" fmla="*/ 848 h 1250"/>
                <a:gd name="T80" fmla="*/ 1471 w 1842"/>
                <a:gd name="T81" fmla="*/ 715 h 1250"/>
                <a:gd name="T82" fmla="*/ 1353 w 1842"/>
                <a:gd name="T83" fmla="*/ 533 h 1250"/>
                <a:gd name="T84" fmla="*/ 1123 w 1842"/>
                <a:gd name="T85" fmla="*/ 337 h 1250"/>
                <a:gd name="T86" fmla="*/ 920 w 1842"/>
                <a:gd name="T87" fmla="*/ 264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3" name="Freeform 1317"/>
            <p:cNvSpPr>
              <a:spLocks/>
            </p:cNvSpPr>
            <p:nvPr/>
          </p:nvSpPr>
          <p:spPr bwMode="auto">
            <a:xfrm>
              <a:off x="1978" y="1238"/>
              <a:ext cx="1841" cy="1249"/>
            </a:xfrm>
            <a:custGeom>
              <a:avLst/>
              <a:gdLst>
                <a:gd name="T0" fmla="*/ 711 w 1842"/>
                <a:gd name="T1" fmla="*/ 297 h 1250"/>
                <a:gd name="T2" fmla="*/ 455 w 1842"/>
                <a:gd name="T3" fmla="*/ 455 h 1250"/>
                <a:gd name="T4" fmla="*/ 296 w 1842"/>
                <a:gd name="T5" fmla="*/ 625 h 1250"/>
                <a:gd name="T6" fmla="*/ 262 w 1842"/>
                <a:gd name="T7" fmla="*/ 823 h 1250"/>
                <a:gd name="T8" fmla="*/ 267 w 1842"/>
                <a:gd name="T9" fmla="*/ 896 h 1250"/>
                <a:gd name="T10" fmla="*/ 278 w 1842"/>
                <a:gd name="T11" fmla="*/ 970 h 1250"/>
                <a:gd name="T12" fmla="*/ 296 w 1842"/>
                <a:gd name="T13" fmla="*/ 1037 h 1250"/>
                <a:gd name="T14" fmla="*/ 303 w 1842"/>
                <a:gd name="T15" fmla="*/ 1058 h 1250"/>
                <a:gd name="T16" fmla="*/ 258 w 1842"/>
                <a:gd name="T17" fmla="*/ 1042 h 1250"/>
                <a:gd name="T18" fmla="*/ 195 w 1842"/>
                <a:gd name="T19" fmla="*/ 1010 h 1250"/>
                <a:gd name="T20" fmla="*/ 138 w 1842"/>
                <a:gd name="T21" fmla="*/ 976 h 1250"/>
                <a:gd name="T22" fmla="*/ 130 w 1842"/>
                <a:gd name="T23" fmla="*/ 987 h 1250"/>
                <a:gd name="T24" fmla="*/ 101 w 1842"/>
                <a:gd name="T25" fmla="*/ 1035 h 1250"/>
                <a:gd name="T26" fmla="*/ 69 w 1842"/>
                <a:gd name="T27" fmla="*/ 1104 h 1250"/>
                <a:gd name="T28" fmla="*/ 58 w 1842"/>
                <a:gd name="T29" fmla="*/ 1151 h 1250"/>
                <a:gd name="T30" fmla="*/ 29 w 1842"/>
                <a:gd name="T31" fmla="*/ 1058 h 1250"/>
                <a:gd name="T32" fmla="*/ 9 w 1842"/>
                <a:gd name="T33" fmla="*/ 959 h 1250"/>
                <a:gd name="T34" fmla="*/ 0 w 1842"/>
                <a:gd name="T35" fmla="*/ 858 h 1250"/>
                <a:gd name="T36" fmla="*/ 9 w 1842"/>
                <a:gd name="T37" fmla="*/ 673 h 1250"/>
                <a:gd name="T38" fmla="*/ 177 w 1842"/>
                <a:gd name="T39" fmla="*/ 377 h 1250"/>
                <a:gd name="T40" fmla="*/ 497 w 1842"/>
                <a:gd name="T41" fmla="*/ 101 h 1250"/>
                <a:gd name="T42" fmla="*/ 920 w 1842"/>
                <a:gd name="T43" fmla="*/ 0 h 1250"/>
                <a:gd name="T44" fmla="*/ 1112 w 1842"/>
                <a:gd name="T45" fmla="*/ 46 h 1250"/>
                <a:gd name="T46" fmla="*/ 1473 w 1842"/>
                <a:gd name="T47" fmla="*/ 269 h 1250"/>
                <a:gd name="T48" fmla="*/ 1696 w 1842"/>
                <a:gd name="T49" fmla="*/ 625 h 1250"/>
                <a:gd name="T50" fmla="*/ 1743 w 1842"/>
                <a:gd name="T51" fmla="*/ 823 h 1250"/>
                <a:gd name="T52" fmla="*/ 1737 w 1842"/>
                <a:gd name="T53" fmla="*/ 926 h 1250"/>
                <a:gd name="T54" fmla="*/ 1719 w 1842"/>
                <a:gd name="T55" fmla="*/ 1024 h 1250"/>
                <a:gd name="T56" fmla="*/ 1692 w 1842"/>
                <a:gd name="T57" fmla="*/ 1122 h 1250"/>
                <a:gd name="T58" fmla="*/ 1680 w 1842"/>
                <a:gd name="T59" fmla="*/ 1127 h 1250"/>
                <a:gd name="T60" fmla="*/ 1652 w 1842"/>
                <a:gd name="T61" fmla="*/ 1056 h 1250"/>
                <a:gd name="T62" fmla="*/ 1618 w 1842"/>
                <a:gd name="T63" fmla="*/ 1000 h 1250"/>
                <a:gd name="T64" fmla="*/ 1604 w 1842"/>
                <a:gd name="T65" fmla="*/ 976 h 1250"/>
                <a:gd name="T66" fmla="*/ 1568 w 1842"/>
                <a:gd name="T67" fmla="*/ 1000 h 1250"/>
                <a:gd name="T68" fmla="*/ 1503 w 1842"/>
                <a:gd name="T69" fmla="*/ 1031 h 1250"/>
                <a:gd name="T70" fmla="*/ 1448 w 1842"/>
                <a:gd name="T71" fmla="*/ 1054 h 1250"/>
                <a:gd name="T72" fmla="*/ 1436 w 1842"/>
                <a:gd name="T73" fmla="*/ 1060 h 1250"/>
                <a:gd name="T74" fmla="*/ 1457 w 1842"/>
                <a:gd name="T75" fmla="*/ 991 h 1250"/>
                <a:gd name="T76" fmla="*/ 1473 w 1842"/>
                <a:gd name="T77" fmla="*/ 922 h 1250"/>
                <a:gd name="T78" fmla="*/ 1480 w 1842"/>
                <a:gd name="T79" fmla="*/ 848 h 1250"/>
                <a:gd name="T80" fmla="*/ 1471 w 1842"/>
                <a:gd name="T81" fmla="*/ 715 h 1250"/>
                <a:gd name="T82" fmla="*/ 1353 w 1842"/>
                <a:gd name="T83" fmla="*/ 533 h 1250"/>
                <a:gd name="T84" fmla="*/ 1123 w 1842"/>
                <a:gd name="T85" fmla="*/ 337 h 1250"/>
                <a:gd name="T86" fmla="*/ 920 w 1842"/>
                <a:gd name="T87" fmla="*/ 264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path>
              </a:pathLst>
            </a:custGeom>
            <a:noFill/>
            <a:ln w="12700" cap="rnd" cmpd="sng">
              <a:solidFill>
                <a:srgbClr val="7C6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4" name="Freeform 1318"/>
            <p:cNvSpPr>
              <a:spLocks/>
            </p:cNvSpPr>
            <p:nvPr/>
          </p:nvSpPr>
          <p:spPr bwMode="auto">
            <a:xfrm>
              <a:off x="2012" y="1272"/>
              <a:ext cx="1524" cy="950"/>
            </a:xfrm>
            <a:custGeom>
              <a:avLst/>
              <a:gdLst>
                <a:gd name="T0" fmla="*/ 10 w 1523"/>
                <a:gd name="T1" fmla="*/ 727 h 950"/>
                <a:gd name="T2" fmla="*/ 98 w 1523"/>
                <a:gd name="T3" fmla="*/ 460 h 950"/>
                <a:gd name="T4" fmla="*/ 263 w 1523"/>
                <a:gd name="T5" fmla="*/ 246 h 950"/>
                <a:gd name="T6" fmla="*/ 489 w 1523"/>
                <a:gd name="T7" fmla="*/ 92 h 950"/>
                <a:gd name="T8" fmla="*/ 761 w 1523"/>
                <a:gd name="T9" fmla="*/ 10 h 950"/>
                <a:gd name="T10" fmla="*/ 1008 w 1523"/>
                <a:gd name="T11" fmla="*/ 0 h 950"/>
                <a:gd name="T12" fmla="*/ 1141 w 1523"/>
                <a:gd name="T13" fmla="*/ 8 h 950"/>
                <a:gd name="T14" fmla="*/ 1259 w 1523"/>
                <a:gd name="T15" fmla="*/ 34 h 950"/>
                <a:gd name="T16" fmla="*/ 1367 w 1523"/>
                <a:gd name="T17" fmla="*/ 75 h 950"/>
                <a:gd name="T18" fmla="*/ 1470 w 1523"/>
                <a:gd name="T19" fmla="*/ 134 h 950"/>
                <a:gd name="T20" fmla="*/ 1569 w 1523"/>
                <a:gd name="T21" fmla="*/ 210 h 950"/>
                <a:gd name="T22" fmla="*/ 1594 w 1523"/>
                <a:gd name="T23" fmla="*/ 233 h 950"/>
                <a:gd name="T24" fmla="*/ 1620 w 1523"/>
                <a:gd name="T25" fmla="*/ 271 h 950"/>
                <a:gd name="T26" fmla="*/ 1602 w 1523"/>
                <a:gd name="T27" fmla="*/ 290 h 950"/>
                <a:gd name="T28" fmla="*/ 1541 w 1523"/>
                <a:gd name="T29" fmla="*/ 290 h 950"/>
                <a:gd name="T30" fmla="*/ 1431 w 1523"/>
                <a:gd name="T31" fmla="*/ 262 h 950"/>
                <a:gd name="T32" fmla="*/ 1358 w 1523"/>
                <a:gd name="T33" fmla="*/ 239 h 950"/>
                <a:gd name="T34" fmla="*/ 1192 w 1523"/>
                <a:gd name="T35" fmla="*/ 200 h 950"/>
                <a:gd name="T36" fmla="*/ 1017 w 1523"/>
                <a:gd name="T37" fmla="*/ 186 h 950"/>
                <a:gd name="T38" fmla="*/ 744 w 1523"/>
                <a:gd name="T39" fmla="*/ 207 h 950"/>
                <a:gd name="T40" fmla="*/ 581 w 1523"/>
                <a:gd name="T41" fmla="*/ 258 h 950"/>
                <a:gd name="T42" fmla="*/ 445 w 1523"/>
                <a:gd name="T43" fmla="*/ 347 h 950"/>
                <a:gd name="T44" fmla="*/ 390 w 1523"/>
                <a:gd name="T45" fmla="*/ 398 h 950"/>
                <a:gd name="T46" fmla="*/ 310 w 1523"/>
                <a:gd name="T47" fmla="*/ 488 h 950"/>
                <a:gd name="T48" fmla="*/ 263 w 1523"/>
                <a:gd name="T49" fmla="*/ 570 h 950"/>
                <a:gd name="T50" fmla="*/ 232 w 1523"/>
                <a:gd name="T51" fmla="*/ 654 h 950"/>
                <a:gd name="T52" fmla="*/ 206 w 1523"/>
                <a:gd name="T53" fmla="*/ 745 h 950"/>
                <a:gd name="T54" fmla="*/ 192 w 1523"/>
                <a:gd name="T55" fmla="*/ 797 h 950"/>
                <a:gd name="T56" fmla="*/ 147 w 1523"/>
                <a:gd name="T57" fmla="*/ 886 h 950"/>
                <a:gd name="T58" fmla="*/ 98 w 1523"/>
                <a:gd name="T59" fmla="*/ 936 h 950"/>
                <a:gd name="T60" fmla="*/ 50 w 1523"/>
                <a:gd name="T61" fmla="*/ 949 h 950"/>
                <a:gd name="T62" fmla="*/ 15 w 1523"/>
                <a:gd name="T63" fmla="*/ 928 h 950"/>
                <a:gd name="T64" fmla="*/ 0 w 1523"/>
                <a:gd name="T65" fmla="*/ 875 h 9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3" h="950">
                  <a:moveTo>
                    <a:pt x="0" y="875"/>
                  </a:moveTo>
                  <a:lnTo>
                    <a:pt x="10" y="727"/>
                  </a:lnTo>
                  <a:lnTo>
                    <a:pt x="47" y="589"/>
                  </a:lnTo>
                  <a:lnTo>
                    <a:pt x="98" y="460"/>
                  </a:lnTo>
                  <a:lnTo>
                    <a:pt x="172" y="347"/>
                  </a:lnTo>
                  <a:lnTo>
                    <a:pt x="263" y="246"/>
                  </a:lnTo>
                  <a:lnTo>
                    <a:pt x="369" y="159"/>
                  </a:lnTo>
                  <a:lnTo>
                    <a:pt x="489" y="92"/>
                  </a:lnTo>
                  <a:lnTo>
                    <a:pt x="620" y="41"/>
                  </a:lnTo>
                  <a:lnTo>
                    <a:pt x="761" y="10"/>
                  </a:lnTo>
                  <a:lnTo>
                    <a:pt x="910" y="0"/>
                  </a:lnTo>
                  <a:lnTo>
                    <a:pt x="977" y="2"/>
                  </a:lnTo>
                  <a:lnTo>
                    <a:pt x="1043" y="8"/>
                  </a:lnTo>
                  <a:lnTo>
                    <a:pt x="1101" y="18"/>
                  </a:lnTo>
                  <a:lnTo>
                    <a:pt x="1161" y="34"/>
                  </a:lnTo>
                  <a:lnTo>
                    <a:pt x="1216" y="52"/>
                  </a:lnTo>
                  <a:lnTo>
                    <a:pt x="1269" y="75"/>
                  </a:lnTo>
                  <a:lnTo>
                    <a:pt x="1321" y="103"/>
                  </a:lnTo>
                  <a:lnTo>
                    <a:pt x="1372" y="134"/>
                  </a:lnTo>
                  <a:lnTo>
                    <a:pt x="1420" y="170"/>
                  </a:lnTo>
                  <a:lnTo>
                    <a:pt x="1471" y="210"/>
                  </a:lnTo>
                  <a:lnTo>
                    <a:pt x="1496" y="233"/>
                  </a:lnTo>
                  <a:lnTo>
                    <a:pt x="1513" y="255"/>
                  </a:lnTo>
                  <a:lnTo>
                    <a:pt x="1522" y="271"/>
                  </a:lnTo>
                  <a:lnTo>
                    <a:pt x="1517" y="281"/>
                  </a:lnTo>
                  <a:lnTo>
                    <a:pt x="1504" y="290"/>
                  </a:lnTo>
                  <a:lnTo>
                    <a:pt x="1479" y="292"/>
                  </a:lnTo>
                  <a:lnTo>
                    <a:pt x="1443" y="290"/>
                  </a:lnTo>
                  <a:lnTo>
                    <a:pt x="1395" y="280"/>
                  </a:lnTo>
                  <a:lnTo>
                    <a:pt x="1333" y="262"/>
                  </a:lnTo>
                  <a:lnTo>
                    <a:pt x="1260" y="239"/>
                  </a:lnTo>
                  <a:lnTo>
                    <a:pt x="1179" y="216"/>
                  </a:lnTo>
                  <a:lnTo>
                    <a:pt x="1094" y="200"/>
                  </a:lnTo>
                  <a:lnTo>
                    <a:pt x="1007" y="191"/>
                  </a:lnTo>
                  <a:lnTo>
                    <a:pt x="919" y="186"/>
                  </a:lnTo>
                  <a:lnTo>
                    <a:pt x="828" y="193"/>
                  </a:lnTo>
                  <a:lnTo>
                    <a:pt x="744" y="207"/>
                  </a:lnTo>
                  <a:lnTo>
                    <a:pt x="659" y="229"/>
                  </a:lnTo>
                  <a:lnTo>
                    <a:pt x="581" y="258"/>
                  </a:lnTo>
                  <a:lnTo>
                    <a:pt x="508" y="299"/>
                  </a:lnTo>
                  <a:lnTo>
                    <a:pt x="445" y="347"/>
                  </a:lnTo>
                  <a:lnTo>
                    <a:pt x="390" y="398"/>
                  </a:lnTo>
                  <a:lnTo>
                    <a:pt x="346" y="444"/>
                  </a:lnTo>
                  <a:lnTo>
                    <a:pt x="310" y="488"/>
                  </a:lnTo>
                  <a:lnTo>
                    <a:pt x="282" y="530"/>
                  </a:lnTo>
                  <a:lnTo>
                    <a:pt x="263" y="570"/>
                  </a:lnTo>
                  <a:lnTo>
                    <a:pt x="247" y="612"/>
                  </a:lnTo>
                  <a:lnTo>
                    <a:pt x="232" y="654"/>
                  </a:lnTo>
                  <a:lnTo>
                    <a:pt x="219" y="698"/>
                  </a:lnTo>
                  <a:lnTo>
                    <a:pt x="206" y="745"/>
                  </a:lnTo>
                  <a:lnTo>
                    <a:pt x="192" y="797"/>
                  </a:lnTo>
                  <a:lnTo>
                    <a:pt x="171" y="847"/>
                  </a:lnTo>
                  <a:lnTo>
                    <a:pt x="147" y="886"/>
                  </a:lnTo>
                  <a:lnTo>
                    <a:pt x="124" y="916"/>
                  </a:lnTo>
                  <a:lnTo>
                    <a:pt x="98" y="936"/>
                  </a:lnTo>
                  <a:lnTo>
                    <a:pt x="73" y="946"/>
                  </a:lnTo>
                  <a:lnTo>
                    <a:pt x="50" y="949"/>
                  </a:lnTo>
                  <a:lnTo>
                    <a:pt x="29" y="942"/>
                  </a:lnTo>
                  <a:lnTo>
                    <a:pt x="15" y="928"/>
                  </a:lnTo>
                  <a:lnTo>
                    <a:pt x="2" y="905"/>
                  </a:lnTo>
                  <a:lnTo>
                    <a:pt x="0" y="875"/>
                  </a:lnTo>
                </a:path>
              </a:pathLst>
            </a:custGeom>
            <a:solidFill>
              <a:srgbClr val="FFD80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5" name="Freeform 1319"/>
            <p:cNvSpPr>
              <a:spLocks/>
            </p:cNvSpPr>
            <p:nvPr/>
          </p:nvSpPr>
          <p:spPr bwMode="auto">
            <a:xfrm>
              <a:off x="2017" y="1276"/>
              <a:ext cx="1499" cy="931"/>
            </a:xfrm>
            <a:custGeom>
              <a:avLst/>
              <a:gdLst>
                <a:gd name="T0" fmla="*/ 15 w 1499"/>
                <a:gd name="T1" fmla="*/ 711 h 931"/>
                <a:gd name="T2" fmla="*/ 105 w 1499"/>
                <a:gd name="T3" fmla="*/ 449 h 931"/>
                <a:gd name="T4" fmla="*/ 268 w 1499"/>
                <a:gd name="T5" fmla="*/ 239 h 931"/>
                <a:gd name="T6" fmla="*/ 491 w 1499"/>
                <a:gd name="T7" fmla="*/ 90 h 931"/>
                <a:gd name="T8" fmla="*/ 756 w 1499"/>
                <a:gd name="T9" fmla="*/ 9 h 931"/>
                <a:gd name="T10" fmla="*/ 904 w 1499"/>
                <a:gd name="T11" fmla="*/ 0 h 931"/>
                <a:gd name="T12" fmla="*/ 1034 w 1499"/>
                <a:gd name="T13" fmla="*/ 8 h 931"/>
                <a:gd name="T14" fmla="*/ 1150 w 1499"/>
                <a:gd name="T15" fmla="*/ 31 h 931"/>
                <a:gd name="T16" fmla="*/ 1256 w 1499"/>
                <a:gd name="T17" fmla="*/ 73 h 931"/>
                <a:gd name="T18" fmla="*/ 1355 w 1499"/>
                <a:gd name="T19" fmla="*/ 128 h 931"/>
                <a:gd name="T20" fmla="*/ 1449 w 1499"/>
                <a:gd name="T21" fmla="*/ 200 h 931"/>
                <a:gd name="T22" fmla="*/ 1474 w 1499"/>
                <a:gd name="T23" fmla="*/ 223 h 931"/>
                <a:gd name="T24" fmla="*/ 1498 w 1499"/>
                <a:gd name="T25" fmla="*/ 256 h 931"/>
                <a:gd name="T26" fmla="*/ 1481 w 1499"/>
                <a:gd name="T27" fmla="*/ 275 h 931"/>
                <a:gd name="T28" fmla="*/ 1422 w 1499"/>
                <a:gd name="T29" fmla="*/ 275 h 931"/>
                <a:gd name="T30" fmla="*/ 1319 w 1499"/>
                <a:gd name="T31" fmla="*/ 250 h 931"/>
                <a:gd name="T32" fmla="*/ 1249 w 1499"/>
                <a:gd name="T33" fmla="*/ 227 h 931"/>
                <a:gd name="T34" fmla="*/ 1083 w 1499"/>
                <a:gd name="T35" fmla="*/ 189 h 931"/>
                <a:gd name="T36" fmla="*/ 910 w 1499"/>
                <a:gd name="T37" fmla="*/ 179 h 931"/>
                <a:gd name="T38" fmla="*/ 735 w 1499"/>
                <a:gd name="T39" fmla="*/ 197 h 931"/>
                <a:gd name="T40" fmla="*/ 573 w 1499"/>
                <a:gd name="T41" fmla="*/ 250 h 931"/>
                <a:gd name="T42" fmla="*/ 436 w 1499"/>
                <a:gd name="T43" fmla="*/ 336 h 931"/>
                <a:gd name="T44" fmla="*/ 381 w 1499"/>
                <a:gd name="T45" fmla="*/ 386 h 931"/>
                <a:gd name="T46" fmla="*/ 303 w 1499"/>
                <a:gd name="T47" fmla="*/ 477 h 931"/>
                <a:gd name="T48" fmla="*/ 255 w 1499"/>
                <a:gd name="T49" fmla="*/ 559 h 931"/>
                <a:gd name="T50" fmla="*/ 223 w 1499"/>
                <a:gd name="T51" fmla="*/ 641 h 931"/>
                <a:gd name="T52" fmla="*/ 197 w 1499"/>
                <a:gd name="T53" fmla="*/ 729 h 931"/>
                <a:gd name="T54" fmla="*/ 183 w 1499"/>
                <a:gd name="T55" fmla="*/ 780 h 931"/>
                <a:gd name="T56" fmla="*/ 142 w 1499"/>
                <a:gd name="T57" fmla="*/ 866 h 931"/>
                <a:gd name="T58" fmla="*/ 94 w 1499"/>
                <a:gd name="T59" fmla="*/ 916 h 931"/>
                <a:gd name="T60" fmla="*/ 48 w 1499"/>
                <a:gd name="T61" fmla="*/ 930 h 931"/>
                <a:gd name="T62" fmla="*/ 15 w 1499"/>
                <a:gd name="T63" fmla="*/ 911 h 931"/>
                <a:gd name="T64" fmla="*/ 0 w 1499"/>
                <a:gd name="T65" fmla="*/ 858 h 9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99" h="931">
                  <a:moveTo>
                    <a:pt x="0" y="858"/>
                  </a:moveTo>
                  <a:lnTo>
                    <a:pt x="15" y="711"/>
                  </a:lnTo>
                  <a:lnTo>
                    <a:pt x="50" y="576"/>
                  </a:lnTo>
                  <a:lnTo>
                    <a:pt x="105" y="449"/>
                  </a:lnTo>
                  <a:lnTo>
                    <a:pt x="179" y="338"/>
                  </a:lnTo>
                  <a:lnTo>
                    <a:pt x="268" y="239"/>
                  </a:lnTo>
                  <a:lnTo>
                    <a:pt x="372" y="157"/>
                  </a:lnTo>
                  <a:lnTo>
                    <a:pt x="491" y="90"/>
                  </a:lnTo>
                  <a:lnTo>
                    <a:pt x="619" y="39"/>
                  </a:lnTo>
                  <a:lnTo>
                    <a:pt x="756" y="9"/>
                  </a:lnTo>
                  <a:lnTo>
                    <a:pt x="904" y="0"/>
                  </a:lnTo>
                  <a:lnTo>
                    <a:pt x="970" y="2"/>
                  </a:lnTo>
                  <a:lnTo>
                    <a:pt x="1034" y="8"/>
                  </a:lnTo>
                  <a:lnTo>
                    <a:pt x="1094" y="18"/>
                  </a:lnTo>
                  <a:lnTo>
                    <a:pt x="1150" y="31"/>
                  </a:lnTo>
                  <a:lnTo>
                    <a:pt x="1203" y="50"/>
                  </a:lnTo>
                  <a:lnTo>
                    <a:pt x="1256" y="73"/>
                  </a:lnTo>
                  <a:lnTo>
                    <a:pt x="1306" y="98"/>
                  </a:lnTo>
                  <a:lnTo>
                    <a:pt x="1355" y="128"/>
                  </a:lnTo>
                  <a:lnTo>
                    <a:pt x="1401" y="161"/>
                  </a:lnTo>
                  <a:lnTo>
                    <a:pt x="1449" y="200"/>
                  </a:lnTo>
                  <a:lnTo>
                    <a:pt x="1474" y="223"/>
                  </a:lnTo>
                  <a:lnTo>
                    <a:pt x="1492" y="241"/>
                  </a:lnTo>
                  <a:lnTo>
                    <a:pt x="1498" y="256"/>
                  </a:lnTo>
                  <a:lnTo>
                    <a:pt x="1494" y="269"/>
                  </a:lnTo>
                  <a:lnTo>
                    <a:pt x="1481" y="275"/>
                  </a:lnTo>
                  <a:lnTo>
                    <a:pt x="1458" y="278"/>
                  </a:lnTo>
                  <a:lnTo>
                    <a:pt x="1422" y="275"/>
                  </a:lnTo>
                  <a:lnTo>
                    <a:pt x="1375" y="264"/>
                  </a:lnTo>
                  <a:lnTo>
                    <a:pt x="1319" y="250"/>
                  </a:lnTo>
                  <a:lnTo>
                    <a:pt x="1249" y="227"/>
                  </a:lnTo>
                  <a:lnTo>
                    <a:pt x="1168" y="204"/>
                  </a:lnTo>
                  <a:lnTo>
                    <a:pt x="1083" y="189"/>
                  </a:lnTo>
                  <a:lnTo>
                    <a:pt x="996" y="181"/>
                  </a:lnTo>
                  <a:lnTo>
                    <a:pt x="910" y="179"/>
                  </a:lnTo>
                  <a:lnTo>
                    <a:pt x="821" y="184"/>
                  </a:lnTo>
                  <a:lnTo>
                    <a:pt x="735" y="197"/>
                  </a:lnTo>
                  <a:lnTo>
                    <a:pt x="653" y="218"/>
                  </a:lnTo>
                  <a:lnTo>
                    <a:pt x="573" y="250"/>
                  </a:lnTo>
                  <a:lnTo>
                    <a:pt x="501" y="288"/>
                  </a:lnTo>
                  <a:lnTo>
                    <a:pt x="436" y="336"/>
                  </a:lnTo>
                  <a:lnTo>
                    <a:pt x="381" y="386"/>
                  </a:lnTo>
                  <a:lnTo>
                    <a:pt x="337" y="433"/>
                  </a:lnTo>
                  <a:lnTo>
                    <a:pt x="303" y="477"/>
                  </a:lnTo>
                  <a:lnTo>
                    <a:pt x="276" y="519"/>
                  </a:lnTo>
                  <a:lnTo>
                    <a:pt x="255" y="559"/>
                  </a:lnTo>
                  <a:lnTo>
                    <a:pt x="238" y="599"/>
                  </a:lnTo>
                  <a:lnTo>
                    <a:pt x="223" y="641"/>
                  </a:lnTo>
                  <a:lnTo>
                    <a:pt x="211" y="685"/>
                  </a:lnTo>
                  <a:lnTo>
                    <a:pt x="197" y="729"/>
                  </a:lnTo>
                  <a:lnTo>
                    <a:pt x="183" y="780"/>
                  </a:lnTo>
                  <a:lnTo>
                    <a:pt x="164" y="828"/>
                  </a:lnTo>
                  <a:lnTo>
                    <a:pt x="142" y="866"/>
                  </a:lnTo>
                  <a:lnTo>
                    <a:pt x="117" y="895"/>
                  </a:lnTo>
                  <a:lnTo>
                    <a:pt x="94" y="916"/>
                  </a:lnTo>
                  <a:lnTo>
                    <a:pt x="71" y="927"/>
                  </a:lnTo>
                  <a:lnTo>
                    <a:pt x="48" y="930"/>
                  </a:lnTo>
                  <a:lnTo>
                    <a:pt x="29" y="923"/>
                  </a:lnTo>
                  <a:lnTo>
                    <a:pt x="15" y="911"/>
                  </a:lnTo>
                  <a:lnTo>
                    <a:pt x="4" y="888"/>
                  </a:lnTo>
                  <a:lnTo>
                    <a:pt x="0" y="858"/>
                  </a:lnTo>
                </a:path>
              </a:pathLst>
            </a:custGeom>
            <a:solidFill>
              <a:srgbClr val="FFDA1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6" name="Freeform 1320"/>
            <p:cNvSpPr>
              <a:spLocks/>
            </p:cNvSpPr>
            <p:nvPr/>
          </p:nvSpPr>
          <p:spPr bwMode="auto">
            <a:xfrm>
              <a:off x="2022" y="1272"/>
              <a:ext cx="1475" cy="912"/>
            </a:xfrm>
            <a:custGeom>
              <a:avLst/>
              <a:gdLst>
                <a:gd name="T0" fmla="*/ 16 w 1474"/>
                <a:gd name="T1" fmla="*/ 598 h 913"/>
                <a:gd name="T2" fmla="*/ 110 w 1474"/>
                <a:gd name="T3" fmla="*/ 440 h 913"/>
                <a:gd name="T4" fmla="*/ 271 w 1474"/>
                <a:gd name="T5" fmla="*/ 233 h 913"/>
                <a:gd name="T6" fmla="*/ 490 w 1474"/>
                <a:gd name="T7" fmla="*/ 88 h 913"/>
                <a:gd name="T8" fmla="*/ 850 w 1474"/>
                <a:gd name="T9" fmla="*/ 9 h 913"/>
                <a:gd name="T10" fmla="*/ 993 w 1474"/>
                <a:gd name="T11" fmla="*/ 0 h 913"/>
                <a:gd name="T12" fmla="*/ 1122 w 1474"/>
                <a:gd name="T13" fmla="*/ 7 h 913"/>
                <a:gd name="T14" fmla="*/ 1234 w 1474"/>
                <a:gd name="T15" fmla="*/ 31 h 913"/>
                <a:gd name="T16" fmla="*/ 1338 w 1474"/>
                <a:gd name="T17" fmla="*/ 69 h 913"/>
                <a:gd name="T18" fmla="*/ 1434 w 1474"/>
                <a:gd name="T19" fmla="*/ 122 h 913"/>
                <a:gd name="T20" fmla="*/ 1526 w 1474"/>
                <a:gd name="T21" fmla="*/ 189 h 913"/>
                <a:gd name="T22" fmla="*/ 1550 w 1474"/>
                <a:gd name="T23" fmla="*/ 212 h 913"/>
                <a:gd name="T24" fmla="*/ 1571 w 1474"/>
                <a:gd name="T25" fmla="*/ 244 h 913"/>
                <a:gd name="T26" fmla="*/ 1556 w 1474"/>
                <a:gd name="T27" fmla="*/ 262 h 913"/>
                <a:gd name="T28" fmla="*/ 1499 w 1474"/>
                <a:gd name="T29" fmla="*/ 260 h 913"/>
                <a:gd name="T30" fmla="*/ 1400 w 1474"/>
                <a:gd name="T31" fmla="*/ 235 h 913"/>
                <a:gd name="T32" fmla="*/ 1333 w 1474"/>
                <a:gd name="T33" fmla="*/ 214 h 913"/>
                <a:gd name="T34" fmla="*/ 1170 w 1474"/>
                <a:gd name="T35" fmla="*/ 177 h 913"/>
                <a:gd name="T36" fmla="*/ 995 w 1474"/>
                <a:gd name="T37" fmla="*/ 168 h 913"/>
                <a:gd name="T38" fmla="*/ 724 w 1474"/>
                <a:gd name="T39" fmla="*/ 187 h 913"/>
                <a:gd name="T40" fmla="*/ 564 w 1474"/>
                <a:gd name="T41" fmla="*/ 239 h 913"/>
                <a:gd name="T42" fmla="*/ 427 w 1474"/>
                <a:gd name="T43" fmla="*/ 325 h 913"/>
                <a:gd name="T44" fmla="*/ 372 w 1474"/>
                <a:gd name="T45" fmla="*/ 376 h 913"/>
                <a:gd name="T46" fmla="*/ 292 w 1474"/>
                <a:gd name="T47" fmla="*/ 456 h 913"/>
                <a:gd name="T48" fmla="*/ 244 w 1474"/>
                <a:gd name="T49" fmla="*/ 456 h 913"/>
                <a:gd name="T50" fmla="*/ 212 w 1474"/>
                <a:gd name="T51" fmla="*/ 531 h 913"/>
                <a:gd name="T52" fmla="*/ 187 w 1474"/>
                <a:gd name="T53" fmla="*/ 618 h 913"/>
                <a:gd name="T54" fmla="*/ 172 w 1474"/>
                <a:gd name="T55" fmla="*/ 666 h 913"/>
                <a:gd name="T56" fmla="*/ 133 w 1474"/>
                <a:gd name="T57" fmla="*/ 752 h 913"/>
                <a:gd name="T58" fmla="*/ 88 w 1474"/>
                <a:gd name="T59" fmla="*/ 798 h 913"/>
                <a:gd name="T60" fmla="*/ 44 w 1474"/>
                <a:gd name="T61" fmla="*/ 814 h 913"/>
                <a:gd name="T62" fmla="*/ 12 w 1474"/>
                <a:gd name="T63" fmla="*/ 794 h 913"/>
                <a:gd name="T64" fmla="*/ 0 w 1474"/>
                <a:gd name="T65" fmla="*/ 743 h 9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74" h="913">
                  <a:moveTo>
                    <a:pt x="0" y="841"/>
                  </a:moveTo>
                  <a:lnTo>
                    <a:pt x="16" y="696"/>
                  </a:lnTo>
                  <a:lnTo>
                    <a:pt x="52" y="562"/>
                  </a:lnTo>
                  <a:lnTo>
                    <a:pt x="110" y="440"/>
                  </a:lnTo>
                  <a:lnTo>
                    <a:pt x="183" y="330"/>
                  </a:lnTo>
                  <a:lnTo>
                    <a:pt x="271" y="233"/>
                  </a:lnTo>
                  <a:lnTo>
                    <a:pt x="375" y="151"/>
                  </a:lnTo>
                  <a:lnTo>
                    <a:pt x="490" y="88"/>
                  </a:lnTo>
                  <a:lnTo>
                    <a:pt x="617" y="39"/>
                  </a:lnTo>
                  <a:lnTo>
                    <a:pt x="752" y="9"/>
                  </a:lnTo>
                  <a:lnTo>
                    <a:pt x="895" y="0"/>
                  </a:lnTo>
                  <a:lnTo>
                    <a:pt x="961" y="2"/>
                  </a:lnTo>
                  <a:lnTo>
                    <a:pt x="1024" y="7"/>
                  </a:lnTo>
                  <a:lnTo>
                    <a:pt x="1081" y="18"/>
                  </a:lnTo>
                  <a:lnTo>
                    <a:pt x="1136" y="31"/>
                  </a:lnTo>
                  <a:lnTo>
                    <a:pt x="1190" y="48"/>
                  </a:lnTo>
                  <a:lnTo>
                    <a:pt x="1240" y="69"/>
                  </a:lnTo>
                  <a:lnTo>
                    <a:pt x="1290" y="94"/>
                  </a:lnTo>
                  <a:lnTo>
                    <a:pt x="1336" y="122"/>
                  </a:lnTo>
                  <a:lnTo>
                    <a:pt x="1382" y="154"/>
                  </a:lnTo>
                  <a:lnTo>
                    <a:pt x="1428" y="189"/>
                  </a:lnTo>
                  <a:lnTo>
                    <a:pt x="1452" y="212"/>
                  </a:lnTo>
                  <a:lnTo>
                    <a:pt x="1466" y="228"/>
                  </a:lnTo>
                  <a:lnTo>
                    <a:pt x="1473" y="244"/>
                  </a:lnTo>
                  <a:lnTo>
                    <a:pt x="1470" y="254"/>
                  </a:lnTo>
                  <a:lnTo>
                    <a:pt x="1458" y="262"/>
                  </a:lnTo>
                  <a:lnTo>
                    <a:pt x="1435" y="265"/>
                  </a:lnTo>
                  <a:lnTo>
                    <a:pt x="1401" y="260"/>
                  </a:lnTo>
                  <a:lnTo>
                    <a:pt x="1357" y="250"/>
                  </a:lnTo>
                  <a:lnTo>
                    <a:pt x="1302" y="235"/>
                  </a:lnTo>
                  <a:lnTo>
                    <a:pt x="1235" y="214"/>
                  </a:lnTo>
                  <a:lnTo>
                    <a:pt x="1155" y="193"/>
                  </a:lnTo>
                  <a:lnTo>
                    <a:pt x="1072" y="177"/>
                  </a:lnTo>
                  <a:lnTo>
                    <a:pt x="986" y="168"/>
                  </a:lnTo>
                  <a:lnTo>
                    <a:pt x="897" y="168"/>
                  </a:lnTo>
                  <a:lnTo>
                    <a:pt x="811" y="174"/>
                  </a:lnTo>
                  <a:lnTo>
                    <a:pt x="724" y="187"/>
                  </a:lnTo>
                  <a:lnTo>
                    <a:pt x="642" y="207"/>
                  </a:lnTo>
                  <a:lnTo>
                    <a:pt x="564" y="239"/>
                  </a:lnTo>
                  <a:lnTo>
                    <a:pt x="492" y="277"/>
                  </a:lnTo>
                  <a:lnTo>
                    <a:pt x="427" y="325"/>
                  </a:lnTo>
                  <a:lnTo>
                    <a:pt x="372" y="376"/>
                  </a:lnTo>
                  <a:lnTo>
                    <a:pt x="328" y="423"/>
                  </a:lnTo>
                  <a:lnTo>
                    <a:pt x="292" y="467"/>
                  </a:lnTo>
                  <a:lnTo>
                    <a:pt x="265" y="509"/>
                  </a:lnTo>
                  <a:lnTo>
                    <a:pt x="244" y="546"/>
                  </a:lnTo>
                  <a:lnTo>
                    <a:pt x="227" y="589"/>
                  </a:lnTo>
                  <a:lnTo>
                    <a:pt x="212" y="629"/>
                  </a:lnTo>
                  <a:lnTo>
                    <a:pt x="200" y="671"/>
                  </a:lnTo>
                  <a:lnTo>
                    <a:pt x="187" y="716"/>
                  </a:lnTo>
                  <a:lnTo>
                    <a:pt x="172" y="764"/>
                  </a:lnTo>
                  <a:lnTo>
                    <a:pt x="156" y="812"/>
                  </a:lnTo>
                  <a:lnTo>
                    <a:pt x="133" y="850"/>
                  </a:lnTo>
                  <a:lnTo>
                    <a:pt x="111" y="877"/>
                  </a:lnTo>
                  <a:lnTo>
                    <a:pt x="88" y="896"/>
                  </a:lnTo>
                  <a:lnTo>
                    <a:pt x="64" y="909"/>
                  </a:lnTo>
                  <a:lnTo>
                    <a:pt x="44" y="912"/>
                  </a:lnTo>
                  <a:lnTo>
                    <a:pt x="27" y="905"/>
                  </a:lnTo>
                  <a:lnTo>
                    <a:pt x="12" y="892"/>
                  </a:lnTo>
                  <a:lnTo>
                    <a:pt x="2" y="869"/>
                  </a:lnTo>
                  <a:lnTo>
                    <a:pt x="0" y="841"/>
                  </a:lnTo>
                </a:path>
              </a:pathLst>
            </a:custGeom>
            <a:solidFill>
              <a:srgbClr val="FFDC2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7" name="Freeform 1321"/>
            <p:cNvSpPr>
              <a:spLocks/>
            </p:cNvSpPr>
            <p:nvPr/>
          </p:nvSpPr>
          <p:spPr bwMode="auto">
            <a:xfrm>
              <a:off x="1994" y="1241"/>
              <a:ext cx="1451" cy="889"/>
            </a:xfrm>
            <a:custGeom>
              <a:avLst/>
              <a:gdLst>
                <a:gd name="T0" fmla="*/ 16 w 1451"/>
                <a:gd name="T1" fmla="*/ 680 h 889"/>
                <a:gd name="T2" fmla="*/ 113 w 1451"/>
                <a:gd name="T3" fmla="*/ 426 h 889"/>
                <a:gd name="T4" fmla="*/ 276 w 1451"/>
                <a:gd name="T5" fmla="*/ 224 h 889"/>
                <a:gd name="T6" fmla="*/ 490 w 1451"/>
                <a:gd name="T7" fmla="*/ 83 h 889"/>
                <a:gd name="T8" fmla="*/ 748 w 1451"/>
                <a:gd name="T9" fmla="*/ 7 h 889"/>
                <a:gd name="T10" fmla="*/ 886 w 1451"/>
                <a:gd name="T11" fmla="*/ 0 h 889"/>
                <a:gd name="T12" fmla="*/ 1011 w 1451"/>
                <a:gd name="T13" fmla="*/ 5 h 889"/>
                <a:gd name="T14" fmla="*/ 1123 w 1451"/>
                <a:gd name="T15" fmla="*/ 27 h 889"/>
                <a:gd name="T16" fmla="*/ 1224 w 1451"/>
                <a:gd name="T17" fmla="*/ 64 h 889"/>
                <a:gd name="T18" fmla="*/ 1316 w 1451"/>
                <a:gd name="T19" fmla="*/ 113 h 889"/>
                <a:gd name="T20" fmla="*/ 1405 w 1451"/>
                <a:gd name="T21" fmla="*/ 178 h 889"/>
                <a:gd name="T22" fmla="*/ 1429 w 1451"/>
                <a:gd name="T23" fmla="*/ 198 h 889"/>
                <a:gd name="T24" fmla="*/ 1450 w 1451"/>
                <a:gd name="T25" fmla="*/ 228 h 889"/>
                <a:gd name="T26" fmla="*/ 1433 w 1451"/>
                <a:gd name="T27" fmla="*/ 246 h 889"/>
                <a:gd name="T28" fmla="*/ 1378 w 1451"/>
                <a:gd name="T29" fmla="*/ 244 h 889"/>
                <a:gd name="T30" fmla="*/ 1283 w 1451"/>
                <a:gd name="T31" fmla="*/ 221 h 889"/>
                <a:gd name="T32" fmla="*/ 1220 w 1451"/>
                <a:gd name="T33" fmla="*/ 199 h 889"/>
                <a:gd name="T34" fmla="*/ 1059 w 1451"/>
                <a:gd name="T35" fmla="*/ 163 h 889"/>
                <a:gd name="T36" fmla="*/ 886 w 1451"/>
                <a:gd name="T37" fmla="*/ 155 h 889"/>
                <a:gd name="T38" fmla="*/ 716 w 1451"/>
                <a:gd name="T39" fmla="*/ 174 h 889"/>
                <a:gd name="T40" fmla="*/ 554 w 1451"/>
                <a:gd name="T41" fmla="*/ 226 h 889"/>
                <a:gd name="T42" fmla="*/ 416 w 1451"/>
                <a:gd name="T43" fmla="*/ 313 h 889"/>
                <a:gd name="T44" fmla="*/ 361 w 1451"/>
                <a:gd name="T45" fmla="*/ 364 h 889"/>
                <a:gd name="T46" fmla="*/ 281 w 1451"/>
                <a:gd name="T47" fmla="*/ 454 h 889"/>
                <a:gd name="T48" fmla="*/ 233 w 1451"/>
                <a:gd name="T49" fmla="*/ 534 h 889"/>
                <a:gd name="T50" fmla="*/ 202 w 1451"/>
                <a:gd name="T51" fmla="*/ 615 h 889"/>
                <a:gd name="T52" fmla="*/ 177 w 1451"/>
                <a:gd name="T53" fmla="*/ 698 h 889"/>
                <a:gd name="T54" fmla="*/ 161 w 1451"/>
                <a:gd name="T55" fmla="*/ 744 h 889"/>
                <a:gd name="T56" fmla="*/ 124 w 1451"/>
                <a:gd name="T57" fmla="*/ 829 h 889"/>
                <a:gd name="T58" fmla="*/ 80 w 1451"/>
                <a:gd name="T59" fmla="*/ 875 h 889"/>
                <a:gd name="T60" fmla="*/ 39 w 1451"/>
                <a:gd name="T61" fmla="*/ 888 h 889"/>
                <a:gd name="T62" fmla="*/ 9 w 1451"/>
                <a:gd name="T63" fmla="*/ 869 h 889"/>
                <a:gd name="T64" fmla="*/ 0 w 1451"/>
                <a:gd name="T65" fmla="*/ 823 h 8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1" h="889">
                  <a:moveTo>
                    <a:pt x="0" y="823"/>
                  </a:moveTo>
                  <a:lnTo>
                    <a:pt x="16" y="680"/>
                  </a:lnTo>
                  <a:lnTo>
                    <a:pt x="55" y="546"/>
                  </a:lnTo>
                  <a:lnTo>
                    <a:pt x="113" y="426"/>
                  </a:lnTo>
                  <a:lnTo>
                    <a:pt x="187" y="320"/>
                  </a:lnTo>
                  <a:lnTo>
                    <a:pt x="276" y="224"/>
                  </a:lnTo>
                  <a:lnTo>
                    <a:pt x="377" y="147"/>
                  </a:lnTo>
                  <a:lnTo>
                    <a:pt x="490" y="83"/>
                  </a:lnTo>
                  <a:lnTo>
                    <a:pt x="614" y="37"/>
                  </a:lnTo>
                  <a:lnTo>
                    <a:pt x="748" y="7"/>
                  </a:lnTo>
                  <a:lnTo>
                    <a:pt x="886" y="0"/>
                  </a:lnTo>
                  <a:lnTo>
                    <a:pt x="952" y="2"/>
                  </a:lnTo>
                  <a:lnTo>
                    <a:pt x="1011" y="5"/>
                  </a:lnTo>
                  <a:lnTo>
                    <a:pt x="1068" y="14"/>
                  </a:lnTo>
                  <a:lnTo>
                    <a:pt x="1123" y="27"/>
                  </a:lnTo>
                  <a:lnTo>
                    <a:pt x="1176" y="44"/>
                  </a:lnTo>
                  <a:lnTo>
                    <a:pt x="1224" y="64"/>
                  </a:lnTo>
                  <a:lnTo>
                    <a:pt x="1272" y="88"/>
                  </a:lnTo>
                  <a:lnTo>
                    <a:pt x="1316" y="113"/>
                  </a:lnTo>
                  <a:lnTo>
                    <a:pt x="1360" y="145"/>
                  </a:lnTo>
                  <a:lnTo>
                    <a:pt x="1405" y="178"/>
                  </a:lnTo>
                  <a:lnTo>
                    <a:pt x="1429" y="198"/>
                  </a:lnTo>
                  <a:lnTo>
                    <a:pt x="1443" y="216"/>
                  </a:lnTo>
                  <a:lnTo>
                    <a:pt x="1450" y="228"/>
                  </a:lnTo>
                  <a:lnTo>
                    <a:pt x="1445" y="239"/>
                  </a:lnTo>
                  <a:lnTo>
                    <a:pt x="1433" y="246"/>
                  </a:lnTo>
                  <a:lnTo>
                    <a:pt x="1409" y="246"/>
                  </a:lnTo>
                  <a:lnTo>
                    <a:pt x="1378" y="244"/>
                  </a:lnTo>
                  <a:lnTo>
                    <a:pt x="1335" y="235"/>
                  </a:lnTo>
                  <a:lnTo>
                    <a:pt x="1283" y="221"/>
                  </a:lnTo>
                  <a:lnTo>
                    <a:pt x="1220" y="199"/>
                  </a:lnTo>
                  <a:lnTo>
                    <a:pt x="1141" y="178"/>
                  </a:lnTo>
                  <a:lnTo>
                    <a:pt x="1059" y="163"/>
                  </a:lnTo>
                  <a:lnTo>
                    <a:pt x="973" y="155"/>
                  </a:lnTo>
                  <a:lnTo>
                    <a:pt x="886" y="155"/>
                  </a:lnTo>
                  <a:lnTo>
                    <a:pt x="800" y="161"/>
                  </a:lnTo>
                  <a:lnTo>
                    <a:pt x="716" y="174"/>
                  </a:lnTo>
                  <a:lnTo>
                    <a:pt x="631" y="198"/>
                  </a:lnTo>
                  <a:lnTo>
                    <a:pt x="554" y="226"/>
                  </a:lnTo>
                  <a:lnTo>
                    <a:pt x="481" y="267"/>
                  </a:lnTo>
                  <a:lnTo>
                    <a:pt x="416" y="313"/>
                  </a:lnTo>
                  <a:lnTo>
                    <a:pt x="361" y="364"/>
                  </a:lnTo>
                  <a:lnTo>
                    <a:pt x="317" y="410"/>
                  </a:lnTo>
                  <a:lnTo>
                    <a:pt x="281" y="454"/>
                  </a:lnTo>
                  <a:lnTo>
                    <a:pt x="255" y="496"/>
                  </a:lnTo>
                  <a:lnTo>
                    <a:pt x="233" y="534"/>
                  </a:lnTo>
                  <a:lnTo>
                    <a:pt x="216" y="574"/>
                  </a:lnTo>
                  <a:lnTo>
                    <a:pt x="202" y="615"/>
                  </a:lnTo>
                  <a:lnTo>
                    <a:pt x="189" y="656"/>
                  </a:lnTo>
                  <a:lnTo>
                    <a:pt x="177" y="698"/>
                  </a:lnTo>
                  <a:lnTo>
                    <a:pt x="161" y="744"/>
                  </a:lnTo>
                  <a:lnTo>
                    <a:pt x="145" y="793"/>
                  </a:lnTo>
                  <a:lnTo>
                    <a:pt x="124" y="829"/>
                  </a:lnTo>
                  <a:lnTo>
                    <a:pt x="103" y="857"/>
                  </a:lnTo>
                  <a:lnTo>
                    <a:pt x="80" y="875"/>
                  </a:lnTo>
                  <a:lnTo>
                    <a:pt x="58" y="885"/>
                  </a:lnTo>
                  <a:lnTo>
                    <a:pt x="39" y="888"/>
                  </a:lnTo>
                  <a:lnTo>
                    <a:pt x="23" y="883"/>
                  </a:lnTo>
                  <a:lnTo>
                    <a:pt x="9" y="869"/>
                  </a:lnTo>
                  <a:lnTo>
                    <a:pt x="2" y="850"/>
                  </a:lnTo>
                  <a:lnTo>
                    <a:pt x="0" y="823"/>
                  </a:lnTo>
                </a:path>
              </a:pathLst>
            </a:custGeom>
            <a:solidFill>
              <a:srgbClr val="FFDE2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8" name="Freeform 1322"/>
            <p:cNvSpPr>
              <a:spLocks/>
            </p:cNvSpPr>
            <p:nvPr/>
          </p:nvSpPr>
          <p:spPr bwMode="auto">
            <a:xfrm>
              <a:off x="2022" y="1285"/>
              <a:ext cx="1427" cy="869"/>
            </a:xfrm>
            <a:custGeom>
              <a:avLst/>
              <a:gdLst>
                <a:gd name="T0" fmla="*/ 20 w 1427"/>
                <a:gd name="T1" fmla="*/ 661 h 869"/>
                <a:gd name="T2" fmla="*/ 117 w 1427"/>
                <a:gd name="T3" fmla="*/ 416 h 869"/>
                <a:gd name="T4" fmla="*/ 279 w 1427"/>
                <a:gd name="T5" fmla="*/ 218 h 869"/>
                <a:gd name="T6" fmla="*/ 494 w 1427"/>
                <a:gd name="T7" fmla="*/ 81 h 869"/>
                <a:gd name="T8" fmla="*/ 745 w 1427"/>
                <a:gd name="T9" fmla="*/ 7 h 869"/>
                <a:gd name="T10" fmla="*/ 879 w 1427"/>
                <a:gd name="T11" fmla="*/ 0 h 869"/>
                <a:gd name="T12" fmla="*/ 1002 w 1427"/>
                <a:gd name="T13" fmla="*/ 5 h 869"/>
                <a:gd name="T14" fmla="*/ 1111 w 1427"/>
                <a:gd name="T15" fmla="*/ 26 h 869"/>
                <a:gd name="T16" fmla="*/ 1210 w 1427"/>
                <a:gd name="T17" fmla="*/ 60 h 869"/>
                <a:gd name="T18" fmla="*/ 1301 w 1427"/>
                <a:gd name="T19" fmla="*/ 106 h 869"/>
                <a:gd name="T20" fmla="*/ 1383 w 1427"/>
                <a:gd name="T21" fmla="*/ 168 h 869"/>
                <a:gd name="T22" fmla="*/ 1404 w 1427"/>
                <a:gd name="T23" fmla="*/ 186 h 869"/>
                <a:gd name="T24" fmla="*/ 1426 w 1427"/>
                <a:gd name="T25" fmla="*/ 216 h 869"/>
                <a:gd name="T26" fmla="*/ 1408 w 1427"/>
                <a:gd name="T27" fmla="*/ 230 h 869"/>
                <a:gd name="T28" fmla="*/ 1357 w 1427"/>
                <a:gd name="T29" fmla="*/ 228 h 869"/>
                <a:gd name="T30" fmla="*/ 1267 w 1427"/>
                <a:gd name="T31" fmla="*/ 207 h 869"/>
                <a:gd name="T32" fmla="*/ 1206 w 1427"/>
                <a:gd name="T33" fmla="*/ 188 h 869"/>
                <a:gd name="T34" fmla="*/ 1048 w 1427"/>
                <a:gd name="T35" fmla="*/ 152 h 869"/>
                <a:gd name="T36" fmla="*/ 877 w 1427"/>
                <a:gd name="T37" fmla="*/ 145 h 869"/>
                <a:gd name="T38" fmla="*/ 706 w 1427"/>
                <a:gd name="T39" fmla="*/ 163 h 869"/>
                <a:gd name="T40" fmla="*/ 547 w 1427"/>
                <a:gd name="T41" fmla="*/ 216 h 869"/>
                <a:gd name="T42" fmla="*/ 410 w 1427"/>
                <a:gd name="T43" fmla="*/ 304 h 869"/>
                <a:gd name="T44" fmla="*/ 352 w 1427"/>
                <a:gd name="T45" fmla="*/ 352 h 869"/>
                <a:gd name="T46" fmla="*/ 275 w 1427"/>
                <a:gd name="T47" fmla="*/ 442 h 869"/>
                <a:gd name="T48" fmla="*/ 225 w 1427"/>
                <a:gd name="T49" fmla="*/ 522 h 869"/>
                <a:gd name="T50" fmla="*/ 193 w 1427"/>
                <a:gd name="T51" fmla="*/ 601 h 869"/>
                <a:gd name="T52" fmla="*/ 168 w 1427"/>
                <a:gd name="T53" fmla="*/ 683 h 869"/>
                <a:gd name="T54" fmla="*/ 155 w 1427"/>
                <a:gd name="T55" fmla="*/ 729 h 869"/>
                <a:gd name="T56" fmla="*/ 117 w 1427"/>
                <a:gd name="T57" fmla="*/ 808 h 869"/>
                <a:gd name="T58" fmla="*/ 75 w 1427"/>
                <a:gd name="T59" fmla="*/ 855 h 869"/>
                <a:gd name="T60" fmla="*/ 37 w 1427"/>
                <a:gd name="T61" fmla="*/ 868 h 869"/>
                <a:gd name="T62" fmla="*/ 9 w 1427"/>
                <a:gd name="T63" fmla="*/ 851 h 869"/>
                <a:gd name="T64" fmla="*/ 0 w 1427"/>
                <a:gd name="T65" fmla="*/ 805 h 8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7" h="869">
                  <a:moveTo>
                    <a:pt x="0" y="805"/>
                  </a:moveTo>
                  <a:lnTo>
                    <a:pt x="20" y="661"/>
                  </a:lnTo>
                  <a:lnTo>
                    <a:pt x="60" y="531"/>
                  </a:lnTo>
                  <a:lnTo>
                    <a:pt x="117" y="416"/>
                  </a:lnTo>
                  <a:lnTo>
                    <a:pt x="191" y="308"/>
                  </a:lnTo>
                  <a:lnTo>
                    <a:pt x="279" y="218"/>
                  </a:lnTo>
                  <a:lnTo>
                    <a:pt x="380" y="142"/>
                  </a:lnTo>
                  <a:lnTo>
                    <a:pt x="494" y="81"/>
                  </a:lnTo>
                  <a:lnTo>
                    <a:pt x="614" y="37"/>
                  </a:lnTo>
                  <a:lnTo>
                    <a:pt x="745" y="7"/>
                  </a:lnTo>
                  <a:lnTo>
                    <a:pt x="879" y="0"/>
                  </a:lnTo>
                  <a:lnTo>
                    <a:pt x="943" y="1"/>
                  </a:lnTo>
                  <a:lnTo>
                    <a:pt x="1002" y="5"/>
                  </a:lnTo>
                  <a:lnTo>
                    <a:pt x="1058" y="14"/>
                  </a:lnTo>
                  <a:lnTo>
                    <a:pt x="1111" y="26"/>
                  </a:lnTo>
                  <a:lnTo>
                    <a:pt x="1162" y="41"/>
                  </a:lnTo>
                  <a:lnTo>
                    <a:pt x="1210" y="60"/>
                  </a:lnTo>
                  <a:lnTo>
                    <a:pt x="1256" y="83"/>
                  </a:lnTo>
                  <a:lnTo>
                    <a:pt x="1301" y="106"/>
                  </a:lnTo>
                  <a:lnTo>
                    <a:pt x="1343" y="136"/>
                  </a:lnTo>
                  <a:lnTo>
                    <a:pt x="1383" y="168"/>
                  </a:lnTo>
                  <a:lnTo>
                    <a:pt x="1404" y="186"/>
                  </a:lnTo>
                  <a:lnTo>
                    <a:pt x="1419" y="203"/>
                  </a:lnTo>
                  <a:lnTo>
                    <a:pt x="1426" y="216"/>
                  </a:lnTo>
                  <a:lnTo>
                    <a:pt x="1423" y="226"/>
                  </a:lnTo>
                  <a:lnTo>
                    <a:pt x="1408" y="230"/>
                  </a:lnTo>
                  <a:lnTo>
                    <a:pt x="1387" y="232"/>
                  </a:lnTo>
                  <a:lnTo>
                    <a:pt x="1357" y="228"/>
                  </a:lnTo>
                  <a:lnTo>
                    <a:pt x="1318" y="220"/>
                  </a:lnTo>
                  <a:lnTo>
                    <a:pt x="1267" y="207"/>
                  </a:lnTo>
                  <a:lnTo>
                    <a:pt x="1206" y="188"/>
                  </a:lnTo>
                  <a:lnTo>
                    <a:pt x="1130" y="168"/>
                  </a:lnTo>
                  <a:lnTo>
                    <a:pt x="1048" y="152"/>
                  </a:lnTo>
                  <a:lnTo>
                    <a:pt x="964" y="145"/>
                  </a:lnTo>
                  <a:lnTo>
                    <a:pt x="877" y="145"/>
                  </a:lnTo>
                  <a:lnTo>
                    <a:pt x="791" y="148"/>
                  </a:lnTo>
                  <a:lnTo>
                    <a:pt x="706" y="163"/>
                  </a:lnTo>
                  <a:lnTo>
                    <a:pt x="625" y="186"/>
                  </a:lnTo>
                  <a:lnTo>
                    <a:pt x="547" y="216"/>
                  </a:lnTo>
                  <a:lnTo>
                    <a:pt x="473" y="256"/>
                  </a:lnTo>
                  <a:lnTo>
                    <a:pt x="410" y="304"/>
                  </a:lnTo>
                  <a:lnTo>
                    <a:pt x="352" y="352"/>
                  </a:lnTo>
                  <a:lnTo>
                    <a:pt x="311" y="398"/>
                  </a:lnTo>
                  <a:lnTo>
                    <a:pt x="275" y="442"/>
                  </a:lnTo>
                  <a:lnTo>
                    <a:pt x="246" y="483"/>
                  </a:lnTo>
                  <a:lnTo>
                    <a:pt x="225" y="522"/>
                  </a:lnTo>
                  <a:lnTo>
                    <a:pt x="207" y="561"/>
                  </a:lnTo>
                  <a:lnTo>
                    <a:pt x="193" y="601"/>
                  </a:lnTo>
                  <a:lnTo>
                    <a:pt x="180" y="640"/>
                  </a:lnTo>
                  <a:lnTo>
                    <a:pt x="168" y="683"/>
                  </a:lnTo>
                  <a:lnTo>
                    <a:pt x="155" y="729"/>
                  </a:lnTo>
                  <a:lnTo>
                    <a:pt x="136" y="773"/>
                  </a:lnTo>
                  <a:lnTo>
                    <a:pt x="117" y="808"/>
                  </a:lnTo>
                  <a:lnTo>
                    <a:pt x="96" y="836"/>
                  </a:lnTo>
                  <a:lnTo>
                    <a:pt x="75" y="855"/>
                  </a:lnTo>
                  <a:lnTo>
                    <a:pt x="56" y="865"/>
                  </a:lnTo>
                  <a:lnTo>
                    <a:pt x="37" y="868"/>
                  </a:lnTo>
                  <a:lnTo>
                    <a:pt x="23" y="863"/>
                  </a:lnTo>
                  <a:lnTo>
                    <a:pt x="9" y="851"/>
                  </a:lnTo>
                  <a:lnTo>
                    <a:pt x="1" y="830"/>
                  </a:lnTo>
                  <a:lnTo>
                    <a:pt x="0" y="805"/>
                  </a:lnTo>
                </a:path>
              </a:pathLst>
            </a:custGeom>
            <a:solidFill>
              <a:srgbClr val="FFE03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299" name="Freeform 1323"/>
            <p:cNvSpPr>
              <a:spLocks/>
            </p:cNvSpPr>
            <p:nvPr/>
          </p:nvSpPr>
          <p:spPr bwMode="auto">
            <a:xfrm>
              <a:off x="2040" y="1285"/>
              <a:ext cx="1403" cy="853"/>
            </a:xfrm>
            <a:custGeom>
              <a:avLst/>
              <a:gdLst>
                <a:gd name="T0" fmla="*/ 23 w 1403"/>
                <a:gd name="T1" fmla="*/ 649 h 853"/>
                <a:gd name="T2" fmla="*/ 122 w 1403"/>
                <a:gd name="T3" fmla="*/ 405 h 853"/>
                <a:gd name="T4" fmla="*/ 285 w 1403"/>
                <a:gd name="T5" fmla="*/ 213 h 853"/>
                <a:gd name="T6" fmla="*/ 494 w 1403"/>
                <a:gd name="T7" fmla="*/ 80 h 853"/>
                <a:gd name="T8" fmla="*/ 742 w 1403"/>
                <a:gd name="T9" fmla="*/ 11 h 853"/>
                <a:gd name="T10" fmla="*/ 872 w 1403"/>
                <a:gd name="T11" fmla="*/ 0 h 853"/>
                <a:gd name="T12" fmla="*/ 993 w 1403"/>
                <a:gd name="T13" fmla="*/ 6 h 853"/>
                <a:gd name="T14" fmla="*/ 1100 w 1403"/>
                <a:gd name="T15" fmla="*/ 27 h 853"/>
                <a:gd name="T16" fmla="*/ 1198 w 1403"/>
                <a:gd name="T17" fmla="*/ 59 h 853"/>
                <a:gd name="T18" fmla="*/ 1284 w 1403"/>
                <a:gd name="T19" fmla="*/ 103 h 853"/>
                <a:gd name="T20" fmla="*/ 1362 w 1403"/>
                <a:gd name="T21" fmla="*/ 158 h 853"/>
                <a:gd name="T22" fmla="*/ 1383 w 1403"/>
                <a:gd name="T23" fmla="*/ 177 h 853"/>
                <a:gd name="T24" fmla="*/ 1402 w 1403"/>
                <a:gd name="T25" fmla="*/ 204 h 853"/>
                <a:gd name="T26" fmla="*/ 1387 w 1403"/>
                <a:gd name="T27" fmla="*/ 217 h 853"/>
                <a:gd name="T28" fmla="*/ 1339 w 1403"/>
                <a:gd name="T29" fmla="*/ 215 h 853"/>
                <a:gd name="T30" fmla="*/ 1250 w 1403"/>
                <a:gd name="T31" fmla="*/ 194 h 853"/>
                <a:gd name="T32" fmla="*/ 1194 w 1403"/>
                <a:gd name="T33" fmla="*/ 177 h 853"/>
                <a:gd name="T34" fmla="*/ 1037 w 1403"/>
                <a:gd name="T35" fmla="*/ 142 h 853"/>
                <a:gd name="T36" fmla="*/ 869 w 1403"/>
                <a:gd name="T37" fmla="*/ 135 h 853"/>
                <a:gd name="T38" fmla="*/ 697 w 1403"/>
                <a:gd name="T39" fmla="*/ 154 h 853"/>
                <a:gd name="T40" fmla="*/ 538 w 1403"/>
                <a:gd name="T41" fmla="*/ 209 h 853"/>
                <a:gd name="T42" fmla="*/ 400 w 1403"/>
                <a:gd name="T43" fmla="*/ 295 h 853"/>
                <a:gd name="T44" fmla="*/ 345 w 1403"/>
                <a:gd name="T45" fmla="*/ 345 h 853"/>
                <a:gd name="T46" fmla="*/ 266 w 1403"/>
                <a:gd name="T47" fmla="*/ 434 h 853"/>
                <a:gd name="T48" fmla="*/ 215 w 1403"/>
                <a:gd name="T49" fmla="*/ 514 h 853"/>
                <a:gd name="T50" fmla="*/ 183 w 1403"/>
                <a:gd name="T51" fmla="*/ 592 h 853"/>
                <a:gd name="T52" fmla="*/ 158 w 1403"/>
                <a:gd name="T53" fmla="*/ 670 h 853"/>
                <a:gd name="T54" fmla="*/ 145 w 1403"/>
                <a:gd name="T55" fmla="*/ 714 h 853"/>
                <a:gd name="T56" fmla="*/ 110 w 1403"/>
                <a:gd name="T57" fmla="*/ 794 h 853"/>
                <a:gd name="T58" fmla="*/ 70 w 1403"/>
                <a:gd name="T59" fmla="*/ 838 h 853"/>
                <a:gd name="T60" fmla="*/ 34 w 1403"/>
                <a:gd name="T61" fmla="*/ 852 h 853"/>
                <a:gd name="T62" fmla="*/ 8 w 1403"/>
                <a:gd name="T63" fmla="*/ 834 h 853"/>
                <a:gd name="T64" fmla="*/ 0 w 1403"/>
                <a:gd name="T65" fmla="*/ 790 h 8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03" h="853">
                  <a:moveTo>
                    <a:pt x="0" y="790"/>
                  </a:moveTo>
                  <a:lnTo>
                    <a:pt x="23" y="649"/>
                  </a:lnTo>
                  <a:lnTo>
                    <a:pt x="63" y="520"/>
                  </a:lnTo>
                  <a:lnTo>
                    <a:pt x="122" y="405"/>
                  </a:lnTo>
                  <a:lnTo>
                    <a:pt x="195" y="301"/>
                  </a:lnTo>
                  <a:lnTo>
                    <a:pt x="285" y="213"/>
                  </a:lnTo>
                  <a:lnTo>
                    <a:pt x="384" y="139"/>
                  </a:lnTo>
                  <a:lnTo>
                    <a:pt x="494" y="80"/>
                  </a:lnTo>
                  <a:lnTo>
                    <a:pt x="614" y="36"/>
                  </a:lnTo>
                  <a:lnTo>
                    <a:pt x="742" y="11"/>
                  </a:lnTo>
                  <a:lnTo>
                    <a:pt x="872" y="0"/>
                  </a:lnTo>
                  <a:lnTo>
                    <a:pt x="934" y="2"/>
                  </a:lnTo>
                  <a:lnTo>
                    <a:pt x="993" y="6"/>
                  </a:lnTo>
                  <a:lnTo>
                    <a:pt x="1048" y="15"/>
                  </a:lnTo>
                  <a:lnTo>
                    <a:pt x="1100" y="27"/>
                  </a:lnTo>
                  <a:lnTo>
                    <a:pt x="1148" y="40"/>
                  </a:lnTo>
                  <a:lnTo>
                    <a:pt x="1198" y="59"/>
                  </a:lnTo>
                  <a:lnTo>
                    <a:pt x="1242" y="80"/>
                  </a:lnTo>
                  <a:lnTo>
                    <a:pt x="1284" y="103"/>
                  </a:lnTo>
                  <a:lnTo>
                    <a:pt x="1324" y="128"/>
                  </a:lnTo>
                  <a:lnTo>
                    <a:pt x="1362" y="158"/>
                  </a:lnTo>
                  <a:lnTo>
                    <a:pt x="1383" y="177"/>
                  </a:lnTo>
                  <a:lnTo>
                    <a:pt x="1398" y="192"/>
                  </a:lnTo>
                  <a:lnTo>
                    <a:pt x="1402" y="204"/>
                  </a:lnTo>
                  <a:lnTo>
                    <a:pt x="1399" y="213"/>
                  </a:lnTo>
                  <a:lnTo>
                    <a:pt x="1387" y="217"/>
                  </a:lnTo>
                  <a:lnTo>
                    <a:pt x="1366" y="220"/>
                  </a:lnTo>
                  <a:lnTo>
                    <a:pt x="1339" y="215"/>
                  </a:lnTo>
                  <a:lnTo>
                    <a:pt x="1299" y="209"/>
                  </a:lnTo>
                  <a:lnTo>
                    <a:pt x="1250" y="194"/>
                  </a:lnTo>
                  <a:lnTo>
                    <a:pt x="1194" y="177"/>
                  </a:lnTo>
                  <a:lnTo>
                    <a:pt x="1118" y="156"/>
                  </a:lnTo>
                  <a:lnTo>
                    <a:pt x="1037" y="142"/>
                  </a:lnTo>
                  <a:lnTo>
                    <a:pt x="955" y="135"/>
                  </a:lnTo>
                  <a:lnTo>
                    <a:pt x="869" y="135"/>
                  </a:lnTo>
                  <a:lnTo>
                    <a:pt x="782" y="142"/>
                  </a:lnTo>
                  <a:lnTo>
                    <a:pt x="697" y="154"/>
                  </a:lnTo>
                  <a:lnTo>
                    <a:pt x="616" y="177"/>
                  </a:lnTo>
                  <a:lnTo>
                    <a:pt x="538" y="209"/>
                  </a:lnTo>
                  <a:lnTo>
                    <a:pt x="466" y="246"/>
                  </a:lnTo>
                  <a:lnTo>
                    <a:pt x="400" y="295"/>
                  </a:lnTo>
                  <a:lnTo>
                    <a:pt x="345" y="345"/>
                  </a:lnTo>
                  <a:lnTo>
                    <a:pt x="301" y="390"/>
                  </a:lnTo>
                  <a:lnTo>
                    <a:pt x="266" y="434"/>
                  </a:lnTo>
                  <a:lnTo>
                    <a:pt x="236" y="474"/>
                  </a:lnTo>
                  <a:lnTo>
                    <a:pt x="215" y="514"/>
                  </a:lnTo>
                  <a:lnTo>
                    <a:pt x="198" y="552"/>
                  </a:lnTo>
                  <a:lnTo>
                    <a:pt x="183" y="592"/>
                  </a:lnTo>
                  <a:lnTo>
                    <a:pt x="170" y="630"/>
                  </a:lnTo>
                  <a:lnTo>
                    <a:pt x="158" y="670"/>
                  </a:lnTo>
                  <a:lnTo>
                    <a:pt x="145" y="714"/>
                  </a:lnTo>
                  <a:lnTo>
                    <a:pt x="128" y="758"/>
                  </a:lnTo>
                  <a:lnTo>
                    <a:pt x="110" y="794"/>
                  </a:lnTo>
                  <a:lnTo>
                    <a:pt x="91" y="820"/>
                  </a:lnTo>
                  <a:lnTo>
                    <a:pt x="70" y="838"/>
                  </a:lnTo>
                  <a:lnTo>
                    <a:pt x="50" y="849"/>
                  </a:lnTo>
                  <a:lnTo>
                    <a:pt x="34" y="852"/>
                  </a:lnTo>
                  <a:lnTo>
                    <a:pt x="19" y="845"/>
                  </a:lnTo>
                  <a:lnTo>
                    <a:pt x="8" y="834"/>
                  </a:lnTo>
                  <a:lnTo>
                    <a:pt x="2" y="815"/>
                  </a:lnTo>
                  <a:lnTo>
                    <a:pt x="0" y="790"/>
                  </a:lnTo>
                </a:path>
              </a:pathLst>
            </a:custGeom>
            <a:solidFill>
              <a:srgbClr val="FFE2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0" name="Freeform 1324"/>
            <p:cNvSpPr>
              <a:spLocks/>
            </p:cNvSpPr>
            <p:nvPr/>
          </p:nvSpPr>
          <p:spPr bwMode="auto">
            <a:xfrm>
              <a:off x="2046" y="1286"/>
              <a:ext cx="1379" cy="831"/>
            </a:xfrm>
            <a:custGeom>
              <a:avLst/>
              <a:gdLst>
                <a:gd name="T0" fmla="*/ 25 w 1377"/>
                <a:gd name="T1" fmla="*/ 631 h 831"/>
                <a:gd name="T2" fmla="*/ 126 w 1377"/>
                <a:gd name="T3" fmla="*/ 391 h 831"/>
                <a:gd name="T4" fmla="*/ 287 w 1377"/>
                <a:gd name="T5" fmla="*/ 204 h 831"/>
                <a:gd name="T6" fmla="*/ 592 w 1377"/>
                <a:gd name="T7" fmla="*/ 75 h 831"/>
                <a:gd name="T8" fmla="*/ 833 w 1377"/>
                <a:gd name="T9" fmla="*/ 8 h 831"/>
                <a:gd name="T10" fmla="*/ 962 w 1377"/>
                <a:gd name="T11" fmla="*/ 0 h 831"/>
                <a:gd name="T12" fmla="*/ 1127 w 1377"/>
                <a:gd name="T13" fmla="*/ 6 h 831"/>
                <a:gd name="T14" fmla="*/ 1283 w 1377"/>
                <a:gd name="T15" fmla="*/ 23 h 831"/>
                <a:gd name="T16" fmla="*/ 1376 w 1377"/>
                <a:gd name="T17" fmla="*/ 55 h 831"/>
                <a:gd name="T18" fmla="*/ 1460 w 1377"/>
                <a:gd name="T19" fmla="*/ 94 h 831"/>
                <a:gd name="T20" fmla="*/ 1536 w 1377"/>
                <a:gd name="T21" fmla="*/ 147 h 831"/>
                <a:gd name="T22" fmla="*/ 1555 w 1377"/>
                <a:gd name="T23" fmla="*/ 165 h 831"/>
                <a:gd name="T24" fmla="*/ 1572 w 1377"/>
                <a:gd name="T25" fmla="*/ 190 h 831"/>
                <a:gd name="T26" fmla="*/ 1559 w 1377"/>
                <a:gd name="T27" fmla="*/ 202 h 831"/>
                <a:gd name="T28" fmla="*/ 1511 w 1377"/>
                <a:gd name="T29" fmla="*/ 200 h 831"/>
                <a:gd name="T30" fmla="*/ 1429 w 1377"/>
                <a:gd name="T31" fmla="*/ 179 h 831"/>
                <a:gd name="T32" fmla="*/ 1376 w 1377"/>
                <a:gd name="T33" fmla="*/ 162 h 831"/>
                <a:gd name="T34" fmla="*/ 1215 w 1377"/>
                <a:gd name="T35" fmla="*/ 128 h 831"/>
                <a:gd name="T36" fmla="*/ 955 w 1377"/>
                <a:gd name="T37" fmla="*/ 122 h 831"/>
                <a:gd name="T38" fmla="*/ 785 w 1377"/>
                <a:gd name="T39" fmla="*/ 143 h 831"/>
                <a:gd name="T40" fmla="*/ 627 w 1377"/>
                <a:gd name="T41" fmla="*/ 195 h 831"/>
                <a:gd name="T42" fmla="*/ 489 w 1377"/>
                <a:gd name="T43" fmla="*/ 282 h 831"/>
                <a:gd name="T44" fmla="*/ 337 w 1377"/>
                <a:gd name="T45" fmla="*/ 333 h 831"/>
                <a:gd name="T46" fmla="*/ 255 w 1377"/>
                <a:gd name="T47" fmla="*/ 421 h 831"/>
                <a:gd name="T48" fmla="*/ 204 w 1377"/>
                <a:gd name="T49" fmla="*/ 501 h 831"/>
                <a:gd name="T50" fmla="*/ 172 w 1377"/>
                <a:gd name="T51" fmla="*/ 575 h 831"/>
                <a:gd name="T52" fmla="*/ 149 w 1377"/>
                <a:gd name="T53" fmla="*/ 653 h 831"/>
                <a:gd name="T54" fmla="*/ 137 w 1377"/>
                <a:gd name="T55" fmla="*/ 695 h 831"/>
                <a:gd name="T56" fmla="*/ 101 w 1377"/>
                <a:gd name="T57" fmla="*/ 773 h 831"/>
                <a:gd name="T58" fmla="*/ 63 w 1377"/>
                <a:gd name="T59" fmla="*/ 817 h 831"/>
                <a:gd name="T60" fmla="*/ 29 w 1377"/>
                <a:gd name="T61" fmla="*/ 830 h 831"/>
                <a:gd name="T62" fmla="*/ 6 w 1377"/>
                <a:gd name="T63" fmla="*/ 813 h 831"/>
                <a:gd name="T64" fmla="*/ 0 w 1377"/>
                <a:gd name="T65" fmla="*/ 771 h 8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77" h="831">
                  <a:moveTo>
                    <a:pt x="0" y="771"/>
                  </a:moveTo>
                  <a:lnTo>
                    <a:pt x="25" y="631"/>
                  </a:lnTo>
                  <a:lnTo>
                    <a:pt x="67" y="506"/>
                  </a:lnTo>
                  <a:lnTo>
                    <a:pt x="126" y="391"/>
                  </a:lnTo>
                  <a:lnTo>
                    <a:pt x="200" y="290"/>
                  </a:lnTo>
                  <a:lnTo>
                    <a:pt x="287" y="204"/>
                  </a:lnTo>
                  <a:lnTo>
                    <a:pt x="386" y="133"/>
                  </a:lnTo>
                  <a:lnTo>
                    <a:pt x="494" y="75"/>
                  </a:lnTo>
                  <a:lnTo>
                    <a:pt x="611" y="34"/>
                  </a:lnTo>
                  <a:lnTo>
                    <a:pt x="735" y="8"/>
                  </a:lnTo>
                  <a:lnTo>
                    <a:pt x="864" y="0"/>
                  </a:lnTo>
                  <a:lnTo>
                    <a:pt x="925" y="2"/>
                  </a:lnTo>
                  <a:lnTo>
                    <a:pt x="982" y="6"/>
                  </a:lnTo>
                  <a:lnTo>
                    <a:pt x="1037" y="13"/>
                  </a:lnTo>
                  <a:lnTo>
                    <a:pt x="1087" y="23"/>
                  </a:lnTo>
                  <a:lnTo>
                    <a:pt x="1136" y="36"/>
                  </a:lnTo>
                  <a:lnTo>
                    <a:pt x="1180" y="55"/>
                  </a:lnTo>
                  <a:lnTo>
                    <a:pt x="1224" y="71"/>
                  </a:lnTo>
                  <a:lnTo>
                    <a:pt x="1264" y="94"/>
                  </a:lnTo>
                  <a:lnTo>
                    <a:pt x="1304" y="117"/>
                  </a:lnTo>
                  <a:lnTo>
                    <a:pt x="1340" y="147"/>
                  </a:lnTo>
                  <a:lnTo>
                    <a:pt x="1359" y="165"/>
                  </a:lnTo>
                  <a:lnTo>
                    <a:pt x="1371" y="179"/>
                  </a:lnTo>
                  <a:lnTo>
                    <a:pt x="1376" y="190"/>
                  </a:lnTo>
                  <a:lnTo>
                    <a:pt x="1373" y="198"/>
                  </a:lnTo>
                  <a:lnTo>
                    <a:pt x="1363" y="202"/>
                  </a:lnTo>
                  <a:lnTo>
                    <a:pt x="1341" y="202"/>
                  </a:lnTo>
                  <a:lnTo>
                    <a:pt x="1315" y="200"/>
                  </a:lnTo>
                  <a:lnTo>
                    <a:pt x="1279" y="191"/>
                  </a:lnTo>
                  <a:lnTo>
                    <a:pt x="1233" y="179"/>
                  </a:lnTo>
                  <a:lnTo>
                    <a:pt x="1180" y="162"/>
                  </a:lnTo>
                  <a:lnTo>
                    <a:pt x="1104" y="143"/>
                  </a:lnTo>
                  <a:lnTo>
                    <a:pt x="1026" y="128"/>
                  </a:lnTo>
                  <a:lnTo>
                    <a:pt x="941" y="122"/>
                  </a:lnTo>
                  <a:lnTo>
                    <a:pt x="857" y="122"/>
                  </a:lnTo>
                  <a:lnTo>
                    <a:pt x="773" y="128"/>
                  </a:lnTo>
                  <a:lnTo>
                    <a:pt x="687" y="143"/>
                  </a:lnTo>
                  <a:lnTo>
                    <a:pt x="607" y="165"/>
                  </a:lnTo>
                  <a:lnTo>
                    <a:pt x="529" y="195"/>
                  </a:lnTo>
                  <a:lnTo>
                    <a:pt x="457" y="234"/>
                  </a:lnTo>
                  <a:lnTo>
                    <a:pt x="391" y="282"/>
                  </a:lnTo>
                  <a:lnTo>
                    <a:pt x="337" y="333"/>
                  </a:lnTo>
                  <a:lnTo>
                    <a:pt x="290" y="379"/>
                  </a:lnTo>
                  <a:lnTo>
                    <a:pt x="255" y="421"/>
                  </a:lnTo>
                  <a:lnTo>
                    <a:pt x="225" y="461"/>
                  </a:lnTo>
                  <a:lnTo>
                    <a:pt x="204" y="501"/>
                  </a:lnTo>
                  <a:lnTo>
                    <a:pt x="188" y="539"/>
                  </a:lnTo>
                  <a:lnTo>
                    <a:pt x="172" y="575"/>
                  </a:lnTo>
                  <a:lnTo>
                    <a:pt x="160" y="613"/>
                  </a:lnTo>
                  <a:lnTo>
                    <a:pt x="149" y="653"/>
                  </a:lnTo>
                  <a:lnTo>
                    <a:pt x="137" y="695"/>
                  </a:lnTo>
                  <a:lnTo>
                    <a:pt x="119" y="737"/>
                  </a:lnTo>
                  <a:lnTo>
                    <a:pt x="101" y="773"/>
                  </a:lnTo>
                  <a:lnTo>
                    <a:pt x="82" y="799"/>
                  </a:lnTo>
                  <a:lnTo>
                    <a:pt x="63" y="817"/>
                  </a:lnTo>
                  <a:lnTo>
                    <a:pt x="46" y="827"/>
                  </a:lnTo>
                  <a:lnTo>
                    <a:pt x="29" y="830"/>
                  </a:lnTo>
                  <a:lnTo>
                    <a:pt x="16" y="824"/>
                  </a:lnTo>
                  <a:lnTo>
                    <a:pt x="6" y="813"/>
                  </a:lnTo>
                  <a:lnTo>
                    <a:pt x="0" y="794"/>
                  </a:lnTo>
                  <a:lnTo>
                    <a:pt x="0" y="771"/>
                  </a:lnTo>
                </a:path>
              </a:pathLst>
            </a:custGeom>
            <a:solidFill>
              <a:srgbClr val="FFE44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1" name="Freeform 1325"/>
            <p:cNvSpPr>
              <a:spLocks/>
            </p:cNvSpPr>
            <p:nvPr/>
          </p:nvSpPr>
          <p:spPr bwMode="auto">
            <a:xfrm>
              <a:off x="2050" y="1291"/>
              <a:ext cx="1356" cy="811"/>
            </a:xfrm>
            <a:custGeom>
              <a:avLst/>
              <a:gdLst>
                <a:gd name="T0" fmla="*/ 27 w 1356"/>
                <a:gd name="T1" fmla="*/ 715 h 810"/>
                <a:gd name="T2" fmla="*/ 133 w 1356"/>
                <a:gd name="T3" fmla="*/ 381 h 810"/>
                <a:gd name="T4" fmla="*/ 292 w 1356"/>
                <a:gd name="T5" fmla="*/ 198 h 810"/>
                <a:gd name="T6" fmla="*/ 497 w 1356"/>
                <a:gd name="T7" fmla="*/ 73 h 810"/>
                <a:gd name="T8" fmla="*/ 733 w 1356"/>
                <a:gd name="T9" fmla="*/ 8 h 810"/>
                <a:gd name="T10" fmla="*/ 860 w 1356"/>
                <a:gd name="T11" fmla="*/ 0 h 810"/>
                <a:gd name="T12" fmla="*/ 973 w 1356"/>
                <a:gd name="T13" fmla="*/ 6 h 810"/>
                <a:gd name="T14" fmla="*/ 1076 w 1356"/>
                <a:gd name="T15" fmla="*/ 23 h 810"/>
                <a:gd name="T16" fmla="*/ 1166 w 1356"/>
                <a:gd name="T17" fmla="*/ 50 h 810"/>
                <a:gd name="T18" fmla="*/ 1247 w 1356"/>
                <a:gd name="T19" fmla="*/ 89 h 810"/>
                <a:gd name="T20" fmla="*/ 1318 w 1356"/>
                <a:gd name="T21" fmla="*/ 137 h 810"/>
                <a:gd name="T22" fmla="*/ 1337 w 1356"/>
                <a:gd name="T23" fmla="*/ 151 h 810"/>
                <a:gd name="T24" fmla="*/ 1355 w 1356"/>
                <a:gd name="T25" fmla="*/ 177 h 810"/>
                <a:gd name="T26" fmla="*/ 1339 w 1356"/>
                <a:gd name="T27" fmla="*/ 188 h 810"/>
                <a:gd name="T28" fmla="*/ 1295 w 1356"/>
                <a:gd name="T29" fmla="*/ 186 h 810"/>
                <a:gd name="T30" fmla="*/ 1217 w 1356"/>
                <a:gd name="T31" fmla="*/ 166 h 810"/>
                <a:gd name="T32" fmla="*/ 1166 w 1356"/>
                <a:gd name="T33" fmla="*/ 149 h 810"/>
                <a:gd name="T34" fmla="*/ 1015 w 1356"/>
                <a:gd name="T35" fmla="*/ 117 h 810"/>
                <a:gd name="T36" fmla="*/ 849 w 1356"/>
                <a:gd name="T37" fmla="*/ 112 h 810"/>
                <a:gd name="T38" fmla="*/ 680 w 1356"/>
                <a:gd name="T39" fmla="*/ 133 h 810"/>
                <a:gd name="T40" fmla="*/ 520 w 1356"/>
                <a:gd name="T41" fmla="*/ 186 h 810"/>
                <a:gd name="T42" fmla="*/ 383 w 1356"/>
                <a:gd name="T43" fmla="*/ 271 h 810"/>
                <a:gd name="T44" fmla="*/ 328 w 1356"/>
                <a:gd name="T45" fmla="*/ 322 h 810"/>
                <a:gd name="T46" fmla="*/ 246 w 1356"/>
                <a:gd name="T47" fmla="*/ 508 h 810"/>
                <a:gd name="T48" fmla="*/ 195 w 1356"/>
                <a:gd name="T49" fmla="*/ 588 h 810"/>
                <a:gd name="T50" fmla="*/ 163 w 1356"/>
                <a:gd name="T51" fmla="*/ 662 h 810"/>
                <a:gd name="T52" fmla="*/ 140 w 1356"/>
                <a:gd name="T53" fmla="*/ 736 h 810"/>
                <a:gd name="T54" fmla="*/ 128 w 1356"/>
                <a:gd name="T55" fmla="*/ 776 h 810"/>
                <a:gd name="T56" fmla="*/ 94 w 1356"/>
                <a:gd name="T57" fmla="*/ 851 h 810"/>
                <a:gd name="T58" fmla="*/ 59 w 1356"/>
                <a:gd name="T59" fmla="*/ 894 h 810"/>
                <a:gd name="T60" fmla="*/ 27 w 1356"/>
                <a:gd name="T61" fmla="*/ 907 h 810"/>
                <a:gd name="T62" fmla="*/ 6 w 1356"/>
                <a:gd name="T63" fmla="*/ 892 h 810"/>
                <a:gd name="T64" fmla="*/ 0 w 1356"/>
                <a:gd name="T65" fmla="*/ 849 h 8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56" h="810">
                  <a:moveTo>
                    <a:pt x="0" y="751"/>
                  </a:moveTo>
                  <a:lnTo>
                    <a:pt x="27" y="617"/>
                  </a:lnTo>
                  <a:lnTo>
                    <a:pt x="71" y="493"/>
                  </a:lnTo>
                  <a:lnTo>
                    <a:pt x="133" y="381"/>
                  </a:lnTo>
                  <a:lnTo>
                    <a:pt x="206" y="282"/>
                  </a:lnTo>
                  <a:lnTo>
                    <a:pt x="292" y="198"/>
                  </a:lnTo>
                  <a:lnTo>
                    <a:pt x="389" y="128"/>
                  </a:lnTo>
                  <a:lnTo>
                    <a:pt x="497" y="73"/>
                  </a:lnTo>
                  <a:lnTo>
                    <a:pt x="610" y="34"/>
                  </a:lnTo>
                  <a:lnTo>
                    <a:pt x="733" y="8"/>
                  </a:lnTo>
                  <a:lnTo>
                    <a:pt x="860" y="0"/>
                  </a:lnTo>
                  <a:lnTo>
                    <a:pt x="918" y="2"/>
                  </a:lnTo>
                  <a:lnTo>
                    <a:pt x="973" y="6"/>
                  </a:lnTo>
                  <a:lnTo>
                    <a:pt x="1026" y="13"/>
                  </a:lnTo>
                  <a:lnTo>
                    <a:pt x="1076" y="23"/>
                  </a:lnTo>
                  <a:lnTo>
                    <a:pt x="1122" y="36"/>
                  </a:lnTo>
                  <a:lnTo>
                    <a:pt x="1166" y="50"/>
                  </a:lnTo>
                  <a:lnTo>
                    <a:pt x="1209" y="69"/>
                  </a:lnTo>
                  <a:lnTo>
                    <a:pt x="1247" y="89"/>
                  </a:lnTo>
                  <a:lnTo>
                    <a:pt x="1285" y="112"/>
                  </a:lnTo>
                  <a:lnTo>
                    <a:pt x="1318" y="137"/>
                  </a:lnTo>
                  <a:lnTo>
                    <a:pt x="1337" y="151"/>
                  </a:lnTo>
                  <a:lnTo>
                    <a:pt x="1350" y="166"/>
                  </a:lnTo>
                  <a:lnTo>
                    <a:pt x="1355" y="177"/>
                  </a:lnTo>
                  <a:lnTo>
                    <a:pt x="1350" y="183"/>
                  </a:lnTo>
                  <a:lnTo>
                    <a:pt x="1339" y="188"/>
                  </a:lnTo>
                  <a:lnTo>
                    <a:pt x="1320" y="188"/>
                  </a:lnTo>
                  <a:lnTo>
                    <a:pt x="1295" y="186"/>
                  </a:lnTo>
                  <a:lnTo>
                    <a:pt x="1262" y="177"/>
                  </a:lnTo>
                  <a:lnTo>
                    <a:pt x="1217" y="166"/>
                  </a:lnTo>
                  <a:lnTo>
                    <a:pt x="1166" y="149"/>
                  </a:lnTo>
                  <a:lnTo>
                    <a:pt x="1093" y="130"/>
                  </a:lnTo>
                  <a:lnTo>
                    <a:pt x="1015" y="117"/>
                  </a:lnTo>
                  <a:lnTo>
                    <a:pt x="933" y="112"/>
                  </a:lnTo>
                  <a:lnTo>
                    <a:pt x="849" y="112"/>
                  </a:lnTo>
                  <a:lnTo>
                    <a:pt x="764" y="117"/>
                  </a:lnTo>
                  <a:lnTo>
                    <a:pt x="680" y="133"/>
                  </a:lnTo>
                  <a:lnTo>
                    <a:pt x="598" y="156"/>
                  </a:lnTo>
                  <a:lnTo>
                    <a:pt x="520" y="186"/>
                  </a:lnTo>
                  <a:lnTo>
                    <a:pt x="448" y="223"/>
                  </a:lnTo>
                  <a:lnTo>
                    <a:pt x="383" y="271"/>
                  </a:lnTo>
                  <a:lnTo>
                    <a:pt x="328" y="322"/>
                  </a:lnTo>
                  <a:lnTo>
                    <a:pt x="284" y="368"/>
                  </a:lnTo>
                  <a:lnTo>
                    <a:pt x="246" y="410"/>
                  </a:lnTo>
                  <a:lnTo>
                    <a:pt x="218" y="451"/>
                  </a:lnTo>
                  <a:lnTo>
                    <a:pt x="195" y="490"/>
                  </a:lnTo>
                  <a:lnTo>
                    <a:pt x="179" y="527"/>
                  </a:lnTo>
                  <a:lnTo>
                    <a:pt x="163" y="564"/>
                  </a:lnTo>
                  <a:lnTo>
                    <a:pt x="151" y="600"/>
                  </a:lnTo>
                  <a:lnTo>
                    <a:pt x="140" y="638"/>
                  </a:lnTo>
                  <a:lnTo>
                    <a:pt x="128" y="678"/>
                  </a:lnTo>
                  <a:lnTo>
                    <a:pt x="111" y="720"/>
                  </a:lnTo>
                  <a:lnTo>
                    <a:pt x="94" y="753"/>
                  </a:lnTo>
                  <a:lnTo>
                    <a:pt x="75" y="779"/>
                  </a:lnTo>
                  <a:lnTo>
                    <a:pt x="59" y="796"/>
                  </a:lnTo>
                  <a:lnTo>
                    <a:pt x="41" y="806"/>
                  </a:lnTo>
                  <a:lnTo>
                    <a:pt x="27" y="809"/>
                  </a:lnTo>
                  <a:lnTo>
                    <a:pt x="14" y="804"/>
                  </a:lnTo>
                  <a:lnTo>
                    <a:pt x="6" y="794"/>
                  </a:lnTo>
                  <a:lnTo>
                    <a:pt x="2" y="777"/>
                  </a:lnTo>
                  <a:lnTo>
                    <a:pt x="0" y="751"/>
                  </a:lnTo>
                </a:path>
              </a:pathLst>
            </a:custGeom>
            <a:solidFill>
              <a:srgbClr val="FFE65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2" name="Freeform 1326"/>
            <p:cNvSpPr>
              <a:spLocks/>
            </p:cNvSpPr>
            <p:nvPr/>
          </p:nvSpPr>
          <p:spPr bwMode="auto">
            <a:xfrm>
              <a:off x="2046" y="1289"/>
              <a:ext cx="1331" cy="792"/>
            </a:xfrm>
            <a:custGeom>
              <a:avLst/>
              <a:gdLst>
                <a:gd name="T0" fmla="*/ 28 w 1331"/>
                <a:gd name="T1" fmla="*/ 698 h 791"/>
                <a:gd name="T2" fmla="*/ 134 w 1331"/>
                <a:gd name="T3" fmla="*/ 368 h 791"/>
                <a:gd name="T4" fmla="*/ 294 w 1331"/>
                <a:gd name="T5" fmla="*/ 191 h 791"/>
                <a:gd name="T6" fmla="*/ 497 w 1331"/>
                <a:gd name="T7" fmla="*/ 71 h 791"/>
                <a:gd name="T8" fmla="*/ 729 w 1331"/>
                <a:gd name="T9" fmla="*/ 8 h 791"/>
                <a:gd name="T10" fmla="*/ 851 w 1331"/>
                <a:gd name="T11" fmla="*/ 0 h 791"/>
                <a:gd name="T12" fmla="*/ 962 w 1331"/>
                <a:gd name="T13" fmla="*/ 6 h 791"/>
                <a:gd name="T14" fmla="*/ 1063 w 1331"/>
                <a:gd name="T15" fmla="*/ 20 h 791"/>
                <a:gd name="T16" fmla="*/ 1152 w 1331"/>
                <a:gd name="T17" fmla="*/ 48 h 791"/>
                <a:gd name="T18" fmla="*/ 1228 w 1331"/>
                <a:gd name="T19" fmla="*/ 82 h 791"/>
                <a:gd name="T20" fmla="*/ 1298 w 1331"/>
                <a:gd name="T21" fmla="*/ 126 h 791"/>
                <a:gd name="T22" fmla="*/ 1314 w 1331"/>
                <a:gd name="T23" fmla="*/ 140 h 791"/>
                <a:gd name="T24" fmla="*/ 1330 w 1331"/>
                <a:gd name="T25" fmla="*/ 163 h 791"/>
                <a:gd name="T26" fmla="*/ 1316 w 1331"/>
                <a:gd name="T27" fmla="*/ 172 h 791"/>
                <a:gd name="T28" fmla="*/ 1272 w 1331"/>
                <a:gd name="T29" fmla="*/ 170 h 791"/>
                <a:gd name="T30" fmla="*/ 1201 w 1331"/>
                <a:gd name="T31" fmla="*/ 151 h 791"/>
                <a:gd name="T32" fmla="*/ 1152 w 1331"/>
                <a:gd name="T33" fmla="*/ 137 h 791"/>
                <a:gd name="T34" fmla="*/ 1003 w 1331"/>
                <a:gd name="T35" fmla="*/ 105 h 791"/>
                <a:gd name="T36" fmla="*/ 838 w 1331"/>
                <a:gd name="T37" fmla="*/ 101 h 791"/>
                <a:gd name="T38" fmla="*/ 669 w 1331"/>
                <a:gd name="T39" fmla="*/ 122 h 791"/>
                <a:gd name="T40" fmla="*/ 511 w 1331"/>
                <a:gd name="T41" fmla="*/ 174 h 791"/>
                <a:gd name="T42" fmla="*/ 375 w 1331"/>
                <a:gd name="T43" fmla="*/ 260 h 791"/>
                <a:gd name="T44" fmla="*/ 317 w 1331"/>
                <a:gd name="T45" fmla="*/ 311 h 791"/>
                <a:gd name="T46" fmla="*/ 237 w 1331"/>
                <a:gd name="T47" fmla="*/ 498 h 791"/>
                <a:gd name="T48" fmla="*/ 184 w 1331"/>
                <a:gd name="T49" fmla="*/ 576 h 791"/>
                <a:gd name="T50" fmla="*/ 152 w 1331"/>
                <a:gd name="T51" fmla="*/ 650 h 791"/>
                <a:gd name="T52" fmla="*/ 129 w 1331"/>
                <a:gd name="T53" fmla="*/ 721 h 791"/>
                <a:gd name="T54" fmla="*/ 117 w 1331"/>
                <a:gd name="T55" fmla="*/ 759 h 791"/>
                <a:gd name="T56" fmla="*/ 85 w 1331"/>
                <a:gd name="T57" fmla="*/ 832 h 791"/>
                <a:gd name="T58" fmla="*/ 52 w 1331"/>
                <a:gd name="T59" fmla="*/ 874 h 791"/>
                <a:gd name="T60" fmla="*/ 23 w 1331"/>
                <a:gd name="T61" fmla="*/ 888 h 791"/>
                <a:gd name="T62" fmla="*/ 3 w 1331"/>
                <a:gd name="T63" fmla="*/ 872 h 791"/>
                <a:gd name="T64" fmla="*/ 0 w 1331"/>
                <a:gd name="T65" fmla="*/ 835 h 7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31" h="791">
                  <a:moveTo>
                    <a:pt x="0" y="737"/>
                  </a:moveTo>
                  <a:lnTo>
                    <a:pt x="28" y="600"/>
                  </a:lnTo>
                  <a:lnTo>
                    <a:pt x="73" y="480"/>
                  </a:lnTo>
                  <a:lnTo>
                    <a:pt x="134" y="368"/>
                  </a:lnTo>
                  <a:lnTo>
                    <a:pt x="210" y="273"/>
                  </a:lnTo>
                  <a:lnTo>
                    <a:pt x="294" y="191"/>
                  </a:lnTo>
                  <a:lnTo>
                    <a:pt x="391" y="124"/>
                  </a:lnTo>
                  <a:lnTo>
                    <a:pt x="497" y="71"/>
                  </a:lnTo>
                  <a:lnTo>
                    <a:pt x="608" y="31"/>
                  </a:lnTo>
                  <a:lnTo>
                    <a:pt x="729" y="8"/>
                  </a:lnTo>
                  <a:lnTo>
                    <a:pt x="851" y="0"/>
                  </a:lnTo>
                  <a:lnTo>
                    <a:pt x="907" y="2"/>
                  </a:lnTo>
                  <a:lnTo>
                    <a:pt x="962" y="6"/>
                  </a:lnTo>
                  <a:lnTo>
                    <a:pt x="1015" y="13"/>
                  </a:lnTo>
                  <a:lnTo>
                    <a:pt x="1063" y="20"/>
                  </a:lnTo>
                  <a:lnTo>
                    <a:pt x="1109" y="34"/>
                  </a:lnTo>
                  <a:lnTo>
                    <a:pt x="1152" y="48"/>
                  </a:lnTo>
                  <a:lnTo>
                    <a:pt x="1192" y="63"/>
                  </a:lnTo>
                  <a:lnTo>
                    <a:pt x="1228" y="82"/>
                  </a:lnTo>
                  <a:lnTo>
                    <a:pt x="1263" y="103"/>
                  </a:lnTo>
                  <a:lnTo>
                    <a:pt x="1298" y="126"/>
                  </a:lnTo>
                  <a:lnTo>
                    <a:pt x="1314" y="140"/>
                  </a:lnTo>
                  <a:lnTo>
                    <a:pt x="1325" y="154"/>
                  </a:lnTo>
                  <a:lnTo>
                    <a:pt x="1330" y="163"/>
                  </a:lnTo>
                  <a:lnTo>
                    <a:pt x="1327" y="170"/>
                  </a:lnTo>
                  <a:lnTo>
                    <a:pt x="1316" y="172"/>
                  </a:lnTo>
                  <a:lnTo>
                    <a:pt x="1298" y="174"/>
                  </a:lnTo>
                  <a:lnTo>
                    <a:pt x="1272" y="170"/>
                  </a:lnTo>
                  <a:lnTo>
                    <a:pt x="1240" y="162"/>
                  </a:lnTo>
                  <a:lnTo>
                    <a:pt x="1201" y="151"/>
                  </a:lnTo>
                  <a:lnTo>
                    <a:pt x="1152" y="137"/>
                  </a:lnTo>
                  <a:lnTo>
                    <a:pt x="1080" y="117"/>
                  </a:lnTo>
                  <a:lnTo>
                    <a:pt x="1003" y="105"/>
                  </a:lnTo>
                  <a:lnTo>
                    <a:pt x="920" y="101"/>
                  </a:lnTo>
                  <a:lnTo>
                    <a:pt x="838" y="101"/>
                  </a:lnTo>
                  <a:lnTo>
                    <a:pt x="754" y="107"/>
                  </a:lnTo>
                  <a:lnTo>
                    <a:pt x="669" y="122"/>
                  </a:lnTo>
                  <a:lnTo>
                    <a:pt x="587" y="145"/>
                  </a:lnTo>
                  <a:lnTo>
                    <a:pt x="511" y="174"/>
                  </a:lnTo>
                  <a:lnTo>
                    <a:pt x="437" y="212"/>
                  </a:lnTo>
                  <a:lnTo>
                    <a:pt x="375" y="260"/>
                  </a:lnTo>
                  <a:lnTo>
                    <a:pt x="317" y="311"/>
                  </a:lnTo>
                  <a:lnTo>
                    <a:pt x="273" y="357"/>
                  </a:lnTo>
                  <a:lnTo>
                    <a:pt x="237" y="400"/>
                  </a:lnTo>
                  <a:lnTo>
                    <a:pt x="207" y="440"/>
                  </a:lnTo>
                  <a:lnTo>
                    <a:pt x="184" y="478"/>
                  </a:lnTo>
                  <a:lnTo>
                    <a:pt x="168" y="516"/>
                  </a:lnTo>
                  <a:lnTo>
                    <a:pt x="152" y="552"/>
                  </a:lnTo>
                  <a:lnTo>
                    <a:pt x="140" y="587"/>
                  </a:lnTo>
                  <a:lnTo>
                    <a:pt x="129" y="623"/>
                  </a:lnTo>
                  <a:lnTo>
                    <a:pt x="117" y="661"/>
                  </a:lnTo>
                  <a:lnTo>
                    <a:pt x="102" y="703"/>
                  </a:lnTo>
                  <a:lnTo>
                    <a:pt x="85" y="734"/>
                  </a:lnTo>
                  <a:lnTo>
                    <a:pt x="69" y="760"/>
                  </a:lnTo>
                  <a:lnTo>
                    <a:pt x="52" y="776"/>
                  </a:lnTo>
                  <a:lnTo>
                    <a:pt x="37" y="787"/>
                  </a:lnTo>
                  <a:lnTo>
                    <a:pt x="23" y="790"/>
                  </a:lnTo>
                  <a:lnTo>
                    <a:pt x="12" y="785"/>
                  </a:lnTo>
                  <a:lnTo>
                    <a:pt x="3" y="774"/>
                  </a:lnTo>
                  <a:lnTo>
                    <a:pt x="0" y="758"/>
                  </a:lnTo>
                  <a:lnTo>
                    <a:pt x="0" y="737"/>
                  </a:lnTo>
                </a:path>
              </a:pathLst>
            </a:custGeom>
            <a:solidFill>
              <a:srgbClr val="FFE85C"/>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3" name="Freeform 1327"/>
            <p:cNvSpPr>
              <a:spLocks/>
            </p:cNvSpPr>
            <p:nvPr/>
          </p:nvSpPr>
          <p:spPr bwMode="auto">
            <a:xfrm>
              <a:off x="2046" y="1296"/>
              <a:ext cx="1307" cy="768"/>
            </a:xfrm>
            <a:custGeom>
              <a:avLst/>
              <a:gdLst>
                <a:gd name="T0" fmla="*/ 29 w 1306"/>
                <a:gd name="T1" fmla="*/ 482 h 770"/>
                <a:gd name="T2" fmla="*/ 139 w 1306"/>
                <a:gd name="T3" fmla="*/ 257 h 770"/>
                <a:gd name="T4" fmla="*/ 299 w 1306"/>
                <a:gd name="T5" fmla="*/ 182 h 770"/>
                <a:gd name="T6" fmla="*/ 498 w 1306"/>
                <a:gd name="T7" fmla="*/ 67 h 770"/>
                <a:gd name="T8" fmla="*/ 822 w 1306"/>
                <a:gd name="T9" fmla="*/ 6 h 770"/>
                <a:gd name="T10" fmla="*/ 941 w 1306"/>
                <a:gd name="T11" fmla="*/ 0 h 770"/>
                <a:gd name="T12" fmla="*/ 1050 w 1306"/>
                <a:gd name="T13" fmla="*/ 4 h 770"/>
                <a:gd name="T14" fmla="*/ 1149 w 1306"/>
                <a:gd name="T15" fmla="*/ 18 h 770"/>
                <a:gd name="T16" fmla="*/ 1236 w 1306"/>
                <a:gd name="T17" fmla="*/ 41 h 770"/>
                <a:gd name="T18" fmla="*/ 1310 w 1306"/>
                <a:gd name="T19" fmla="*/ 75 h 770"/>
                <a:gd name="T20" fmla="*/ 1374 w 1306"/>
                <a:gd name="T21" fmla="*/ 113 h 770"/>
                <a:gd name="T22" fmla="*/ 1390 w 1306"/>
                <a:gd name="T23" fmla="*/ 128 h 770"/>
                <a:gd name="T24" fmla="*/ 1403 w 1306"/>
                <a:gd name="T25" fmla="*/ 149 h 770"/>
                <a:gd name="T26" fmla="*/ 1390 w 1306"/>
                <a:gd name="T27" fmla="*/ 158 h 770"/>
                <a:gd name="T28" fmla="*/ 1350 w 1306"/>
                <a:gd name="T29" fmla="*/ 154 h 770"/>
                <a:gd name="T30" fmla="*/ 1283 w 1306"/>
                <a:gd name="T31" fmla="*/ 136 h 770"/>
                <a:gd name="T32" fmla="*/ 1236 w 1306"/>
                <a:gd name="T33" fmla="*/ 122 h 770"/>
                <a:gd name="T34" fmla="*/ 1091 w 1306"/>
                <a:gd name="T35" fmla="*/ 92 h 770"/>
                <a:gd name="T36" fmla="*/ 926 w 1306"/>
                <a:gd name="T37" fmla="*/ 88 h 770"/>
                <a:gd name="T38" fmla="*/ 758 w 1306"/>
                <a:gd name="T39" fmla="*/ 108 h 770"/>
                <a:gd name="T40" fmla="*/ 501 w 1306"/>
                <a:gd name="T41" fmla="*/ 161 h 770"/>
                <a:gd name="T42" fmla="*/ 365 w 1306"/>
                <a:gd name="T43" fmla="*/ 192 h 770"/>
                <a:gd name="T44" fmla="*/ 310 w 1306"/>
                <a:gd name="T45" fmla="*/ 201 h 770"/>
                <a:gd name="T46" fmla="*/ 227 w 1306"/>
                <a:gd name="T47" fmla="*/ 289 h 770"/>
                <a:gd name="T48" fmla="*/ 174 w 1306"/>
                <a:gd name="T49" fmla="*/ 367 h 770"/>
                <a:gd name="T50" fmla="*/ 144 w 1306"/>
                <a:gd name="T51" fmla="*/ 438 h 770"/>
                <a:gd name="T52" fmla="*/ 121 w 1306"/>
                <a:gd name="T53" fmla="*/ 493 h 770"/>
                <a:gd name="T54" fmla="*/ 107 w 1306"/>
                <a:gd name="T55" fmla="*/ 511 h 770"/>
                <a:gd name="T56" fmla="*/ 75 w 1306"/>
                <a:gd name="T57" fmla="*/ 548 h 770"/>
                <a:gd name="T58" fmla="*/ 47 w 1306"/>
                <a:gd name="T59" fmla="*/ 568 h 770"/>
                <a:gd name="T60" fmla="*/ 19 w 1306"/>
                <a:gd name="T61" fmla="*/ 575 h 770"/>
                <a:gd name="T62" fmla="*/ 2 w 1306"/>
                <a:gd name="T63" fmla="*/ 567 h 770"/>
                <a:gd name="T64" fmla="*/ 0 w 1306"/>
                <a:gd name="T65" fmla="*/ 548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06" h="770">
                  <a:moveTo>
                    <a:pt x="0" y="716"/>
                  </a:moveTo>
                  <a:lnTo>
                    <a:pt x="29" y="583"/>
                  </a:lnTo>
                  <a:lnTo>
                    <a:pt x="78" y="463"/>
                  </a:lnTo>
                  <a:lnTo>
                    <a:pt x="139" y="355"/>
                  </a:lnTo>
                  <a:lnTo>
                    <a:pt x="213" y="262"/>
                  </a:lnTo>
                  <a:lnTo>
                    <a:pt x="299" y="182"/>
                  </a:lnTo>
                  <a:lnTo>
                    <a:pt x="395" y="117"/>
                  </a:lnTo>
                  <a:lnTo>
                    <a:pt x="498" y="67"/>
                  </a:lnTo>
                  <a:lnTo>
                    <a:pt x="609" y="29"/>
                  </a:lnTo>
                  <a:lnTo>
                    <a:pt x="724" y="6"/>
                  </a:lnTo>
                  <a:lnTo>
                    <a:pt x="843" y="0"/>
                  </a:lnTo>
                  <a:lnTo>
                    <a:pt x="900" y="0"/>
                  </a:lnTo>
                  <a:lnTo>
                    <a:pt x="952" y="4"/>
                  </a:lnTo>
                  <a:lnTo>
                    <a:pt x="1003" y="11"/>
                  </a:lnTo>
                  <a:lnTo>
                    <a:pt x="1051" y="18"/>
                  </a:lnTo>
                  <a:lnTo>
                    <a:pt x="1097" y="29"/>
                  </a:lnTo>
                  <a:lnTo>
                    <a:pt x="1138" y="41"/>
                  </a:lnTo>
                  <a:lnTo>
                    <a:pt x="1176" y="57"/>
                  </a:lnTo>
                  <a:lnTo>
                    <a:pt x="1212" y="75"/>
                  </a:lnTo>
                  <a:lnTo>
                    <a:pt x="1244" y="92"/>
                  </a:lnTo>
                  <a:lnTo>
                    <a:pt x="1276" y="113"/>
                  </a:lnTo>
                  <a:lnTo>
                    <a:pt x="1292" y="128"/>
                  </a:lnTo>
                  <a:lnTo>
                    <a:pt x="1302" y="140"/>
                  </a:lnTo>
                  <a:lnTo>
                    <a:pt x="1305" y="149"/>
                  </a:lnTo>
                  <a:lnTo>
                    <a:pt x="1302" y="154"/>
                  </a:lnTo>
                  <a:lnTo>
                    <a:pt x="1292" y="158"/>
                  </a:lnTo>
                  <a:lnTo>
                    <a:pt x="1276" y="158"/>
                  </a:lnTo>
                  <a:lnTo>
                    <a:pt x="1252" y="154"/>
                  </a:lnTo>
                  <a:lnTo>
                    <a:pt x="1223" y="147"/>
                  </a:lnTo>
                  <a:lnTo>
                    <a:pt x="1185" y="136"/>
                  </a:lnTo>
                  <a:lnTo>
                    <a:pt x="1138" y="122"/>
                  </a:lnTo>
                  <a:lnTo>
                    <a:pt x="1069" y="105"/>
                  </a:lnTo>
                  <a:lnTo>
                    <a:pt x="993" y="92"/>
                  </a:lnTo>
                  <a:lnTo>
                    <a:pt x="911" y="85"/>
                  </a:lnTo>
                  <a:lnTo>
                    <a:pt x="828" y="88"/>
                  </a:lnTo>
                  <a:lnTo>
                    <a:pt x="744" y="94"/>
                  </a:lnTo>
                  <a:lnTo>
                    <a:pt x="660" y="108"/>
                  </a:lnTo>
                  <a:lnTo>
                    <a:pt x="579" y="130"/>
                  </a:lnTo>
                  <a:lnTo>
                    <a:pt x="501" y="161"/>
                  </a:lnTo>
                  <a:lnTo>
                    <a:pt x="430" y="200"/>
                  </a:lnTo>
                  <a:lnTo>
                    <a:pt x="365" y="248"/>
                  </a:lnTo>
                  <a:lnTo>
                    <a:pt x="310" y="299"/>
                  </a:lnTo>
                  <a:lnTo>
                    <a:pt x="266" y="345"/>
                  </a:lnTo>
                  <a:lnTo>
                    <a:pt x="227" y="387"/>
                  </a:lnTo>
                  <a:lnTo>
                    <a:pt x="198" y="426"/>
                  </a:lnTo>
                  <a:lnTo>
                    <a:pt x="174" y="465"/>
                  </a:lnTo>
                  <a:lnTo>
                    <a:pt x="158" y="500"/>
                  </a:lnTo>
                  <a:lnTo>
                    <a:pt x="144" y="536"/>
                  </a:lnTo>
                  <a:lnTo>
                    <a:pt x="130" y="570"/>
                  </a:lnTo>
                  <a:lnTo>
                    <a:pt x="121" y="606"/>
                  </a:lnTo>
                  <a:lnTo>
                    <a:pt x="107" y="642"/>
                  </a:lnTo>
                  <a:lnTo>
                    <a:pt x="93" y="682"/>
                  </a:lnTo>
                  <a:lnTo>
                    <a:pt x="75" y="716"/>
                  </a:lnTo>
                  <a:lnTo>
                    <a:pt x="61" y="739"/>
                  </a:lnTo>
                  <a:lnTo>
                    <a:pt x="47" y="755"/>
                  </a:lnTo>
                  <a:lnTo>
                    <a:pt x="31" y="766"/>
                  </a:lnTo>
                  <a:lnTo>
                    <a:pt x="19" y="769"/>
                  </a:lnTo>
                  <a:lnTo>
                    <a:pt x="8" y="764"/>
                  </a:lnTo>
                  <a:lnTo>
                    <a:pt x="2" y="753"/>
                  </a:lnTo>
                  <a:lnTo>
                    <a:pt x="0" y="739"/>
                  </a:lnTo>
                  <a:lnTo>
                    <a:pt x="0" y="716"/>
                  </a:lnTo>
                </a:path>
              </a:pathLst>
            </a:custGeom>
            <a:solidFill>
              <a:srgbClr val="FFEA6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4" name="Freeform 1328"/>
            <p:cNvSpPr>
              <a:spLocks/>
            </p:cNvSpPr>
            <p:nvPr/>
          </p:nvSpPr>
          <p:spPr bwMode="auto">
            <a:xfrm>
              <a:off x="2065" y="1300"/>
              <a:ext cx="1283" cy="750"/>
            </a:xfrm>
            <a:custGeom>
              <a:avLst/>
              <a:gdLst>
                <a:gd name="T0" fmla="*/ 34 w 1284"/>
                <a:gd name="T1" fmla="*/ 568 h 750"/>
                <a:gd name="T2" fmla="*/ 145 w 1284"/>
                <a:gd name="T3" fmla="*/ 345 h 750"/>
                <a:gd name="T4" fmla="*/ 303 w 1284"/>
                <a:gd name="T5" fmla="*/ 177 h 750"/>
                <a:gd name="T6" fmla="*/ 499 w 1284"/>
                <a:gd name="T7" fmla="*/ 64 h 750"/>
                <a:gd name="T8" fmla="*/ 642 w 1284"/>
                <a:gd name="T9" fmla="*/ 6 h 750"/>
                <a:gd name="T10" fmla="*/ 738 w 1284"/>
                <a:gd name="T11" fmla="*/ 0 h 750"/>
                <a:gd name="T12" fmla="*/ 846 w 1284"/>
                <a:gd name="T13" fmla="*/ 4 h 750"/>
                <a:gd name="T14" fmla="*/ 940 w 1284"/>
                <a:gd name="T15" fmla="*/ 16 h 750"/>
                <a:gd name="T16" fmla="*/ 1024 w 1284"/>
                <a:gd name="T17" fmla="*/ 39 h 750"/>
                <a:gd name="T18" fmla="*/ 1097 w 1284"/>
                <a:gd name="T19" fmla="*/ 69 h 750"/>
                <a:gd name="T20" fmla="*/ 1155 w 1284"/>
                <a:gd name="T21" fmla="*/ 105 h 750"/>
                <a:gd name="T22" fmla="*/ 1172 w 1284"/>
                <a:gd name="T23" fmla="*/ 117 h 750"/>
                <a:gd name="T24" fmla="*/ 1185 w 1284"/>
                <a:gd name="T25" fmla="*/ 134 h 750"/>
                <a:gd name="T26" fmla="*/ 1172 w 1284"/>
                <a:gd name="T27" fmla="*/ 142 h 750"/>
                <a:gd name="T28" fmla="*/ 1134 w 1284"/>
                <a:gd name="T29" fmla="*/ 138 h 750"/>
                <a:gd name="T30" fmla="*/ 1069 w 1284"/>
                <a:gd name="T31" fmla="*/ 124 h 750"/>
                <a:gd name="T32" fmla="*/ 1026 w 1284"/>
                <a:gd name="T33" fmla="*/ 111 h 750"/>
                <a:gd name="T34" fmla="*/ 883 w 1284"/>
                <a:gd name="T35" fmla="*/ 82 h 750"/>
                <a:gd name="T36" fmla="*/ 721 w 1284"/>
                <a:gd name="T37" fmla="*/ 78 h 750"/>
                <a:gd name="T38" fmla="*/ 642 w 1284"/>
                <a:gd name="T39" fmla="*/ 98 h 750"/>
                <a:gd name="T40" fmla="*/ 494 w 1284"/>
                <a:gd name="T41" fmla="*/ 151 h 750"/>
                <a:gd name="T42" fmla="*/ 358 w 1284"/>
                <a:gd name="T43" fmla="*/ 237 h 750"/>
                <a:gd name="T44" fmla="*/ 301 w 1284"/>
                <a:gd name="T45" fmla="*/ 288 h 750"/>
                <a:gd name="T46" fmla="*/ 218 w 1284"/>
                <a:gd name="T47" fmla="*/ 376 h 750"/>
                <a:gd name="T48" fmla="*/ 167 w 1284"/>
                <a:gd name="T49" fmla="*/ 454 h 750"/>
                <a:gd name="T50" fmla="*/ 135 w 1284"/>
                <a:gd name="T51" fmla="*/ 523 h 750"/>
                <a:gd name="T52" fmla="*/ 112 w 1284"/>
                <a:gd name="T53" fmla="*/ 591 h 750"/>
                <a:gd name="T54" fmla="*/ 101 w 1284"/>
                <a:gd name="T55" fmla="*/ 626 h 750"/>
                <a:gd name="T56" fmla="*/ 69 w 1284"/>
                <a:gd name="T57" fmla="*/ 696 h 750"/>
                <a:gd name="T58" fmla="*/ 42 w 1284"/>
                <a:gd name="T59" fmla="*/ 736 h 750"/>
                <a:gd name="T60" fmla="*/ 17 w 1284"/>
                <a:gd name="T61" fmla="*/ 749 h 750"/>
                <a:gd name="T62" fmla="*/ 2 w 1284"/>
                <a:gd name="T63" fmla="*/ 734 h 750"/>
                <a:gd name="T64" fmla="*/ 0 w 1284"/>
                <a:gd name="T65" fmla="*/ 700 h 7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84" h="750">
                  <a:moveTo>
                    <a:pt x="0" y="700"/>
                  </a:moveTo>
                  <a:lnTo>
                    <a:pt x="34" y="568"/>
                  </a:lnTo>
                  <a:lnTo>
                    <a:pt x="82" y="449"/>
                  </a:lnTo>
                  <a:lnTo>
                    <a:pt x="145" y="345"/>
                  </a:lnTo>
                  <a:lnTo>
                    <a:pt x="218" y="254"/>
                  </a:lnTo>
                  <a:lnTo>
                    <a:pt x="303" y="177"/>
                  </a:lnTo>
                  <a:lnTo>
                    <a:pt x="397" y="113"/>
                  </a:lnTo>
                  <a:lnTo>
                    <a:pt x="499" y="64"/>
                  </a:lnTo>
                  <a:lnTo>
                    <a:pt x="609" y="29"/>
                  </a:lnTo>
                  <a:lnTo>
                    <a:pt x="720" y="6"/>
                  </a:lnTo>
                  <a:lnTo>
                    <a:pt x="836" y="0"/>
                  </a:lnTo>
                  <a:lnTo>
                    <a:pt x="891" y="0"/>
                  </a:lnTo>
                  <a:lnTo>
                    <a:pt x="944" y="4"/>
                  </a:lnTo>
                  <a:lnTo>
                    <a:pt x="992" y="9"/>
                  </a:lnTo>
                  <a:lnTo>
                    <a:pt x="1038" y="16"/>
                  </a:lnTo>
                  <a:lnTo>
                    <a:pt x="1082" y="27"/>
                  </a:lnTo>
                  <a:lnTo>
                    <a:pt x="1122" y="39"/>
                  </a:lnTo>
                  <a:lnTo>
                    <a:pt x="1160" y="52"/>
                  </a:lnTo>
                  <a:lnTo>
                    <a:pt x="1195" y="69"/>
                  </a:lnTo>
                  <a:lnTo>
                    <a:pt x="1225" y="85"/>
                  </a:lnTo>
                  <a:lnTo>
                    <a:pt x="1253" y="105"/>
                  </a:lnTo>
                  <a:lnTo>
                    <a:pt x="1270" y="117"/>
                  </a:lnTo>
                  <a:lnTo>
                    <a:pt x="1278" y="128"/>
                  </a:lnTo>
                  <a:lnTo>
                    <a:pt x="1283" y="134"/>
                  </a:lnTo>
                  <a:lnTo>
                    <a:pt x="1278" y="140"/>
                  </a:lnTo>
                  <a:lnTo>
                    <a:pt x="1270" y="142"/>
                  </a:lnTo>
                  <a:lnTo>
                    <a:pt x="1253" y="142"/>
                  </a:lnTo>
                  <a:lnTo>
                    <a:pt x="1232" y="138"/>
                  </a:lnTo>
                  <a:lnTo>
                    <a:pt x="1202" y="131"/>
                  </a:lnTo>
                  <a:lnTo>
                    <a:pt x="1167" y="124"/>
                  </a:lnTo>
                  <a:lnTo>
                    <a:pt x="1124" y="111"/>
                  </a:lnTo>
                  <a:lnTo>
                    <a:pt x="1055" y="94"/>
                  </a:lnTo>
                  <a:lnTo>
                    <a:pt x="981" y="82"/>
                  </a:lnTo>
                  <a:lnTo>
                    <a:pt x="901" y="75"/>
                  </a:lnTo>
                  <a:lnTo>
                    <a:pt x="819" y="78"/>
                  </a:lnTo>
                  <a:lnTo>
                    <a:pt x="735" y="83"/>
                  </a:lnTo>
                  <a:lnTo>
                    <a:pt x="653" y="98"/>
                  </a:lnTo>
                  <a:lnTo>
                    <a:pt x="570" y="122"/>
                  </a:lnTo>
                  <a:lnTo>
                    <a:pt x="494" y="151"/>
                  </a:lnTo>
                  <a:lnTo>
                    <a:pt x="423" y="191"/>
                  </a:lnTo>
                  <a:lnTo>
                    <a:pt x="358" y="237"/>
                  </a:lnTo>
                  <a:lnTo>
                    <a:pt x="301" y="288"/>
                  </a:lnTo>
                  <a:lnTo>
                    <a:pt x="257" y="334"/>
                  </a:lnTo>
                  <a:lnTo>
                    <a:pt x="218" y="376"/>
                  </a:lnTo>
                  <a:lnTo>
                    <a:pt x="190" y="416"/>
                  </a:lnTo>
                  <a:lnTo>
                    <a:pt x="167" y="454"/>
                  </a:lnTo>
                  <a:lnTo>
                    <a:pt x="149" y="490"/>
                  </a:lnTo>
                  <a:lnTo>
                    <a:pt x="135" y="523"/>
                  </a:lnTo>
                  <a:lnTo>
                    <a:pt x="122" y="557"/>
                  </a:lnTo>
                  <a:lnTo>
                    <a:pt x="112" y="591"/>
                  </a:lnTo>
                  <a:lnTo>
                    <a:pt x="101" y="626"/>
                  </a:lnTo>
                  <a:lnTo>
                    <a:pt x="84" y="665"/>
                  </a:lnTo>
                  <a:lnTo>
                    <a:pt x="69" y="696"/>
                  </a:lnTo>
                  <a:lnTo>
                    <a:pt x="54" y="719"/>
                  </a:lnTo>
                  <a:lnTo>
                    <a:pt x="42" y="736"/>
                  </a:lnTo>
                  <a:lnTo>
                    <a:pt x="29" y="744"/>
                  </a:lnTo>
                  <a:lnTo>
                    <a:pt x="17" y="749"/>
                  </a:lnTo>
                  <a:lnTo>
                    <a:pt x="8" y="744"/>
                  </a:lnTo>
                  <a:lnTo>
                    <a:pt x="2" y="734"/>
                  </a:lnTo>
                  <a:lnTo>
                    <a:pt x="0" y="719"/>
                  </a:lnTo>
                  <a:lnTo>
                    <a:pt x="0" y="700"/>
                  </a:lnTo>
                </a:path>
              </a:pathLst>
            </a:custGeom>
            <a:solidFill>
              <a:srgbClr val="FFEB6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5" name="Freeform 1329"/>
            <p:cNvSpPr>
              <a:spLocks/>
            </p:cNvSpPr>
            <p:nvPr/>
          </p:nvSpPr>
          <p:spPr bwMode="auto">
            <a:xfrm>
              <a:off x="2070" y="1300"/>
              <a:ext cx="1263" cy="730"/>
            </a:xfrm>
            <a:custGeom>
              <a:avLst/>
              <a:gdLst>
                <a:gd name="T0" fmla="*/ 38 w 1262"/>
                <a:gd name="T1" fmla="*/ 651 h 729"/>
                <a:gd name="T2" fmla="*/ 149 w 1262"/>
                <a:gd name="T3" fmla="*/ 334 h 729"/>
                <a:gd name="T4" fmla="*/ 310 w 1262"/>
                <a:gd name="T5" fmla="*/ 170 h 729"/>
                <a:gd name="T6" fmla="*/ 503 w 1262"/>
                <a:gd name="T7" fmla="*/ 62 h 729"/>
                <a:gd name="T8" fmla="*/ 816 w 1262"/>
                <a:gd name="T9" fmla="*/ 6 h 729"/>
                <a:gd name="T10" fmla="*/ 928 w 1262"/>
                <a:gd name="T11" fmla="*/ 0 h 729"/>
                <a:gd name="T12" fmla="*/ 1034 w 1262"/>
                <a:gd name="T13" fmla="*/ 4 h 729"/>
                <a:gd name="T14" fmla="*/ 1126 w 1262"/>
                <a:gd name="T15" fmla="*/ 16 h 729"/>
                <a:gd name="T16" fmla="*/ 1209 w 1262"/>
                <a:gd name="T17" fmla="*/ 35 h 729"/>
                <a:gd name="T18" fmla="*/ 1278 w 1262"/>
                <a:gd name="T19" fmla="*/ 62 h 729"/>
                <a:gd name="T20" fmla="*/ 1331 w 1262"/>
                <a:gd name="T21" fmla="*/ 94 h 729"/>
                <a:gd name="T22" fmla="*/ 1347 w 1262"/>
                <a:gd name="T23" fmla="*/ 104 h 729"/>
                <a:gd name="T24" fmla="*/ 1359 w 1262"/>
                <a:gd name="T25" fmla="*/ 122 h 729"/>
                <a:gd name="T26" fmla="*/ 1347 w 1262"/>
                <a:gd name="T27" fmla="*/ 128 h 729"/>
                <a:gd name="T28" fmla="*/ 1310 w 1262"/>
                <a:gd name="T29" fmla="*/ 124 h 729"/>
                <a:gd name="T30" fmla="*/ 1251 w 1262"/>
                <a:gd name="T31" fmla="*/ 108 h 729"/>
                <a:gd name="T32" fmla="*/ 1211 w 1262"/>
                <a:gd name="T33" fmla="*/ 98 h 729"/>
                <a:gd name="T34" fmla="*/ 1069 w 1262"/>
                <a:gd name="T35" fmla="*/ 71 h 729"/>
                <a:gd name="T36" fmla="*/ 910 w 1262"/>
                <a:gd name="T37" fmla="*/ 67 h 729"/>
                <a:gd name="T38" fmla="*/ 742 w 1262"/>
                <a:gd name="T39" fmla="*/ 87 h 729"/>
                <a:gd name="T40" fmla="*/ 487 w 1262"/>
                <a:gd name="T41" fmla="*/ 140 h 729"/>
                <a:gd name="T42" fmla="*/ 349 w 1262"/>
                <a:gd name="T43" fmla="*/ 228 h 729"/>
                <a:gd name="T44" fmla="*/ 294 w 1262"/>
                <a:gd name="T45" fmla="*/ 277 h 729"/>
                <a:gd name="T46" fmla="*/ 213 w 1262"/>
                <a:gd name="T47" fmla="*/ 466 h 729"/>
                <a:gd name="T48" fmla="*/ 158 w 1262"/>
                <a:gd name="T49" fmla="*/ 542 h 729"/>
                <a:gd name="T50" fmla="*/ 126 w 1262"/>
                <a:gd name="T51" fmla="*/ 609 h 729"/>
                <a:gd name="T52" fmla="*/ 103 w 1262"/>
                <a:gd name="T53" fmla="*/ 674 h 729"/>
                <a:gd name="T54" fmla="*/ 92 w 1262"/>
                <a:gd name="T55" fmla="*/ 708 h 729"/>
                <a:gd name="T56" fmla="*/ 62 w 1262"/>
                <a:gd name="T57" fmla="*/ 775 h 729"/>
                <a:gd name="T58" fmla="*/ 38 w 1262"/>
                <a:gd name="T59" fmla="*/ 815 h 729"/>
                <a:gd name="T60" fmla="*/ 14 w 1262"/>
                <a:gd name="T61" fmla="*/ 826 h 729"/>
                <a:gd name="T62" fmla="*/ 2 w 1262"/>
                <a:gd name="T63" fmla="*/ 815 h 729"/>
                <a:gd name="T64" fmla="*/ 2 w 1262"/>
                <a:gd name="T65" fmla="*/ 779 h 7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62" h="729">
                  <a:moveTo>
                    <a:pt x="2" y="681"/>
                  </a:moveTo>
                  <a:lnTo>
                    <a:pt x="38" y="553"/>
                  </a:lnTo>
                  <a:lnTo>
                    <a:pt x="88" y="435"/>
                  </a:lnTo>
                  <a:lnTo>
                    <a:pt x="149" y="334"/>
                  </a:lnTo>
                  <a:lnTo>
                    <a:pt x="225" y="246"/>
                  </a:lnTo>
                  <a:lnTo>
                    <a:pt x="310" y="170"/>
                  </a:lnTo>
                  <a:lnTo>
                    <a:pt x="402" y="108"/>
                  </a:lnTo>
                  <a:lnTo>
                    <a:pt x="503" y="62"/>
                  </a:lnTo>
                  <a:lnTo>
                    <a:pt x="609" y="27"/>
                  </a:lnTo>
                  <a:lnTo>
                    <a:pt x="718" y="6"/>
                  </a:lnTo>
                  <a:lnTo>
                    <a:pt x="830" y="0"/>
                  </a:lnTo>
                  <a:lnTo>
                    <a:pt x="885" y="2"/>
                  </a:lnTo>
                  <a:lnTo>
                    <a:pt x="936" y="4"/>
                  </a:lnTo>
                  <a:lnTo>
                    <a:pt x="984" y="9"/>
                  </a:lnTo>
                  <a:lnTo>
                    <a:pt x="1028" y="16"/>
                  </a:lnTo>
                  <a:lnTo>
                    <a:pt x="1070" y="25"/>
                  </a:lnTo>
                  <a:lnTo>
                    <a:pt x="1111" y="35"/>
                  </a:lnTo>
                  <a:lnTo>
                    <a:pt x="1146" y="48"/>
                  </a:lnTo>
                  <a:lnTo>
                    <a:pt x="1180" y="62"/>
                  </a:lnTo>
                  <a:lnTo>
                    <a:pt x="1208" y="78"/>
                  </a:lnTo>
                  <a:lnTo>
                    <a:pt x="1233" y="94"/>
                  </a:lnTo>
                  <a:lnTo>
                    <a:pt x="1249" y="104"/>
                  </a:lnTo>
                  <a:lnTo>
                    <a:pt x="1258" y="115"/>
                  </a:lnTo>
                  <a:lnTo>
                    <a:pt x="1261" y="122"/>
                  </a:lnTo>
                  <a:lnTo>
                    <a:pt x="1258" y="126"/>
                  </a:lnTo>
                  <a:lnTo>
                    <a:pt x="1249" y="128"/>
                  </a:lnTo>
                  <a:lnTo>
                    <a:pt x="1233" y="128"/>
                  </a:lnTo>
                  <a:lnTo>
                    <a:pt x="1212" y="124"/>
                  </a:lnTo>
                  <a:lnTo>
                    <a:pt x="1185" y="117"/>
                  </a:lnTo>
                  <a:lnTo>
                    <a:pt x="1153" y="108"/>
                  </a:lnTo>
                  <a:lnTo>
                    <a:pt x="1113" y="98"/>
                  </a:lnTo>
                  <a:lnTo>
                    <a:pt x="1045" y="81"/>
                  </a:lnTo>
                  <a:lnTo>
                    <a:pt x="971" y="71"/>
                  </a:lnTo>
                  <a:lnTo>
                    <a:pt x="893" y="64"/>
                  </a:lnTo>
                  <a:lnTo>
                    <a:pt x="812" y="67"/>
                  </a:lnTo>
                  <a:lnTo>
                    <a:pt x="727" y="73"/>
                  </a:lnTo>
                  <a:lnTo>
                    <a:pt x="644" y="87"/>
                  </a:lnTo>
                  <a:lnTo>
                    <a:pt x="564" y="111"/>
                  </a:lnTo>
                  <a:lnTo>
                    <a:pt x="487" y="140"/>
                  </a:lnTo>
                  <a:lnTo>
                    <a:pt x="414" y="180"/>
                  </a:lnTo>
                  <a:lnTo>
                    <a:pt x="349" y="228"/>
                  </a:lnTo>
                  <a:lnTo>
                    <a:pt x="294" y="277"/>
                  </a:lnTo>
                  <a:lnTo>
                    <a:pt x="248" y="324"/>
                  </a:lnTo>
                  <a:lnTo>
                    <a:pt x="213" y="368"/>
                  </a:lnTo>
                  <a:lnTo>
                    <a:pt x="183" y="405"/>
                  </a:lnTo>
                  <a:lnTo>
                    <a:pt x="158" y="444"/>
                  </a:lnTo>
                  <a:lnTo>
                    <a:pt x="140" y="477"/>
                  </a:lnTo>
                  <a:lnTo>
                    <a:pt x="126" y="511"/>
                  </a:lnTo>
                  <a:lnTo>
                    <a:pt x="113" y="543"/>
                  </a:lnTo>
                  <a:lnTo>
                    <a:pt x="103" y="576"/>
                  </a:lnTo>
                  <a:lnTo>
                    <a:pt x="92" y="610"/>
                  </a:lnTo>
                  <a:lnTo>
                    <a:pt x="78" y="647"/>
                  </a:lnTo>
                  <a:lnTo>
                    <a:pt x="62" y="677"/>
                  </a:lnTo>
                  <a:lnTo>
                    <a:pt x="50" y="700"/>
                  </a:lnTo>
                  <a:lnTo>
                    <a:pt x="38" y="717"/>
                  </a:lnTo>
                  <a:lnTo>
                    <a:pt x="25" y="725"/>
                  </a:lnTo>
                  <a:lnTo>
                    <a:pt x="14" y="728"/>
                  </a:lnTo>
                  <a:lnTo>
                    <a:pt x="8" y="725"/>
                  </a:lnTo>
                  <a:lnTo>
                    <a:pt x="2" y="717"/>
                  </a:lnTo>
                  <a:lnTo>
                    <a:pt x="0" y="702"/>
                  </a:lnTo>
                  <a:lnTo>
                    <a:pt x="2" y="681"/>
                  </a:lnTo>
                </a:path>
              </a:pathLst>
            </a:custGeom>
            <a:solidFill>
              <a:srgbClr val="FFED7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6" name="Freeform 1330"/>
            <p:cNvSpPr>
              <a:spLocks/>
            </p:cNvSpPr>
            <p:nvPr/>
          </p:nvSpPr>
          <p:spPr bwMode="auto">
            <a:xfrm>
              <a:off x="2070" y="1290"/>
              <a:ext cx="1235" cy="711"/>
            </a:xfrm>
            <a:custGeom>
              <a:avLst/>
              <a:gdLst>
                <a:gd name="T0" fmla="*/ 39 w 1236"/>
                <a:gd name="T1" fmla="*/ 800 h 708"/>
                <a:gd name="T2" fmla="*/ 153 w 1236"/>
                <a:gd name="T3" fmla="*/ 480 h 708"/>
                <a:gd name="T4" fmla="*/ 313 w 1236"/>
                <a:gd name="T5" fmla="*/ 259 h 708"/>
                <a:gd name="T6" fmla="*/ 503 w 1236"/>
                <a:gd name="T7" fmla="*/ 56 h 708"/>
                <a:gd name="T8" fmla="*/ 618 w 1236"/>
                <a:gd name="T9" fmla="*/ 5 h 708"/>
                <a:gd name="T10" fmla="*/ 725 w 1236"/>
                <a:gd name="T11" fmla="*/ 0 h 708"/>
                <a:gd name="T12" fmla="*/ 826 w 1236"/>
                <a:gd name="T13" fmla="*/ 2 h 708"/>
                <a:gd name="T14" fmla="*/ 917 w 1236"/>
                <a:gd name="T15" fmla="*/ 14 h 708"/>
                <a:gd name="T16" fmla="*/ 997 w 1236"/>
                <a:gd name="T17" fmla="*/ 30 h 708"/>
                <a:gd name="T18" fmla="*/ 1062 w 1236"/>
                <a:gd name="T19" fmla="*/ 53 h 708"/>
                <a:gd name="T20" fmla="*/ 1112 w 1236"/>
                <a:gd name="T21" fmla="*/ 83 h 708"/>
                <a:gd name="T22" fmla="*/ 1126 w 1236"/>
                <a:gd name="T23" fmla="*/ 92 h 708"/>
                <a:gd name="T24" fmla="*/ 1137 w 1236"/>
                <a:gd name="T25" fmla="*/ 106 h 708"/>
                <a:gd name="T26" fmla="*/ 1126 w 1236"/>
                <a:gd name="T27" fmla="*/ 113 h 708"/>
                <a:gd name="T28" fmla="*/ 1091 w 1236"/>
                <a:gd name="T29" fmla="*/ 106 h 708"/>
                <a:gd name="T30" fmla="*/ 1036 w 1236"/>
                <a:gd name="T31" fmla="*/ 94 h 708"/>
                <a:gd name="T32" fmla="*/ 999 w 1236"/>
                <a:gd name="T33" fmla="*/ 83 h 708"/>
                <a:gd name="T34" fmla="*/ 860 w 1236"/>
                <a:gd name="T35" fmla="*/ 56 h 708"/>
                <a:gd name="T36" fmla="*/ 702 w 1236"/>
                <a:gd name="T37" fmla="*/ 53 h 708"/>
                <a:gd name="T38" fmla="*/ 618 w 1236"/>
                <a:gd name="T39" fmla="*/ 75 h 708"/>
                <a:gd name="T40" fmla="*/ 476 w 1236"/>
                <a:gd name="T41" fmla="*/ 227 h 708"/>
                <a:gd name="T42" fmla="*/ 340 w 1236"/>
                <a:gd name="T43" fmla="*/ 314 h 708"/>
                <a:gd name="T44" fmla="*/ 283 w 1236"/>
                <a:gd name="T45" fmla="*/ 370 h 708"/>
                <a:gd name="T46" fmla="*/ 202 w 1236"/>
                <a:gd name="T47" fmla="*/ 551 h 708"/>
                <a:gd name="T48" fmla="*/ 149 w 1236"/>
                <a:gd name="T49" fmla="*/ 641 h 708"/>
                <a:gd name="T50" fmla="*/ 115 w 1236"/>
                <a:gd name="T51" fmla="*/ 741 h 708"/>
                <a:gd name="T52" fmla="*/ 92 w 1236"/>
                <a:gd name="T53" fmla="*/ 840 h 708"/>
                <a:gd name="T54" fmla="*/ 81 w 1236"/>
                <a:gd name="T55" fmla="*/ 903 h 708"/>
                <a:gd name="T56" fmla="*/ 54 w 1236"/>
                <a:gd name="T57" fmla="*/ 994 h 708"/>
                <a:gd name="T58" fmla="*/ 29 w 1236"/>
                <a:gd name="T59" fmla="*/ 1044 h 708"/>
                <a:gd name="T60" fmla="*/ 9 w 1236"/>
                <a:gd name="T61" fmla="*/ 1059 h 708"/>
                <a:gd name="T62" fmla="*/ 2 w 1236"/>
                <a:gd name="T63" fmla="*/ 1044 h 708"/>
                <a:gd name="T64" fmla="*/ 2 w 1236"/>
                <a:gd name="T65" fmla="*/ 1002 h 7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36" h="708">
                  <a:moveTo>
                    <a:pt x="2" y="664"/>
                  </a:moveTo>
                  <a:lnTo>
                    <a:pt x="39" y="534"/>
                  </a:lnTo>
                  <a:lnTo>
                    <a:pt x="90" y="420"/>
                  </a:lnTo>
                  <a:lnTo>
                    <a:pt x="153" y="319"/>
                  </a:lnTo>
                  <a:lnTo>
                    <a:pt x="227" y="235"/>
                  </a:lnTo>
                  <a:lnTo>
                    <a:pt x="313" y="161"/>
                  </a:lnTo>
                  <a:lnTo>
                    <a:pt x="404" y="102"/>
                  </a:lnTo>
                  <a:lnTo>
                    <a:pt x="503" y="56"/>
                  </a:lnTo>
                  <a:lnTo>
                    <a:pt x="607" y="25"/>
                  </a:lnTo>
                  <a:lnTo>
                    <a:pt x="713" y="5"/>
                  </a:lnTo>
                  <a:lnTo>
                    <a:pt x="823" y="0"/>
                  </a:lnTo>
                  <a:lnTo>
                    <a:pt x="874" y="0"/>
                  </a:lnTo>
                  <a:lnTo>
                    <a:pt x="924" y="2"/>
                  </a:lnTo>
                  <a:lnTo>
                    <a:pt x="971" y="7"/>
                  </a:lnTo>
                  <a:lnTo>
                    <a:pt x="1015" y="14"/>
                  </a:lnTo>
                  <a:lnTo>
                    <a:pt x="1057" y="20"/>
                  </a:lnTo>
                  <a:lnTo>
                    <a:pt x="1095" y="30"/>
                  </a:lnTo>
                  <a:lnTo>
                    <a:pt x="1129" y="41"/>
                  </a:lnTo>
                  <a:lnTo>
                    <a:pt x="1160" y="53"/>
                  </a:lnTo>
                  <a:lnTo>
                    <a:pt x="1187" y="67"/>
                  </a:lnTo>
                  <a:lnTo>
                    <a:pt x="1210" y="83"/>
                  </a:lnTo>
                  <a:lnTo>
                    <a:pt x="1224" y="92"/>
                  </a:lnTo>
                  <a:lnTo>
                    <a:pt x="1232" y="100"/>
                  </a:lnTo>
                  <a:lnTo>
                    <a:pt x="1235" y="106"/>
                  </a:lnTo>
                  <a:lnTo>
                    <a:pt x="1232" y="111"/>
                  </a:lnTo>
                  <a:lnTo>
                    <a:pt x="1224" y="113"/>
                  </a:lnTo>
                  <a:lnTo>
                    <a:pt x="1209" y="111"/>
                  </a:lnTo>
                  <a:lnTo>
                    <a:pt x="1189" y="106"/>
                  </a:lnTo>
                  <a:lnTo>
                    <a:pt x="1164" y="102"/>
                  </a:lnTo>
                  <a:lnTo>
                    <a:pt x="1134" y="94"/>
                  </a:lnTo>
                  <a:lnTo>
                    <a:pt x="1097" y="83"/>
                  </a:lnTo>
                  <a:lnTo>
                    <a:pt x="1032" y="67"/>
                  </a:lnTo>
                  <a:lnTo>
                    <a:pt x="958" y="56"/>
                  </a:lnTo>
                  <a:lnTo>
                    <a:pt x="880" y="51"/>
                  </a:lnTo>
                  <a:lnTo>
                    <a:pt x="800" y="53"/>
                  </a:lnTo>
                  <a:lnTo>
                    <a:pt x="715" y="60"/>
                  </a:lnTo>
                  <a:lnTo>
                    <a:pt x="633" y="75"/>
                  </a:lnTo>
                  <a:lnTo>
                    <a:pt x="554" y="98"/>
                  </a:lnTo>
                  <a:lnTo>
                    <a:pt x="476" y="129"/>
                  </a:lnTo>
                  <a:lnTo>
                    <a:pt x="404" y="168"/>
                  </a:lnTo>
                  <a:lnTo>
                    <a:pt x="340" y="216"/>
                  </a:lnTo>
                  <a:lnTo>
                    <a:pt x="283" y="264"/>
                  </a:lnTo>
                  <a:lnTo>
                    <a:pt x="239" y="311"/>
                  </a:lnTo>
                  <a:lnTo>
                    <a:pt x="202" y="355"/>
                  </a:lnTo>
                  <a:lnTo>
                    <a:pt x="172" y="393"/>
                  </a:lnTo>
                  <a:lnTo>
                    <a:pt x="149" y="428"/>
                  </a:lnTo>
                  <a:lnTo>
                    <a:pt x="130" y="465"/>
                  </a:lnTo>
                  <a:lnTo>
                    <a:pt x="115" y="495"/>
                  </a:lnTo>
                  <a:lnTo>
                    <a:pt x="103" y="527"/>
                  </a:lnTo>
                  <a:lnTo>
                    <a:pt x="92" y="559"/>
                  </a:lnTo>
                  <a:lnTo>
                    <a:pt x="81" y="590"/>
                  </a:lnTo>
                  <a:lnTo>
                    <a:pt x="69" y="628"/>
                  </a:lnTo>
                  <a:lnTo>
                    <a:pt x="54" y="658"/>
                  </a:lnTo>
                  <a:lnTo>
                    <a:pt x="41" y="679"/>
                  </a:lnTo>
                  <a:lnTo>
                    <a:pt x="29" y="696"/>
                  </a:lnTo>
                  <a:lnTo>
                    <a:pt x="18" y="704"/>
                  </a:lnTo>
                  <a:lnTo>
                    <a:pt x="9" y="707"/>
                  </a:lnTo>
                  <a:lnTo>
                    <a:pt x="4" y="704"/>
                  </a:lnTo>
                  <a:lnTo>
                    <a:pt x="2" y="696"/>
                  </a:lnTo>
                  <a:lnTo>
                    <a:pt x="0" y="681"/>
                  </a:lnTo>
                  <a:lnTo>
                    <a:pt x="2" y="664"/>
                  </a:lnTo>
                </a:path>
              </a:pathLst>
            </a:custGeom>
            <a:solidFill>
              <a:srgbClr val="FFEF82"/>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7" name="Freeform 1331"/>
            <p:cNvSpPr>
              <a:spLocks/>
            </p:cNvSpPr>
            <p:nvPr/>
          </p:nvSpPr>
          <p:spPr bwMode="auto">
            <a:xfrm>
              <a:off x="2055" y="1296"/>
              <a:ext cx="1211" cy="686"/>
            </a:xfrm>
            <a:custGeom>
              <a:avLst/>
              <a:gdLst>
                <a:gd name="T0" fmla="*/ 41 w 1212"/>
                <a:gd name="T1" fmla="*/ 419 h 688"/>
                <a:gd name="T2" fmla="*/ 159 w 1212"/>
                <a:gd name="T3" fmla="*/ 210 h 688"/>
                <a:gd name="T4" fmla="*/ 317 w 1212"/>
                <a:gd name="T5" fmla="*/ 154 h 688"/>
                <a:gd name="T6" fmla="*/ 504 w 1212"/>
                <a:gd name="T7" fmla="*/ 53 h 688"/>
                <a:gd name="T8" fmla="*/ 613 w 1212"/>
                <a:gd name="T9" fmla="*/ 5 h 688"/>
                <a:gd name="T10" fmla="*/ 719 w 1212"/>
                <a:gd name="T11" fmla="*/ 0 h 688"/>
                <a:gd name="T12" fmla="*/ 818 w 1212"/>
                <a:gd name="T13" fmla="*/ 3 h 688"/>
                <a:gd name="T14" fmla="*/ 907 w 1212"/>
                <a:gd name="T15" fmla="*/ 12 h 688"/>
                <a:gd name="T16" fmla="*/ 982 w 1212"/>
                <a:gd name="T17" fmla="*/ 26 h 688"/>
                <a:gd name="T18" fmla="*/ 1045 w 1212"/>
                <a:gd name="T19" fmla="*/ 48 h 688"/>
                <a:gd name="T20" fmla="*/ 1092 w 1212"/>
                <a:gd name="T21" fmla="*/ 73 h 688"/>
                <a:gd name="T22" fmla="*/ 1105 w 1212"/>
                <a:gd name="T23" fmla="*/ 81 h 688"/>
                <a:gd name="T24" fmla="*/ 1113 w 1212"/>
                <a:gd name="T25" fmla="*/ 94 h 688"/>
                <a:gd name="T26" fmla="*/ 1103 w 1212"/>
                <a:gd name="T27" fmla="*/ 97 h 688"/>
                <a:gd name="T28" fmla="*/ 1071 w 1212"/>
                <a:gd name="T29" fmla="*/ 94 h 688"/>
                <a:gd name="T30" fmla="*/ 1020 w 1212"/>
                <a:gd name="T31" fmla="*/ 81 h 688"/>
                <a:gd name="T32" fmla="*/ 988 w 1212"/>
                <a:gd name="T33" fmla="*/ 71 h 688"/>
                <a:gd name="T34" fmla="*/ 850 w 1212"/>
                <a:gd name="T35" fmla="*/ 46 h 688"/>
                <a:gd name="T36" fmla="*/ 693 w 1212"/>
                <a:gd name="T37" fmla="*/ 43 h 688"/>
                <a:gd name="T38" fmla="*/ 606 w 1212"/>
                <a:gd name="T39" fmla="*/ 64 h 688"/>
                <a:gd name="T40" fmla="*/ 469 w 1212"/>
                <a:gd name="T41" fmla="*/ 119 h 688"/>
                <a:gd name="T42" fmla="*/ 332 w 1212"/>
                <a:gd name="T43" fmla="*/ 172 h 688"/>
                <a:gd name="T44" fmla="*/ 278 w 1212"/>
                <a:gd name="T45" fmla="*/ 172 h 688"/>
                <a:gd name="T46" fmla="*/ 193 w 1212"/>
                <a:gd name="T47" fmla="*/ 246 h 688"/>
                <a:gd name="T48" fmla="*/ 140 w 1212"/>
                <a:gd name="T49" fmla="*/ 319 h 688"/>
                <a:gd name="T50" fmla="*/ 106 w 1212"/>
                <a:gd name="T51" fmla="*/ 385 h 688"/>
                <a:gd name="T52" fmla="*/ 83 w 1212"/>
                <a:gd name="T53" fmla="*/ 432 h 688"/>
                <a:gd name="T54" fmla="*/ 73 w 1212"/>
                <a:gd name="T55" fmla="*/ 446 h 688"/>
                <a:gd name="T56" fmla="*/ 48 w 1212"/>
                <a:gd name="T57" fmla="*/ 479 h 688"/>
                <a:gd name="T58" fmla="*/ 25 w 1212"/>
                <a:gd name="T59" fmla="*/ 497 h 688"/>
                <a:gd name="T60" fmla="*/ 9 w 1212"/>
                <a:gd name="T61" fmla="*/ 503 h 688"/>
                <a:gd name="T62" fmla="*/ 2 w 1212"/>
                <a:gd name="T63" fmla="*/ 498 h 688"/>
                <a:gd name="T64" fmla="*/ 2 w 1212"/>
                <a:gd name="T65" fmla="*/ 482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12" h="688">
                  <a:moveTo>
                    <a:pt x="2" y="645"/>
                  </a:moveTo>
                  <a:lnTo>
                    <a:pt x="41" y="518"/>
                  </a:lnTo>
                  <a:lnTo>
                    <a:pt x="96" y="407"/>
                  </a:lnTo>
                  <a:lnTo>
                    <a:pt x="159" y="308"/>
                  </a:lnTo>
                  <a:lnTo>
                    <a:pt x="233" y="224"/>
                  </a:lnTo>
                  <a:lnTo>
                    <a:pt x="317" y="154"/>
                  </a:lnTo>
                  <a:lnTo>
                    <a:pt x="408" y="97"/>
                  </a:lnTo>
                  <a:lnTo>
                    <a:pt x="504" y="53"/>
                  </a:lnTo>
                  <a:lnTo>
                    <a:pt x="606" y="24"/>
                  </a:lnTo>
                  <a:lnTo>
                    <a:pt x="711" y="5"/>
                  </a:lnTo>
                  <a:lnTo>
                    <a:pt x="817" y="0"/>
                  </a:lnTo>
                  <a:lnTo>
                    <a:pt x="867" y="0"/>
                  </a:lnTo>
                  <a:lnTo>
                    <a:pt x="916" y="3"/>
                  </a:lnTo>
                  <a:lnTo>
                    <a:pt x="962" y="7"/>
                  </a:lnTo>
                  <a:lnTo>
                    <a:pt x="1005" y="12"/>
                  </a:lnTo>
                  <a:lnTo>
                    <a:pt x="1044" y="20"/>
                  </a:lnTo>
                  <a:lnTo>
                    <a:pt x="1080" y="26"/>
                  </a:lnTo>
                  <a:lnTo>
                    <a:pt x="1114" y="37"/>
                  </a:lnTo>
                  <a:lnTo>
                    <a:pt x="1143" y="48"/>
                  </a:lnTo>
                  <a:lnTo>
                    <a:pt x="1169" y="60"/>
                  </a:lnTo>
                  <a:lnTo>
                    <a:pt x="1190" y="73"/>
                  </a:lnTo>
                  <a:lnTo>
                    <a:pt x="1203" y="81"/>
                  </a:lnTo>
                  <a:lnTo>
                    <a:pt x="1211" y="90"/>
                  </a:lnTo>
                  <a:lnTo>
                    <a:pt x="1211" y="94"/>
                  </a:lnTo>
                  <a:lnTo>
                    <a:pt x="1208" y="96"/>
                  </a:lnTo>
                  <a:lnTo>
                    <a:pt x="1201" y="97"/>
                  </a:lnTo>
                  <a:lnTo>
                    <a:pt x="1187" y="96"/>
                  </a:lnTo>
                  <a:lnTo>
                    <a:pt x="1169" y="94"/>
                  </a:lnTo>
                  <a:lnTo>
                    <a:pt x="1148" y="87"/>
                  </a:lnTo>
                  <a:lnTo>
                    <a:pt x="1118" y="81"/>
                  </a:lnTo>
                  <a:lnTo>
                    <a:pt x="1086" y="71"/>
                  </a:lnTo>
                  <a:lnTo>
                    <a:pt x="1019" y="56"/>
                  </a:lnTo>
                  <a:lnTo>
                    <a:pt x="948" y="46"/>
                  </a:lnTo>
                  <a:lnTo>
                    <a:pt x="872" y="41"/>
                  </a:lnTo>
                  <a:lnTo>
                    <a:pt x="791" y="43"/>
                  </a:lnTo>
                  <a:lnTo>
                    <a:pt x="709" y="51"/>
                  </a:lnTo>
                  <a:lnTo>
                    <a:pt x="625" y="64"/>
                  </a:lnTo>
                  <a:lnTo>
                    <a:pt x="545" y="87"/>
                  </a:lnTo>
                  <a:lnTo>
                    <a:pt x="469" y="119"/>
                  </a:lnTo>
                  <a:lnTo>
                    <a:pt x="398" y="157"/>
                  </a:lnTo>
                  <a:lnTo>
                    <a:pt x="332" y="205"/>
                  </a:lnTo>
                  <a:lnTo>
                    <a:pt x="278" y="256"/>
                  </a:lnTo>
                  <a:lnTo>
                    <a:pt x="230" y="300"/>
                  </a:lnTo>
                  <a:lnTo>
                    <a:pt x="193" y="344"/>
                  </a:lnTo>
                  <a:lnTo>
                    <a:pt x="163" y="382"/>
                  </a:lnTo>
                  <a:lnTo>
                    <a:pt x="140" y="417"/>
                  </a:lnTo>
                  <a:lnTo>
                    <a:pt x="122" y="451"/>
                  </a:lnTo>
                  <a:lnTo>
                    <a:pt x="106" y="483"/>
                  </a:lnTo>
                  <a:lnTo>
                    <a:pt x="94" y="514"/>
                  </a:lnTo>
                  <a:lnTo>
                    <a:pt x="83" y="544"/>
                  </a:lnTo>
                  <a:lnTo>
                    <a:pt x="73" y="573"/>
                  </a:lnTo>
                  <a:lnTo>
                    <a:pt x="60" y="610"/>
                  </a:lnTo>
                  <a:lnTo>
                    <a:pt x="48" y="638"/>
                  </a:lnTo>
                  <a:lnTo>
                    <a:pt x="35" y="659"/>
                  </a:lnTo>
                  <a:lnTo>
                    <a:pt x="25" y="674"/>
                  </a:lnTo>
                  <a:lnTo>
                    <a:pt x="16" y="684"/>
                  </a:lnTo>
                  <a:lnTo>
                    <a:pt x="9" y="687"/>
                  </a:lnTo>
                  <a:lnTo>
                    <a:pt x="3" y="684"/>
                  </a:lnTo>
                  <a:lnTo>
                    <a:pt x="2" y="677"/>
                  </a:lnTo>
                  <a:lnTo>
                    <a:pt x="0" y="663"/>
                  </a:lnTo>
                  <a:lnTo>
                    <a:pt x="2" y="645"/>
                  </a:lnTo>
                </a:path>
              </a:pathLst>
            </a:custGeom>
            <a:solidFill>
              <a:srgbClr val="FFF18B"/>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8" name="Freeform 1332"/>
            <p:cNvSpPr>
              <a:spLocks/>
            </p:cNvSpPr>
            <p:nvPr/>
          </p:nvSpPr>
          <p:spPr bwMode="auto">
            <a:xfrm>
              <a:off x="2089" y="1312"/>
              <a:ext cx="1187" cy="671"/>
            </a:xfrm>
            <a:custGeom>
              <a:avLst/>
              <a:gdLst>
                <a:gd name="T0" fmla="*/ 45 w 1190"/>
                <a:gd name="T1" fmla="*/ 506 h 671"/>
                <a:gd name="T2" fmla="*/ 164 w 1190"/>
                <a:gd name="T3" fmla="*/ 299 h 671"/>
                <a:gd name="T4" fmla="*/ 223 w 1190"/>
                <a:gd name="T5" fmla="*/ 149 h 671"/>
                <a:gd name="T6" fmla="*/ 407 w 1190"/>
                <a:gd name="T7" fmla="*/ 52 h 671"/>
                <a:gd name="T8" fmla="*/ 552 w 1190"/>
                <a:gd name="T9" fmla="*/ 6 h 671"/>
                <a:gd name="T10" fmla="*/ 613 w 1190"/>
                <a:gd name="T11" fmla="*/ 0 h 671"/>
                <a:gd name="T12" fmla="*/ 710 w 1190"/>
                <a:gd name="T13" fmla="*/ 4 h 671"/>
                <a:gd name="T14" fmla="*/ 796 w 1190"/>
                <a:gd name="T15" fmla="*/ 13 h 671"/>
                <a:gd name="T16" fmla="*/ 845 w 1190"/>
                <a:gd name="T17" fmla="*/ 25 h 671"/>
                <a:gd name="T18" fmla="*/ 884 w 1190"/>
                <a:gd name="T19" fmla="*/ 42 h 671"/>
                <a:gd name="T20" fmla="*/ 913 w 1190"/>
                <a:gd name="T21" fmla="*/ 63 h 671"/>
                <a:gd name="T22" fmla="*/ 921 w 1190"/>
                <a:gd name="T23" fmla="*/ 72 h 671"/>
                <a:gd name="T24" fmla="*/ 927 w 1190"/>
                <a:gd name="T25" fmla="*/ 82 h 671"/>
                <a:gd name="T26" fmla="*/ 919 w 1190"/>
                <a:gd name="T27" fmla="*/ 84 h 671"/>
                <a:gd name="T28" fmla="*/ 900 w 1190"/>
                <a:gd name="T29" fmla="*/ 80 h 671"/>
                <a:gd name="T30" fmla="*/ 869 w 1190"/>
                <a:gd name="T31" fmla="*/ 68 h 671"/>
                <a:gd name="T32" fmla="*/ 849 w 1190"/>
                <a:gd name="T33" fmla="*/ 59 h 671"/>
                <a:gd name="T34" fmla="*/ 742 w 1190"/>
                <a:gd name="T35" fmla="*/ 36 h 671"/>
                <a:gd name="T36" fmla="*/ 590 w 1190"/>
                <a:gd name="T37" fmla="*/ 34 h 671"/>
                <a:gd name="T38" fmla="*/ 508 w 1190"/>
                <a:gd name="T39" fmla="*/ 57 h 671"/>
                <a:gd name="T40" fmla="*/ 363 w 1190"/>
                <a:gd name="T41" fmla="*/ 110 h 671"/>
                <a:gd name="T42" fmla="*/ 226 w 1190"/>
                <a:gd name="T43" fmla="*/ 195 h 671"/>
                <a:gd name="T44" fmla="*/ 198 w 1190"/>
                <a:gd name="T45" fmla="*/ 246 h 671"/>
                <a:gd name="T46" fmla="*/ 183 w 1190"/>
                <a:gd name="T47" fmla="*/ 335 h 671"/>
                <a:gd name="T48" fmla="*/ 130 w 1190"/>
                <a:gd name="T49" fmla="*/ 409 h 671"/>
                <a:gd name="T50" fmla="*/ 96 w 1190"/>
                <a:gd name="T51" fmla="*/ 471 h 671"/>
                <a:gd name="T52" fmla="*/ 73 w 1190"/>
                <a:gd name="T53" fmla="*/ 531 h 671"/>
                <a:gd name="T54" fmla="*/ 65 w 1190"/>
                <a:gd name="T55" fmla="*/ 558 h 671"/>
                <a:gd name="T56" fmla="*/ 40 w 1190"/>
                <a:gd name="T57" fmla="*/ 621 h 671"/>
                <a:gd name="T58" fmla="*/ 19 w 1190"/>
                <a:gd name="T59" fmla="*/ 657 h 671"/>
                <a:gd name="T60" fmla="*/ 4 w 1190"/>
                <a:gd name="T61" fmla="*/ 670 h 671"/>
                <a:gd name="T62" fmla="*/ 0 w 1190"/>
                <a:gd name="T63" fmla="*/ 658 h 671"/>
                <a:gd name="T64" fmla="*/ 2 w 1190"/>
                <a:gd name="T65" fmla="*/ 630 h 6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0" h="671">
                  <a:moveTo>
                    <a:pt x="2" y="630"/>
                  </a:moveTo>
                  <a:lnTo>
                    <a:pt x="45" y="506"/>
                  </a:lnTo>
                  <a:lnTo>
                    <a:pt x="98" y="393"/>
                  </a:lnTo>
                  <a:lnTo>
                    <a:pt x="164" y="299"/>
                  </a:lnTo>
                  <a:lnTo>
                    <a:pt x="238" y="217"/>
                  </a:lnTo>
                  <a:lnTo>
                    <a:pt x="321" y="149"/>
                  </a:lnTo>
                  <a:lnTo>
                    <a:pt x="411" y="95"/>
                  </a:lnTo>
                  <a:lnTo>
                    <a:pt x="505" y="52"/>
                  </a:lnTo>
                  <a:lnTo>
                    <a:pt x="604" y="25"/>
                  </a:lnTo>
                  <a:lnTo>
                    <a:pt x="706" y="6"/>
                  </a:lnTo>
                  <a:lnTo>
                    <a:pt x="809" y="0"/>
                  </a:lnTo>
                  <a:lnTo>
                    <a:pt x="857" y="2"/>
                  </a:lnTo>
                  <a:lnTo>
                    <a:pt x="906" y="4"/>
                  </a:lnTo>
                  <a:lnTo>
                    <a:pt x="950" y="6"/>
                  </a:lnTo>
                  <a:lnTo>
                    <a:pt x="993" y="13"/>
                  </a:lnTo>
                  <a:lnTo>
                    <a:pt x="1030" y="19"/>
                  </a:lnTo>
                  <a:lnTo>
                    <a:pt x="1066" y="25"/>
                  </a:lnTo>
                  <a:lnTo>
                    <a:pt x="1098" y="34"/>
                  </a:lnTo>
                  <a:lnTo>
                    <a:pt x="1125" y="42"/>
                  </a:lnTo>
                  <a:lnTo>
                    <a:pt x="1149" y="52"/>
                  </a:lnTo>
                  <a:lnTo>
                    <a:pt x="1168" y="63"/>
                  </a:lnTo>
                  <a:lnTo>
                    <a:pt x="1180" y="72"/>
                  </a:lnTo>
                  <a:lnTo>
                    <a:pt x="1186" y="78"/>
                  </a:lnTo>
                  <a:lnTo>
                    <a:pt x="1189" y="82"/>
                  </a:lnTo>
                  <a:lnTo>
                    <a:pt x="1184" y="84"/>
                  </a:lnTo>
                  <a:lnTo>
                    <a:pt x="1178" y="84"/>
                  </a:lnTo>
                  <a:lnTo>
                    <a:pt x="1165" y="82"/>
                  </a:lnTo>
                  <a:lnTo>
                    <a:pt x="1149" y="80"/>
                  </a:lnTo>
                  <a:lnTo>
                    <a:pt x="1127" y="73"/>
                  </a:lnTo>
                  <a:lnTo>
                    <a:pt x="1102" y="68"/>
                  </a:lnTo>
                  <a:lnTo>
                    <a:pt x="1073" y="59"/>
                  </a:lnTo>
                  <a:lnTo>
                    <a:pt x="1007" y="45"/>
                  </a:lnTo>
                  <a:lnTo>
                    <a:pt x="938" y="36"/>
                  </a:lnTo>
                  <a:lnTo>
                    <a:pt x="860" y="31"/>
                  </a:lnTo>
                  <a:lnTo>
                    <a:pt x="782" y="34"/>
                  </a:lnTo>
                  <a:lnTo>
                    <a:pt x="699" y="42"/>
                  </a:lnTo>
                  <a:lnTo>
                    <a:pt x="618" y="57"/>
                  </a:lnTo>
                  <a:lnTo>
                    <a:pt x="537" y="78"/>
                  </a:lnTo>
                  <a:lnTo>
                    <a:pt x="461" y="110"/>
                  </a:lnTo>
                  <a:lnTo>
                    <a:pt x="390" y="147"/>
                  </a:lnTo>
                  <a:lnTo>
                    <a:pt x="324" y="195"/>
                  </a:lnTo>
                  <a:lnTo>
                    <a:pt x="268" y="246"/>
                  </a:lnTo>
                  <a:lnTo>
                    <a:pt x="223" y="292"/>
                  </a:lnTo>
                  <a:lnTo>
                    <a:pt x="183" y="335"/>
                  </a:lnTo>
                  <a:lnTo>
                    <a:pt x="153" y="372"/>
                  </a:lnTo>
                  <a:lnTo>
                    <a:pt x="130" y="409"/>
                  </a:lnTo>
                  <a:lnTo>
                    <a:pt x="112" y="442"/>
                  </a:lnTo>
                  <a:lnTo>
                    <a:pt x="96" y="471"/>
                  </a:lnTo>
                  <a:lnTo>
                    <a:pt x="84" y="501"/>
                  </a:lnTo>
                  <a:lnTo>
                    <a:pt x="73" y="531"/>
                  </a:lnTo>
                  <a:lnTo>
                    <a:pt x="65" y="558"/>
                  </a:lnTo>
                  <a:lnTo>
                    <a:pt x="52" y="594"/>
                  </a:lnTo>
                  <a:lnTo>
                    <a:pt x="40" y="621"/>
                  </a:lnTo>
                  <a:lnTo>
                    <a:pt x="29" y="642"/>
                  </a:lnTo>
                  <a:lnTo>
                    <a:pt x="19" y="657"/>
                  </a:lnTo>
                  <a:lnTo>
                    <a:pt x="10" y="665"/>
                  </a:lnTo>
                  <a:lnTo>
                    <a:pt x="4" y="670"/>
                  </a:lnTo>
                  <a:lnTo>
                    <a:pt x="0" y="667"/>
                  </a:lnTo>
                  <a:lnTo>
                    <a:pt x="0" y="658"/>
                  </a:lnTo>
                  <a:lnTo>
                    <a:pt x="0" y="646"/>
                  </a:lnTo>
                  <a:lnTo>
                    <a:pt x="2" y="630"/>
                  </a:lnTo>
                </a:path>
              </a:pathLst>
            </a:custGeom>
            <a:solidFill>
              <a:srgbClr val="FFF395"/>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09" name="Freeform 1333"/>
            <p:cNvSpPr>
              <a:spLocks/>
            </p:cNvSpPr>
            <p:nvPr/>
          </p:nvSpPr>
          <p:spPr bwMode="auto">
            <a:xfrm>
              <a:off x="2093" y="1314"/>
              <a:ext cx="1167" cy="649"/>
            </a:xfrm>
            <a:custGeom>
              <a:avLst/>
              <a:gdLst>
                <a:gd name="T0" fmla="*/ 48 w 1167"/>
                <a:gd name="T1" fmla="*/ 390 h 651"/>
                <a:gd name="T2" fmla="*/ 170 w 1167"/>
                <a:gd name="T3" fmla="*/ 189 h 651"/>
                <a:gd name="T4" fmla="*/ 326 w 1167"/>
                <a:gd name="T5" fmla="*/ 142 h 651"/>
                <a:gd name="T6" fmla="*/ 508 w 1167"/>
                <a:gd name="T7" fmla="*/ 48 h 651"/>
                <a:gd name="T8" fmla="*/ 704 w 1167"/>
                <a:gd name="T9" fmla="*/ 4 h 651"/>
                <a:gd name="T10" fmla="*/ 803 w 1167"/>
                <a:gd name="T11" fmla="*/ 0 h 651"/>
                <a:gd name="T12" fmla="*/ 897 w 1167"/>
                <a:gd name="T13" fmla="*/ 2 h 651"/>
                <a:gd name="T14" fmla="*/ 982 w 1167"/>
                <a:gd name="T15" fmla="*/ 8 h 651"/>
                <a:gd name="T16" fmla="*/ 1053 w 1167"/>
                <a:gd name="T17" fmla="*/ 20 h 651"/>
                <a:gd name="T18" fmla="*/ 1108 w 1167"/>
                <a:gd name="T19" fmla="*/ 34 h 651"/>
                <a:gd name="T20" fmla="*/ 1148 w 1167"/>
                <a:gd name="T21" fmla="*/ 50 h 651"/>
                <a:gd name="T22" fmla="*/ 1159 w 1167"/>
                <a:gd name="T23" fmla="*/ 59 h 651"/>
                <a:gd name="T24" fmla="*/ 1166 w 1167"/>
                <a:gd name="T25" fmla="*/ 68 h 651"/>
                <a:gd name="T26" fmla="*/ 1155 w 1167"/>
                <a:gd name="T27" fmla="*/ 68 h 651"/>
                <a:gd name="T28" fmla="*/ 1129 w 1167"/>
                <a:gd name="T29" fmla="*/ 63 h 651"/>
                <a:gd name="T30" fmla="*/ 1087 w 1167"/>
                <a:gd name="T31" fmla="*/ 52 h 651"/>
                <a:gd name="T32" fmla="*/ 1060 w 1167"/>
                <a:gd name="T33" fmla="*/ 44 h 651"/>
                <a:gd name="T34" fmla="*/ 927 w 1167"/>
                <a:gd name="T35" fmla="*/ 20 h 651"/>
                <a:gd name="T36" fmla="*/ 771 w 1167"/>
                <a:gd name="T37" fmla="*/ 20 h 651"/>
                <a:gd name="T38" fmla="*/ 609 w 1167"/>
                <a:gd name="T39" fmla="*/ 44 h 651"/>
                <a:gd name="T40" fmla="*/ 453 w 1167"/>
                <a:gd name="T41" fmla="*/ 96 h 651"/>
                <a:gd name="T42" fmla="*/ 316 w 1167"/>
                <a:gd name="T43" fmla="*/ 162 h 651"/>
                <a:gd name="T44" fmla="*/ 261 w 1167"/>
                <a:gd name="T45" fmla="*/ 162 h 651"/>
                <a:gd name="T46" fmla="*/ 177 w 1167"/>
                <a:gd name="T47" fmla="*/ 222 h 651"/>
                <a:gd name="T48" fmla="*/ 122 w 1167"/>
                <a:gd name="T49" fmla="*/ 298 h 651"/>
                <a:gd name="T50" fmla="*/ 89 w 1167"/>
                <a:gd name="T51" fmla="*/ 362 h 651"/>
                <a:gd name="T52" fmla="*/ 67 w 1167"/>
                <a:gd name="T53" fmla="*/ 403 h 651"/>
                <a:gd name="T54" fmla="*/ 57 w 1167"/>
                <a:gd name="T55" fmla="*/ 415 h 651"/>
                <a:gd name="T56" fmla="*/ 34 w 1167"/>
                <a:gd name="T57" fmla="*/ 446 h 651"/>
                <a:gd name="T58" fmla="*/ 15 w 1167"/>
                <a:gd name="T59" fmla="*/ 464 h 651"/>
                <a:gd name="T60" fmla="*/ 4 w 1167"/>
                <a:gd name="T61" fmla="*/ 471 h 651"/>
                <a:gd name="T62" fmla="*/ 0 w 1167"/>
                <a:gd name="T63" fmla="*/ 465 h 651"/>
                <a:gd name="T64" fmla="*/ 4 w 1167"/>
                <a:gd name="T65" fmla="*/ 451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67" h="651">
                  <a:moveTo>
                    <a:pt x="4" y="611"/>
                  </a:moveTo>
                  <a:lnTo>
                    <a:pt x="48" y="489"/>
                  </a:lnTo>
                  <a:lnTo>
                    <a:pt x="103" y="380"/>
                  </a:lnTo>
                  <a:lnTo>
                    <a:pt x="170" y="287"/>
                  </a:lnTo>
                  <a:lnTo>
                    <a:pt x="244" y="207"/>
                  </a:lnTo>
                  <a:lnTo>
                    <a:pt x="326" y="142"/>
                  </a:lnTo>
                  <a:lnTo>
                    <a:pt x="415" y="89"/>
                  </a:lnTo>
                  <a:lnTo>
                    <a:pt x="508" y="48"/>
                  </a:lnTo>
                  <a:lnTo>
                    <a:pt x="605" y="20"/>
                  </a:lnTo>
                  <a:lnTo>
                    <a:pt x="704" y="4"/>
                  </a:lnTo>
                  <a:lnTo>
                    <a:pt x="803" y="0"/>
                  </a:lnTo>
                  <a:lnTo>
                    <a:pt x="851" y="0"/>
                  </a:lnTo>
                  <a:lnTo>
                    <a:pt x="897" y="2"/>
                  </a:lnTo>
                  <a:lnTo>
                    <a:pt x="942" y="4"/>
                  </a:lnTo>
                  <a:lnTo>
                    <a:pt x="982" y="8"/>
                  </a:lnTo>
                  <a:lnTo>
                    <a:pt x="1020" y="15"/>
                  </a:lnTo>
                  <a:lnTo>
                    <a:pt x="1053" y="20"/>
                  </a:lnTo>
                  <a:lnTo>
                    <a:pt x="1083" y="27"/>
                  </a:lnTo>
                  <a:lnTo>
                    <a:pt x="1108" y="34"/>
                  </a:lnTo>
                  <a:lnTo>
                    <a:pt x="1131" y="42"/>
                  </a:lnTo>
                  <a:lnTo>
                    <a:pt x="1148" y="50"/>
                  </a:lnTo>
                  <a:lnTo>
                    <a:pt x="1159" y="59"/>
                  </a:lnTo>
                  <a:lnTo>
                    <a:pt x="1163" y="63"/>
                  </a:lnTo>
                  <a:lnTo>
                    <a:pt x="1166" y="68"/>
                  </a:lnTo>
                  <a:lnTo>
                    <a:pt x="1163" y="68"/>
                  </a:lnTo>
                  <a:lnTo>
                    <a:pt x="1155" y="68"/>
                  </a:lnTo>
                  <a:lnTo>
                    <a:pt x="1145" y="68"/>
                  </a:lnTo>
                  <a:lnTo>
                    <a:pt x="1129" y="63"/>
                  </a:lnTo>
                  <a:lnTo>
                    <a:pt x="1111" y="59"/>
                  </a:lnTo>
                  <a:lnTo>
                    <a:pt x="1087" y="52"/>
                  </a:lnTo>
                  <a:lnTo>
                    <a:pt x="1060" y="44"/>
                  </a:lnTo>
                  <a:lnTo>
                    <a:pt x="996" y="31"/>
                  </a:lnTo>
                  <a:lnTo>
                    <a:pt x="927" y="20"/>
                  </a:lnTo>
                  <a:lnTo>
                    <a:pt x="851" y="18"/>
                  </a:lnTo>
                  <a:lnTo>
                    <a:pt x="771" y="20"/>
                  </a:lnTo>
                  <a:lnTo>
                    <a:pt x="691" y="29"/>
                  </a:lnTo>
                  <a:lnTo>
                    <a:pt x="609" y="44"/>
                  </a:lnTo>
                  <a:lnTo>
                    <a:pt x="529" y="68"/>
                  </a:lnTo>
                  <a:lnTo>
                    <a:pt x="453" y="96"/>
                  </a:lnTo>
                  <a:lnTo>
                    <a:pt x="381" y="137"/>
                  </a:lnTo>
                  <a:lnTo>
                    <a:pt x="316" y="183"/>
                  </a:lnTo>
                  <a:lnTo>
                    <a:pt x="261" y="234"/>
                  </a:lnTo>
                  <a:lnTo>
                    <a:pt x="215" y="280"/>
                  </a:lnTo>
                  <a:lnTo>
                    <a:pt x="177" y="320"/>
                  </a:lnTo>
                  <a:lnTo>
                    <a:pt x="145" y="361"/>
                  </a:lnTo>
                  <a:lnTo>
                    <a:pt x="122" y="396"/>
                  </a:lnTo>
                  <a:lnTo>
                    <a:pt x="103" y="428"/>
                  </a:lnTo>
                  <a:lnTo>
                    <a:pt x="89" y="460"/>
                  </a:lnTo>
                  <a:lnTo>
                    <a:pt x="75" y="486"/>
                  </a:lnTo>
                  <a:lnTo>
                    <a:pt x="67" y="514"/>
                  </a:lnTo>
                  <a:lnTo>
                    <a:pt x="57" y="539"/>
                  </a:lnTo>
                  <a:lnTo>
                    <a:pt x="44" y="576"/>
                  </a:lnTo>
                  <a:lnTo>
                    <a:pt x="34" y="601"/>
                  </a:lnTo>
                  <a:lnTo>
                    <a:pt x="23" y="622"/>
                  </a:lnTo>
                  <a:lnTo>
                    <a:pt x="15" y="636"/>
                  </a:lnTo>
                  <a:lnTo>
                    <a:pt x="8" y="645"/>
                  </a:lnTo>
                  <a:lnTo>
                    <a:pt x="4" y="650"/>
                  </a:lnTo>
                  <a:lnTo>
                    <a:pt x="0" y="645"/>
                  </a:lnTo>
                  <a:lnTo>
                    <a:pt x="0" y="638"/>
                  </a:lnTo>
                  <a:lnTo>
                    <a:pt x="0" y="629"/>
                  </a:lnTo>
                  <a:lnTo>
                    <a:pt x="4" y="611"/>
                  </a:lnTo>
                </a:path>
              </a:pathLst>
            </a:custGeom>
            <a:solidFill>
              <a:srgbClr val="FFF59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0" name="Freeform 1334"/>
            <p:cNvSpPr>
              <a:spLocks/>
            </p:cNvSpPr>
            <p:nvPr/>
          </p:nvSpPr>
          <p:spPr bwMode="auto">
            <a:xfrm>
              <a:off x="2097" y="1315"/>
              <a:ext cx="1145" cy="629"/>
            </a:xfrm>
            <a:custGeom>
              <a:avLst/>
              <a:gdLst>
                <a:gd name="T0" fmla="*/ 50 w 1145"/>
                <a:gd name="T1" fmla="*/ 571 h 628"/>
                <a:gd name="T2" fmla="*/ 174 w 1145"/>
                <a:gd name="T3" fmla="*/ 275 h 628"/>
                <a:gd name="T4" fmla="*/ 333 w 1145"/>
                <a:gd name="T5" fmla="*/ 135 h 628"/>
                <a:gd name="T6" fmla="*/ 510 w 1145"/>
                <a:gd name="T7" fmla="*/ 46 h 628"/>
                <a:gd name="T8" fmla="*/ 701 w 1145"/>
                <a:gd name="T9" fmla="*/ 4 h 628"/>
                <a:gd name="T10" fmla="*/ 796 w 1145"/>
                <a:gd name="T11" fmla="*/ 0 h 628"/>
                <a:gd name="T12" fmla="*/ 889 w 1145"/>
                <a:gd name="T13" fmla="*/ 2 h 628"/>
                <a:gd name="T14" fmla="*/ 971 w 1145"/>
                <a:gd name="T15" fmla="*/ 8 h 628"/>
                <a:gd name="T16" fmla="*/ 1039 w 1145"/>
                <a:gd name="T17" fmla="*/ 16 h 628"/>
                <a:gd name="T18" fmla="*/ 1093 w 1145"/>
                <a:gd name="T19" fmla="*/ 29 h 628"/>
                <a:gd name="T20" fmla="*/ 1127 w 1145"/>
                <a:gd name="T21" fmla="*/ 41 h 628"/>
                <a:gd name="T22" fmla="*/ 1138 w 1145"/>
                <a:gd name="T23" fmla="*/ 48 h 628"/>
                <a:gd name="T24" fmla="*/ 1144 w 1145"/>
                <a:gd name="T25" fmla="*/ 54 h 628"/>
                <a:gd name="T26" fmla="*/ 1134 w 1145"/>
                <a:gd name="T27" fmla="*/ 54 h 628"/>
                <a:gd name="T28" fmla="*/ 1108 w 1145"/>
                <a:gd name="T29" fmla="*/ 48 h 628"/>
                <a:gd name="T30" fmla="*/ 1070 w 1145"/>
                <a:gd name="T31" fmla="*/ 40 h 628"/>
                <a:gd name="T32" fmla="*/ 1047 w 1145"/>
                <a:gd name="T33" fmla="*/ 31 h 628"/>
                <a:gd name="T34" fmla="*/ 916 w 1145"/>
                <a:gd name="T35" fmla="*/ 10 h 628"/>
                <a:gd name="T36" fmla="*/ 763 w 1145"/>
                <a:gd name="T37" fmla="*/ 8 h 628"/>
                <a:gd name="T38" fmla="*/ 602 w 1145"/>
                <a:gd name="T39" fmla="*/ 34 h 628"/>
                <a:gd name="T40" fmla="*/ 444 w 1145"/>
                <a:gd name="T41" fmla="*/ 86 h 628"/>
                <a:gd name="T42" fmla="*/ 310 w 1145"/>
                <a:gd name="T43" fmla="*/ 172 h 628"/>
                <a:gd name="T44" fmla="*/ 253 w 1145"/>
                <a:gd name="T45" fmla="*/ 222 h 628"/>
                <a:gd name="T46" fmla="*/ 168 w 1145"/>
                <a:gd name="T47" fmla="*/ 310 h 628"/>
                <a:gd name="T48" fmla="*/ 113 w 1145"/>
                <a:gd name="T49" fmla="*/ 481 h 628"/>
                <a:gd name="T50" fmla="*/ 80 w 1145"/>
                <a:gd name="T51" fmla="*/ 543 h 628"/>
                <a:gd name="T52" fmla="*/ 59 w 1145"/>
                <a:gd name="T53" fmla="*/ 596 h 628"/>
                <a:gd name="T54" fmla="*/ 50 w 1145"/>
                <a:gd name="T55" fmla="*/ 619 h 628"/>
                <a:gd name="T56" fmla="*/ 27 w 1145"/>
                <a:gd name="T57" fmla="*/ 679 h 628"/>
                <a:gd name="T58" fmla="*/ 11 w 1145"/>
                <a:gd name="T59" fmla="*/ 714 h 628"/>
                <a:gd name="T60" fmla="*/ 0 w 1145"/>
                <a:gd name="T61" fmla="*/ 725 h 628"/>
                <a:gd name="T62" fmla="*/ 0 w 1145"/>
                <a:gd name="T63" fmla="*/ 716 h 628"/>
                <a:gd name="T64" fmla="*/ 4 w 1145"/>
                <a:gd name="T65" fmla="*/ 690 h 6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5" h="628">
                  <a:moveTo>
                    <a:pt x="4" y="592"/>
                  </a:moveTo>
                  <a:lnTo>
                    <a:pt x="50" y="473"/>
                  </a:lnTo>
                  <a:lnTo>
                    <a:pt x="107" y="365"/>
                  </a:lnTo>
                  <a:lnTo>
                    <a:pt x="174" y="275"/>
                  </a:lnTo>
                  <a:lnTo>
                    <a:pt x="250" y="197"/>
                  </a:lnTo>
                  <a:lnTo>
                    <a:pt x="333" y="135"/>
                  </a:lnTo>
                  <a:lnTo>
                    <a:pt x="419" y="84"/>
                  </a:lnTo>
                  <a:lnTo>
                    <a:pt x="510" y="46"/>
                  </a:lnTo>
                  <a:lnTo>
                    <a:pt x="605" y="20"/>
                  </a:lnTo>
                  <a:lnTo>
                    <a:pt x="701" y="4"/>
                  </a:lnTo>
                  <a:lnTo>
                    <a:pt x="796" y="0"/>
                  </a:lnTo>
                  <a:lnTo>
                    <a:pt x="842" y="0"/>
                  </a:lnTo>
                  <a:lnTo>
                    <a:pt x="889" y="2"/>
                  </a:lnTo>
                  <a:lnTo>
                    <a:pt x="931" y="4"/>
                  </a:lnTo>
                  <a:lnTo>
                    <a:pt x="971" y="8"/>
                  </a:lnTo>
                  <a:lnTo>
                    <a:pt x="1007" y="13"/>
                  </a:lnTo>
                  <a:lnTo>
                    <a:pt x="1039" y="16"/>
                  </a:lnTo>
                  <a:lnTo>
                    <a:pt x="1068" y="23"/>
                  </a:lnTo>
                  <a:lnTo>
                    <a:pt x="1093" y="29"/>
                  </a:lnTo>
                  <a:lnTo>
                    <a:pt x="1113" y="36"/>
                  </a:lnTo>
                  <a:lnTo>
                    <a:pt x="1127" y="41"/>
                  </a:lnTo>
                  <a:lnTo>
                    <a:pt x="1138" y="48"/>
                  </a:lnTo>
                  <a:lnTo>
                    <a:pt x="1141" y="52"/>
                  </a:lnTo>
                  <a:lnTo>
                    <a:pt x="1144" y="54"/>
                  </a:lnTo>
                  <a:lnTo>
                    <a:pt x="1140" y="54"/>
                  </a:lnTo>
                  <a:lnTo>
                    <a:pt x="1134" y="54"/>
                  </a:lnTo>
                  <a:lnTo>
                    <a:pt x="1123" y="52"/>
                  </a:lnTo>
                  <a:lnTo>
                    <a:pt x="1108" y="48"/>
                  </a:lnTo>
                  <a:lnTo>
                    <a:pt x="1091" y="43"/>
                  </a:lnTo>
                  <a:lnTo>
                    <a:pt x="1070" y="40"/>
                  </a:lnTo>
                  <a:lnTo>
                    <a:pt x="1047" y="31"/>
                  </a:lnTo>
                  <a:lnTo>
                    <a:pt x="986" y="18"/>
                  </a:lnTo>
                  <a:lnTo>
                    <a:pt x="916" y="10"/>
                  </a:lnTo>
                  <a:lnTo>
                    <a:pt x="842" y="8"/>
                  </a:lnTo>
                  <a:lnTo>
                    <a:pt x="763" y="8"/>
                  </a:lnTo>
                  <a:lnTo>
                    <a:pt x="683" y="18"/>
                  </a:lnTo>
                  <a:lnTo>
                    <a:pt x="602" y="34"/>
                  </a:lnTo>
                  <a:lnTo>
                    <a:pt x="522" y="57"/>
                  </a:lnTo>
                  <a:lnTo>
                    <a:pt x="444" y="86"/>
                  </a:lnTo>
                  <a:lnTo>
                    <a:pt x="372" y="126"/>
                  </a:lnTo>
                  <a:lnTo>
                    <a:pt x="310" y="172"/>
                  </a:lnTo>
                  <a:lnTo>
                    <a:pt x="253" y="222"/>
                  </a:lnTo>
                  <a:lnTo>
                    <a:pt x="206" y="269"/>
                  </a:lnTo>
                  <a:lnTo>
                    <a:pt x="168" y="310"/>
                  </a:lnTo>
                  <a:lnTo>
                    <a:pt x="137" y="349"/>
                  </a:lnTo>
                  <a:lnTo>
                    <a:pt x="113" y="383"/>
                  </a:lnTo>
                  <a:lnTo>
                    <a:pt x="94" y="416"/>
                  </a:lnTo>
                  <a:lnTo>
                    <a:pt x="80" y="445"/>
                  </a:lnTo>
                  <a:lnTo>
                    <a:pt x="67" y="473"/>
                  </a:lnTo>
                  <a:lnTo>
                    <a:pt x="59" y="498"/>
                  </a:lnTo>
                  <a:lnTo>
                    <a:pt x="50" y="521"/>
                  </a:lnTo>
                  <a:lnTo>
                    <a:pt x="37" y="554"/>
                  </a:lnTo>
                  <a:lnTo>
                    <a:pt x="27" y="581"/>
                  </a:lnTo>
                  <a:lnTo>
                    <a:pt x="16" y="601"/>
                  </a:lnTo>
                  <a:lnTo>
                    <a:pt x="11" y="616"/>
                  </a:lnTo>
                  <a:lnTo>
                    <a:pt x="4" y="624"/>
                  </a:lnTo>
                  <a:lnTo>
                    <a:pt x="0" y="627"/>
                  </a:lnTo>
                  <a:lnTo>
                    <a:pt x="0" y="624"/>
                  </a:lnTo>
                  <a:lnTo>
                    <a:pt x="0" y="618"/>
                  </a:lnTo>
                  <a:lnTo>
                    <a:pt x="2" y="607"/>
                  </a:lnTo>
                  <a:lnTo>
                    <a:pt x="4" y="592"/>
                  </a:lnTo>
                </a:path>
              </a:pathLst>
            </a:custGeom>
            <a:solidFill>
              <a:srgbClr val="FFF7A8"/>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1" name="Freeform 1335"/>
            <p:cNvSpPr>
              <a:spLocks/>
            </p:cNvSpPr>
            <p:nvPr/>
          </p:nvSpPr>
          <p:spPr bwMode="auto">
            <a:xfrm>
              <a:off x="1998" y="1920"/>
              <a:ext cx="197" cy="173"/>
            </a:xfrm>
            <a:custGeom>
              <a:avLst/>
              <a:gdLst>
                <a:gd name="T0" fmla="*/ 237 w 195"/>
                <a:gd name="T1" fmla="*/ 647 h 170"/>
                <a:gd name="T2" fmla="*/ 423 w 195"/>
                <a:gd name="T3" fmla="*/ 697 h 170"/>
                <a:gd name="T4" fmla="*/ 435 w 195"/>
                <a:gd name="T5" fmla="*/ 507 h 170"/>
                <a:gd name="T6" fmla="*/ 435 w 195"/>
                <a:gd name="T7" fmla="*/ 507 h 170"/>
                <a:gd name="T8" fmla="*/ 435 w 195"/>
                <a:gd name="T9" fmla="*/ 398 h 170"/>
                <a:gd name="T10" fmla="*/ 419 w 195"/>
                <a:gd name="T11" fmla="*/ 316 h 170"/>
                <a:gd name="T12" fmla="*/ 376 w 195"/>
                <a:gd name="T13" fmla="*/ 261 h 170"/>
                <a:gd name="T14" fmla="*/ 323 w 195"/>
                <a:gd name="T15" fmla="*/ 236 h 170"/>
                <a:gd name="T16" fmla="*/ 266 w 195"/>
                <a:gd name="T17" fmla="*/ 216 h 170"/>
                <a:gd name="T18" fmla="*/ 266 w 195"/>
                <a:gd name="T19" fmla="*/ 216 h 170"/>
                <a:gd name="T20" fmla="*/ 205 w 195"/>
                <a:gd name="T21" fmla="*/ 212 h 170"/>
                <a:gd name="T22" fmla="*/ 171 w 195"/>
                <a:gd name="T23" fmla="*/ 236 h 170"/>
                <a:gd name="T24" fmla="*/ 149 w 195"/>
                <a:gd name="T25" fmla="*/ 276 h 170"/>
                <a:gd name="T26" fmla="*/ 44 w 195"/>
                <a:gd name="T27" fmla="*/ 334 h 170"/>
                <a:gd name="T28" fmla="*/ 41 w 195"/>
                <a:gd name="T29" fmla="*/ 377 h 170"/>
                <a:gd name="T30" fmla="*/ 36 w 195"/>
                <a:gd name="T31" fmla="*/ 603 h 170"/>
                <a:gd name="T32" fmla="*/ 237 w 195"/>
                <a:gd name="T33" fmla="*/ 647 h 170"/>
                <a:gd name="T34" fmla="*/ 231 w 195"/>
                <a:gd name="T35" fmla="*/ 856 h 170"/>
                <a:gd name="T36" fmla="*/ 0 w 195"/>
                <a:gd name="T37" fmla="*/ 788 h 170"/>
                <a:gd name="T38" fmla="*/ 13 w 195"/>
                <a:gd name="T39" fmla="*/ 316 h 170"/>
                <a:gd name="T40" fmla="*/ 13 w 195"/>
                <a:gd name="T41" fmla="*/ 316 h 170"/>
                <a:gd name="T42" fmla="*/ 16 w 195"/>
                <a:gd name="T43" fmla="*/ 236 h 170"/>
                <a:gd name="T44" fmla="*/ 23 w 195"/>
                <a:gd name="T45" fmla="*/ 191 h 170"/>
                <a:gd name="T46" fmla="*/ 31 w 195"/>
                <a:gd name="T47" fmla="*/ 20 h 170"/>
                <a:gd name="T48" fmla="*/ 40 w 195"/>
                <a:gd name="T49" fmla="*/ 13 h 170"/>
                <a:gd name="T50" fmla="*/ 153 w 195"/>
                <a:gd name="T51" fmla="*/ 6 h 170"/>
                <a:gd name="T52" fmla="*/ 175 w 195"/>
                <a:gd name="T53" fmla="*/ 4 h 170"/>
                <a:gd name="T54" fmla="*/ 195 w 195"/>
                <a:gd name="T55" fmla="*/ 0 h 170"/>
                <a:gd name="T56" fmla="*/ 223 w 195"/>
                <a:gd name="T57" fmla="*/ 0 h 170"/>
                <a:gd name="T58" fmla="*/ 248 w 195"/>
                <a:gd name="T59" fmla="*/ 0 h 170"/>
                <a:gd name="T60" fmla="*/ 281 w 195"/>
                <a:gd name="T61" fmla="*/ 2 h 170"/>
                <a:gd name="T62" fmla="*/ 281 w 195"/>
                <a:gd name="T63" fmla="*/ 2 h 170"/>
                <a:gd name="T64" fmla="*/ 311 w 195"/>
                <a:gd name="T65" fmla="*/ 4 h 170"/>
                <a:gd name="T66" fmla="*/ 352 w 195"/>
                <a:gd name="T67" fmla="*/ 8 h 170"/>
                <a:gd name="T68" fmla="*/ 400 w 195"/>
                <a:gd name="T69" fmla="*/ 13 h 170"/>
                <a:gd name="T70" fmla="*/ 431 w 195"/>
                <a:gd name="T71" fmla="*/ 18 h 170"/>
                <a:gd name="T72" fmla="*/ 454 w 195"/>
                <a:gd name="T73" fmla="*/ 25 h 170"/>
                <a:gd name="T74" fmla="*/ 475 w 195"/>
                <a:gd name="T75" fmla="*/ 204 h 170"/>
                <a:gd name="T76" fmla="*/ 499 w 195"/>
                <a:gd name="T77" fmla="*/ 244 h 170"/>
                <a:gd name="T78" fmla="*/ 509 w 195"/>
                <a:gd name="T79" fmla="*/ 306 h 170"/>
                <a:gd name="T80" fmla="*/ 519 w 195"/>
                <a:gd name="T81" fmla="*/ 398 h 170"/>
                <a:gd name="T82" fmla="*/ 510 w 195"/>
                <a:gd name="T83" fmla="*/ 507 h 170"/>
                <a:gd name="T84" fmla="*/ 480 w 195"/>
                <a:gd name="T85" fmla="*/ 934 h 170"/>
                <a:gd name="T86" fmla="*/ 231 w 195"/>
                <a:gd name="T87" fmla="*/ 856 h 170"/>
                <a:gd name="T88" fmla="*/ 237 w 195"/>
                <a:gd name="T89" fmla="*/ 647 h 170"/>
                <a:gd name="T90" fmla="*/ 237 w 195"/>
                <a:gd name="T91" fmla="*/ 647 h 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95" h="170">
                  <a:moveTo>
                    <a:pt x="94" y="118"/>
                  </a:moveTo>
                  <a:lnTo>
                    <a:pt x="154" y="127"/>
                  </a:lnTo>
                  <a:lnTo>
                    <a:pt x="160" y="90"/>
                  </a:lnTo>
                  <a:lnTo>
                    <a:pt x="160" y="74"/>
                  </a:lnTo>
                  <a:lnTo>
                    <a:pt x="152" y="61"/>
                  </a:lnTo>
                  <a:lnTo>
                    <a:pt x="139" y="50"/>
                  </a:lnTo>
                  <a:lnTo>
                    <a:pt x="124" y="44"/>
                  </a:lnTo>
                  <a:lnTo>
                    <a:pt x="105" y="39"/>
                  </a:lnTo>
                  <a:lnTo>
                    <a:pt x="78" y="38"/>
                  </a:lnTo>
                  <a:lnTo>
                    <a:pt x="61" y="44"/>
                  </a:lnTo>
                  <a:lnTo>
                    <a:pt x="50" y="53"/>
                  </a:lnTo>
                  <a:lnTo>
                    <a:pt x="44" y="64"/>
                  </a:lnTo>
                  <a:lnTo>
                    <a:pt x="41" y="71"/>
                  </a:lnTo>
                  <a:lnTo>
                    <a:pt x="36" y="110"/>
                  </a:lnTo>
                  <a:lnTo>
                    <a:pt x="94" y="118"/>
                  </a:lnTo>
                  <a:lnTo>
                    <a:pt x="91" y="154"/>
                  </a:lnTo>
                  <a:lnTo>
                    <a:pt x="0" y="141"/>
                  </a:lnTo>
                  <a:lnTo>
                    <a:pt x="13" y="61"/>
                  </a:lnTo>
                  <a:lnTo>
                    <a:pt x="16" y="44"/>
                  </a:lnTo>
                  <a:lnTo>
                    <a:pt x="23" y="32"/>
                  </a:lnTo>
                  <a:lnTo>
                    <a:pt x="31" y="20"/>
                  </a:lnTo>
                  <a:lnTo>
                    <a:pt x="40" y="13"/>
                  </a:lnTo>
                  <a:lnTo>
                    <a:pt x="52" y="6"/>
                  </a:lnTo>
                  <a:lnTo>
                    <a:pt x="63" y="4"/>
                  </a:lnTo>
                  <a:lnTo>
                    <a:pt x="73" y="0"/>
                  </a:lnTo>
                  <a:lnTo>
                    <a:pt x="87" y="0"/>
                  </a:lnTo>
                  <a:lnTo>
                    <a:pt x="99" y="0"/>
                  </a:lnTo>
                  <a:lnTo>
                    <a:pt x="110" y="2"/>
                  </a:lnTo>
                  <a:lnTo>
                    <a:pt x="120" y="4"/>
                  </a:lnTo>
                  <a:lnTo>
                    <a:pt x="133" y="8"/>
                  </a:lnTo>
                  <a:lnTo>
                    <a:pt x="145" y="13"/>
                  </a:lnTo>
                  <a:lnTo>
                    <a:pt x="158" y="18"/>
                  </a:lnTo>
                  <a:lnTo>
                    <a:pt x="168" y="25"/>
                  </a:lnTo>
                  <a:lnTo>
                    <a:pt x="177" y="36"/>
                  </a:lnTo>
                  <a:lnTo>
                    <a:pt x="186" y="46"/>
                  </a:lnTo>
                  <a:lnTo>
                    <a:pt x="190" y="59"/>
                  </a:lnTo>
                  <a:lnTo>
                    <a:pt x="194" y="74"/>
                  </a:lnTo>
                  <a:lnTo>
                    <a:pt x="191" y="90"/>
                  </a:lnTo>
                  <a:lnTo>
                    <a:pt x="179" y="169"/>
                  </a:lnTo>
                  <a:lnTo>
                    <a:pt x="91" y="154"/>
                  </a:lnTo>
                  <a:lnTo>
                    <a:pt x="94" y="118"/>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2" name="Freeform 1336"/>
            <p:cNvSpPr>
              <a:spLocks/>
            </p:cNvSpPr>
            <p:nvPr/>
          </p:nvSpPr>
          <p:spPr bwMode="auto">
            <a:xfrm>
              <a:off x="2027" y="1713"/>
              <a:ext cx="231" cy="192"/>
            </a:xfrm>
            <a:custGeom>
              <a:avLst/>
              <a:gdLst>
                <a:gd name="T0" fmla="*/ 165 w 228"/>
                <a:gd name="T1" fmla="*/ 48 h 194"/>
                <a:gd name="T2" fmla="*/ 215 w 228"/>
                <a:gd name="T3" fmla="*/ 48 h 194"/>
                <a:gd name="T4" fmla="*/ 251 w 228"/>
                <a:gd name="T5" fmla="*/ 39 h 194"/>
                <a:gd name="T6" fmla="*/ 298 w 228"/>
                <a:gd name="T7" fmla="*/ 37 h 194"/>
                <a:gd name="T8" fmla="*/ 322 w 228"/>
                <a:gd name="T9" fmla="*/ 39 h 194"/>
                <a:gd name="T10" fmla="*/ 382 w 228"/>
                <a:gd name="T11" fmla="*/ 48 h 194"/>
                <a:gd name="T12" fmla="*/ 392 w 228"/>
                <a:gd name="T13" fmla="*/ 48 h 194"/>
                <a:gd name="T14" fmla="*/ 298 w 228"/>
                <a:gd name="T15" fmla="*/ 48 h 194"/>
                <a:gd name="T16" fmla="*/ 177 w 228"/>
                <a:gd name="T17" fmla="*/ 48 h 194"/>
                <a:gd name="T18" fmla="*/ 638 w 228"/>
                <a:gd name="T19" fmla="*/ 54 h 194"/>
                <a:gd name="T20" fmla="*/ 473 w 228"/>
                <a:gd name="T21" fmla="*/ 48 h 194"/>
                <a:gd name="T22" fmla="*/ 494 w 228"/>
                <a:gd name="T23" fmla="*/ 48 h 194"/>
                <a:gd name="T24" fmla="*/ 542 w 228"/>
                <a:gd name="T25" fmla="*/ 48 h 194"/>
                <a:gd name="T26" fmla="*/ 622 w 228"/>
                <a:gd name="T27" fmla="*/ 48 h 194"/>
                <a:gd name="T28" fmla="*/ 659 w 228"/>
                <a:gd name="T29" fmla="*/ 48 h 194"/>
                <a:gd name="T30" fmla="*/ 713 w 228"/>
                <a:gd name="T31" fmla="*/ 48 h 194"/>
                <a:gd name="T32" fmla="*/ 754 w 228"/>
                <a:gd name="T33" fmla="*/ 48 h 194"/>
                <a:gd name="T34" fmla="*/ 794 w 228"/>
                <a:gd name="T35" fmla="*/ 48 h 194"/>
                <a:gd name="T36" fmla="*/ 782 w 228"/>
                <a:gd name="T37" fmla="*/ 48 h 194"/>
                <a:gd name="T38" fmla="*/ 747 w 228"/>
                <a:gd name="T39" fmla="*/ 48 h 194"/>
                <a:gd name="T40" fmla="*/ 677 w 228"/>
                <a:gd name="T41" fmla="*/ 43 h 194"/>
                <a:gd name="T42" fmla="*/ 602 w 228"/>
                <a:gd name="T43" fmla="*/ 39 h 194"/>
                <a:gd name="T44" fmla="*/ 528 w 228"/>
                <a:gd name="T45" fmla="*/ 37 h 194"/>
                <a:gd name="T46" fmla="*/ 479 w 228"/>
                <a:gd name="T47" fmla="*/ 48 h 194"/>
                <a:gd name="T48" fmla="*/ 479 w 228"/>
                <a:gd name="T49" fmla="*/ 35 h 194"/>
                <a:gd name="T50" fmla="*/ 446 w 228"/>
                <a:gd name="T51" fmla="*/ 16 h 194"/>
                <a:gd name="T52" fmla="*/ 382 w 228"/>
                <a:gd name="T53" fmla="*/ 3 h 194"/>
                <a:gd name="T54" fmla="*/ 362 w 228"/>
                <a:gd name="T55" fmla="*/ 2 h 194"/>
                <a:gd name="T56" fmla="*/ 298 w 228"/>
                <a:gd name="T57" fmla="*/ 0 h 194"/>
                <a:gd name="T58" fmla="*/ 245 w 228"/>
                <a:gd name="T59" fmla="*/ 0 h 194"/>
                <a:gd name="T60" fmla="*/ 203 w 228"/>
                <a:gd name="T61" fmla="*/ 7 h 194"/>
                <a:gd name="T62" fmla="*/ 165 w 228"/>
                <a:gd name="T63" fmla="*/ 23 h 194"/>
                <a:gd name="T64" fmla="*/ 0 w 228"/>
                <a:gd name="T65" fmla="*/ 48 h 194"/>
                <a:gd name="T66" fmla="*/ 215 w 228"/>
                <a:gd name="T67" fmla="*/ 48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8" h="194">
                  <a:moveTo>
                    <a:pt x="63" y="106"/>
                  </a:moveTo>
                  <a:lnTo>
                    <a:pt x="42" y="96"/>
                  </a:lnTo>
                  <a:lnTo>
                    <a:pt x="63" y="53"/>
                  </a:lnTo>
                  <a:lnTo>
                    <a:pt x="66" y="43"/>
                  </a:lnTo>
                  <a:lnTo>
                    <a:pt x="75" y="39"/>
                  </a:lnTo>
                  <a:lnTo>
                    <a:pt x="82" y="37"/>
                  </a:lnTo>
                  <a:lnTo>
                    <a:pt x="88" y="37"/>
                  </a:lnTo>
                  <a:lnTo>
                    <a:pt x="94" y="39"/>
                  </a:lnTo>
                  <a:lnTo>
                    <a:pt x="103" y="43"/>
                  </a:lnTo>
                  <a:lnTo>
                    <a:pt x="107" y="50"/>
                  </a:lnTo>
                  <a:lnTo>
                    <a:pt x="109" y="58"/>
                  </a:lnTo>
                  <a:lnTo>
                    <a:pt x="109" y="66"/>
                  </a:lnTo>
                  <a:lnTo>
                    <a:pt x="105" y="76"/>
                  </a:lnTo>
                  <a:lnTo>
                    <a:pt x="88" y="117"/>
                  </a:lnTo>
                  <a:lnTo>
                    <a:pt x="63" y="106"/>
                  </a:lnTo>
                  <a:lnTo>
                    <a:pt x="48" y="140"/>
                  </a:lnTo>
                  <a:lnTo>
                    <a:pt x="164" y="193"/>
                  </a:lnTo>
                  <a:lnTo>
                    <a:pt x="178" y="159"/>
                  </a:lnTo>
                  <a:lnTo>
                    <a:pt x="116" y="129"/>
                  </a:lnTo>
                  <a:lnTo>
                    <a:pt x="132" y="94"/>
                  </a:lnTo>
                  <a:lnTo>
                    <a:pt x="139" y="81"/>
                  </a:lnTo>
                  <a:lnTo>
                    <a:pt x="144" y="75"/>
                  </a:lnTo>
                  <a:lnTo>
                    <a:pt x="153" y="73"/>
                  </a:lnTo>
                  <a:lnTo>
                    <a:pt x="162" y="75"/>
                  </a:lnTo>
                  <a:lnTo>
                    <a:pt x="174" y="81"/>
                  </a:lnTo>
                  <a:lnTo>
                    <a:pt x="183" y="85"/>
                  </a:lnTo>
                  <a:lnTo>
                    <a:pt x="191" y="87"/>
                  </a:lnTo>
                  <a:lnTo>
                    <a:pt x="197" y="89"/>
                  </a:lnTo>
                  <a:lnTo>
                    <a:pt x="203" y="89"/>
                  </a:lnTo>
                  <a:lnTo>
                    <a:pt x="210" y="92"/>
                  </a:lnTo>
                  <a:lnTo>
                    <a:pt x="227" y="53"/>
                  </a:lnTo>
                  <a:lnTo>
                    <a:pt x="222" y="51"/>
                  </a:lnTo>
                  <a:lnTo>
                    <a:pt x="218" y="53"/>
                  </a:lnTo>
                  <a:lnTo>
                    <a:pt x="214" y="53"/>
                  </a:lnTo>
                  <a:lnTo>
                    <a:pt x="208" y="53"/>
                  </a:lnTo>
                  <a:lnTo>
                    <a:pt x="199" y="50"/>
                  </a:lnTo>
                  <a:lnTo>
                    <a:pt x="187" y="43"/>
                  </a:lnTo>
                  <a:lnTo>
                    <a:pt x="169" y="39"/>
                  </a:lnTo>
                  <a:lnTo>
                    <a:pt x="157" y="35"/>
                  </a:lnTo>
                  <a:lnTo>
                    <a:pt x="149" y="37"/>
                  </a:lnTo>
                  <a:lnTo>
                    <a:pt x="141" y="41"/>
                  </a:lnTo>
                  <a:lnTo>
                    <a:pt x="134" y="48"/>
                  </a:lnTo>
                  <a:lnTo>
                    <a:pt x="134" y="35"/>
                  </a:lnTo>
                  <a:lnTo>
                    <a:pt x="130" y="27"/>
                  </a:lnTo>
                  <a:lnTo>
                    <a:pt x="123" y="16"/>
                  </a:lnTo>
                  <a:lnTo>
                    <a:pt x="117" y="9"/>
                  </a:lnTo>
                  <a:lnTo>
                    <a:pt x="107" y="3"/>
                  </a:lnTo>
                  <a:lnTo>
                    <a:pt x="103" y="2"/>
                  </a:lnTo>
                  <a:lnTo>
                    <a:pt x="96" y="0"/>
                  </a:lnTo>
                  <a:lnTo>
                    <a:pt x="88" y="0"/>
                  </a:lnTo>
                  <a:lnTo>
                    <a:pt x="82" y="0"/>
                  </a:lnTo>
                  <a:lnTo>
                    <a:pt x="73" y="0"/>
                  </a:lnTo>
                  <a:lnTo>
                    <a:pt x="65" y="3"/>
                  </a:lnTo>
                  <a:lnTo>
                    <a:pt x="59" y="7"/>
                  </a:lnTo>
                  <a:lnTo>
                    <a:pt x="50" y="14"/>
                  </a:lnTo>
                  <a:lnTo>
                    <a:pt x="42" y="23"/>
                  </a:lnTo>
                  <a:lnTo>
                    <a:pt x="38" y="35"/>
                  </a:lnTo>
                  <a:lnTo>
                    <a:pt x="0" y="117"/>
                  </a:lnTo>
                  <a:lnTo>
                    <a:pt x="48" y="140"/>
                  </a:lnTo>
                  <a:lnTo>
                    <a:pt x="63" y="106"/>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3" name="Freeform 1337"/>
            <p:cNvSpPr>
              <a:spLocks/>
            </p:cNvSpPr>
            <p:nvPr/>
          </p:nvSpPr>
          <p:spPr bwMode="auto">
            <a:xfrm>
              <a:off x="2199" y="1555"/>
              <a:ext cx="191" cy="187"/>
            </a:xfrm>
            <a:custGeom>
              <a:avLst/>
              <a:gdLst>
                <a:gd name="T0" fmla="*/ 234 w 190"/>
                <a:gd name="T1" fmla="*/ 31 h 190"/>
                <a:gd name="T2" fmla="*/ 247 w 190"/>
                <a:gd name="T3" fmla="*/ 31 h 190"/>
                <a:gd name="T4" fmla="*/ 251 w 190"/>
                <a:gd name="T5" fmla="*/ 31 h 190"/>
                <a:gd name="T6" fmla="*/ 249 w 190"/>
                <a:gd name="T7" fmla="*/ 31 h 190"/>
                <a:gd name="T8" fmla="*/ 243 w 190"/>
                <a:gd name="T9" fmla="*/ 31 h 190"/>
                <a:gd name="T10" fmla="*/ 240 w 190"/>
                <a:gd name="T11" fmla="*/ 31 h 190"/>
                <a:gd name="T12" fmla="*/ 230 w 190"/>
                <a:gd name="T13" fmla="*/ 31 h 190"/>
                <a:gd name="T14" fmla="*/ 217 w 190"/>
                <a:gd name="T15" fmla="*/ 31 h 190"/>
                <a:gd name="T16" fmla="*/ 201 w 190"/>
                <a:gd name="T17" fmla="*/ 31 h 190"/>
                <a:gd name="T18" fmla="*/ 84 w 190"/>
                <a:gd name="T19" fmla="*/ 31 h 190"/>
                <a:gd name="T20" fmla="*/ 62 w 190"/>
                <a:gd name="T21" fmla="*/ 31 h 190"/>
                <a:gd name="T22" fmla="*/ 52 w 190"/>
                <a:gd name="T23" fmla="*/ 31 h 190"/>
                <a:gd name="T24" fmla="*/ 37 w 190"/>
                <a:gd name="T25" fmla="*/ 31 h 190"/>
                <a:gd name="T26" fmla="*/ 34 w 190"/>
                <a:gd name="T27" fmla="*/ 31 h 190"/>
                <a:gd name="T28" fmla="*/ 35 w 190"/>
                <a:gd name="T29" fmla="*/ 31 h 190"/>
                <a:gd name="T30" fmla="*/ 41 w 190"/>
                <a:gd name="T31" fmla="*/ 31 h 190"/>
                <a:gd name="T32" fmla="*/ 46 w 190"/>
                <a:gd name="T33" fmla="*/ 31 h 190"/>
                <a:gd name="T34" fmla="*/ 54 w 190"/>
                <a:gd name="T35" fmla="*/ 31 h 190"/>
                <a:gd name="T36" fmla="*/ 67 w 190"/>
                <a:gd name="T37" fmla="*/ 31 h 190"/>
                <a:gd name="T38" fmla="*/ 84 w 190"/>
                <a:gd name="T39" fmla="*/ 31 h 190"/>
                <a:gd name="T40" fmla="*/ 201 w 190"/>
                <a:gd name="T41" fmla="*/ 31 h 190"/>
                <a:gd name="T42" fmla="*/ 224 w 190"/>
                <a:gd name="T43" fmla="*/ 31 h 190"/>
                <a:gd name="T44" fmla="*/ 247 w 190"/>
                <a:gd name="T45" fmla="*/ 25 h 190"/>
                <a:gd name="T46" fmla="*/ 211 w 190"/>
                <a:gd name="T47" fmla="*/ 4 h 190"/>
                <a:gd name="T48" fmla="*/ 80 w 190"/>
                <a:gd name="T49" fmla="*/ 0 h 190"/>
                <a:gd name="T50" fmla="*/ 54 w 190"/>
                <a:gd name="T51" fmla="*/ 6 h 190"/>
                <a:gd name="T52" fmla="*/ 34 w 190"/>
                <a:gd name="T53" fmla="*/ 19 h 190"/>
                <a:gd name="T54" fmla="*/ 20 w 190"/>
                <a:gd name="T55" fmla="*/ 31 h 190"/>
                <a:gd name="T56" fmla="*/ 16 w 190"/>
                <a:gd name="T57" fmla="*/ 31 h 190"/>
                <a:gd name="T58" fmla="*/ 4 w 190"/>
                <a:gd name="T59" fmla="*/ 31 h 190"/>
                <a:gd name="T60" fmla="*/ 0 w 190"/>
                <a:gd name="T61" fmla="*/ 31 h 190"/>
                <a:gd name="T62" fmla="*/ 2 w 190"/>
                <a:gd name="T63" fmla="*/ 31 h 190"/>
                <a:gd name="T64" fmla="*/ 20 w 190"/>
                <a:gd name="T65" fmla="*/ 31 h 190"/>
                <a:gd name="T66" fmla="*/ 37 w 190"/>
                <a:gd name="T67" fmla="*/ 31 h 190"/>
                <a:gd name="T68" fmla="*/ 75 w 190"/>
                <a:gd name="T69" fmla="*/ 37 h 190"/>
                <a:gd name="T70" fmla="*/ 205 w 190"/>
                <a:gd name="T71" fmla="*/ 38 h 190"/>
                <a:gd name="T72" fmla="*/ 233 w 190"/>
                <a:gd name="T73" fmla="*/ 36 h 190"/>
                <a:gd name="T74" fmla="*/ 251 w 190"/>
                <a:gd name="T75" fmla="*/ 32 h 190"/>
                <a:gd name="T76" fmla="*/ 263 w 190"/>
                <a:gd name="T77" fmla="*/ 31 h 190"/>
                <a:gd name="T78" fmla="*/ 270 w 190"/>
                <a:gd name="T79" fmla="*/ 31 h 190"/>
                <a:gd name="T80" fmla="*/ 281 w 190"/>
                <a:gd name="T81" fmla="*/ 31 h 190"/>
                <a:gd name="T82" fmla="*/ 289 w 190"/>
                <a:gd name="T83" fmla="*/ 31 h 190"/>
                <a:gd name="T84" fmla="*/ 282 w 190"/>
                <a:gd name="T85" fmla="*/ 31 h 190"/>
                <a:gd name="T86" fmla="*/ 263 w 190"/>
                <a:gd name="T87" fmla="*/ 31 h 190"/>
                <a:gd name="T88" fmla="*/ 224 w 190"/>
                <a:gd name="T89" fmla="*/ 31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0" h="190">
                  <a:moveTo>
                    <a:pt x="126" y="55"/>
                  </a:moveTo>
                  <a:lnTo>
                    <a:pt x="136" y="66"/>
                  </a:lnTo>
                  <a:lnTo>
                    <a:pt x="142" y="76"/>
                  </a:lnTo>
                  <a:lnTo>
                    <a:pt x="149" y="85"/>
                  </a:lnTo>
                  <a:lnTo>
                    <a:pt x="151" y="92"/>
                  </a:lnTo>
                  <a:lnTo>
                    <a:pt x="153" y="101"/>
                  </a:lnTo>
                  <a:lnTo>
                    <a:pt x="153" y="110"/>
                  </a:lnTo>
                  <a:lnTo>
                    <a:pt x="151" y="117"/>
                  </a:lnTo>
                  <a:lnTo>
                    <a:pt x="149" y="124"/>
                  </a:lnTo>
                  <a:lnTo>
                    <a:pt x="145" y="129"/>
                  </a:lnTo>
                  <a:lnTo>
                    <a:pt x="142" y="135"/>
                  </a:lnTo>
                  <a:lnTo>
                    <a:pt x="138" y="140"/>
                  </a:lnTo>
                  <a:lnTo>
                    <a:pt x="132" y="143"/>
                  </a:lnTo>
                  <a:lnTo>
                    <a:pt x="126" y="148"/>
                  </a:lnTo>
                  <a:lnTo>
                    <a:pt x="119" y="150"/>
                  </a:lnTo>
                  <a:lnTo>
                    <a:pt x="110" y="152"/>
                  </a:lnTo>
                  <a:lnTo>
                    <a:pt x="103" y="152"/>
                  </a:lnTo>
                  <a:lnTo>
                    <a:pt x="94" y="150"/>
                  </a:lnTo>
                  <a:lnTo>
                    <a:pt x="84" y="145"/>
                  </a:lnTo>
                  <a:lnTo>
                    <a:pt x="73" y="140"/>
                  </a:lnTo>
                  <a:lnTo>
                    <a:pt x="62" y="131"/>
                  </a:lnTo>
                  <a:lnTo>
                    <a:pt x="52" y="122"/>
                  </a:lnTo>
                  <a:lnTo>
                    <a:pt x="43" y="112"/>
                  </a:lnTo>
                  <a:lnTo>
                    <a:pt x="37" y="103"/>
                  </a:lnTo>
                  <a:lnTo>
                    <a:pt x="35" y="95"/>
                  </a:lnTo>
                  <a:lnTo>
                    <a:pt x="34" y="87"/>
                  </a:lnTo>
                  <a:lnTo>
                    <a:pt x="34" y="78"/>
                  </a:lnTo>
                  <a:lnTo>
                    <a:pt x="35" y="69"/>
                  </a:lnTo>
                  <a:lnTo>
                    <a:pt x="37" y="64"/>
                  </a:lnTo>
                  <a:lnTo>
                    <a:pt x="41" y="59"/>
                  </a:lnTo>
                  <a:lnTo>
                    <a:pt x="46" y="53"/>
                  </a:lnTo>
                  <a:lnTo>
                    <a:pt x="50" y="48"/>
                  </a:lnTo>
                  <a:lnTo>
                    <a:pt x="54" y="44"/>
                  </a:lnTo>
                  <a:lnTo>
                    <a:pt x="60" y="40"/>
                  </a:lnTo>
                  <a:lnTo>
                    <a:pt x="67" y="38"/>
                  </a:lnTo>
                  <a:lnTo>
                    <a:pt x="75" y="36"/>
                  </a:lnTo>
                  <a:lnTo>
                    <a:pt x="84" y="36"/>
                  </a:lnTo>
                  <a:lnTo>
                    <a:pt x="92" y="38"/>
                  </a:lnTo>
                  <a:lnTo>
                    <a:pt x="103" y="43"/>
                  </a:lnTo>
                  <a:lnTo>
                    <a:pt x="113" y="46"/>
                  </a:lnTo>
                  <a:lnTo>
                    <a:pt x="126" y="55"/>
                  </a:lnTo>
                  <a:lnTo>
                    <a:pt x="149" y="25"/>
                  </a:lnTo>
                  <a:lnTo>
                    <a:pt x="130" y="13"/>
                  </a:lnTo>
                  <a:lnTo>
                    <a:pt x="113" y="4"/>
                  </a:lnTo>
                  <a:lnTo>
                    <a:pt x="96" y="0"/>
                  </a:lnTo>
                  <a:lnTo>
                    <a:pt x="80" y="0"/>
                  </a:lnTo>
                  <a:lnTo>
                    <a:pt x="67" y="2"/>
                  </a:lnTo>
                  <a:lnTo>
                    <a:pt x="54" y="6"/>
                  </a:lnTo>
                  <a:lnTo>
                    <a:pt x="41" y="13"/>
                  </a:lnTo>
                  <a:lnTo>
                    <a:pt x="34" y="19"/>
                  </a:lnTo>
                  <a:lnTo>
                    <a:pt x="25" y="25"/>
                  </a:lnTo>
                  <a:lnTo>
                    <a:pt x="20" y="32"/>
                  </a:lnTo>
                  <a:lnTo>
                    <a:pt x="16" y="38"/>
                  </a:lnTo>
                  <a:lnTo>
                    <a:pt x="9" y="46"/>
                  </a:lnTo>
                  <a:lnTo>
                    <a:pt x="4" y="57"/>
                  </a:lnTo>
                  <a:lnTo>
                    <a:pt x="2" y="69"/>
                  </a:lnTo>
                  <a:lnTo>
                    <a:pt x="0" y="82"/>
                  </a:lnTo>
                  <a:lnTo>
                    <a:pt x="0" y="97"/>
                  </a:lnTo>
                  <a:lnTo>
                    <a:pt x="2" y="112"/>
                  </a:lnTo>
                  <a:lnTo>
                    <a:pt x="8" y="129"/>
                  </a:lnTo>
                  <a:lnTo>
                    <a:pt x="20" y="143"/>
                  </a:lnTo>
                  <a:lnTo>
                    <a:pt x="37" y="161"/>
                  </a:lnTo>
                  <a:lnTo>
                    <a:pt x="57" y="175"/>
                  </a:lnTo>
                  <a:lnTo>
                    <a:pt x="75" y="184"/>
                  </a:lnTo>
                  <a:lnTo>
                    <a:pt x="92" y="189"/>
                  </a:lnTo>
                  <a:lnTo>
                    <a:pt x="107" y="189"/>
                  </a:lnTo>
                  <a:lnTo>
                    <a:pt x="121" y="186"/>
                  </a:lnTo>
                  <a:lnTo>
                    <a:pt x="135" y="182"/>
                  </a:lnTo>
                  <a:lnTo>
                    <a:pt x="145" y="175"/>
                  </a:lnTo>
                  <a:lnTo>
                    <a:pt x="153" y="169"/>
                  </a:lnTo>
                  <a:lnTo>
                    <a:pt x="161" y="161"/>
                  </a:lnTo>
                  <a:lnTo>
                    <a:pt x="165" y="154"/>
                  </a:lnTo>
                  <a:lnTo>
                    <a:pt x="172" y="148"/>
                  </a:lnTo>
                  <a:lnTo>
                    <a:pt x="176" y="140"/>
                  </a:lnTo>
                  <a:lnTo>
                    <a:pt x="183" y="129"/>
                  </a:lnTo>
                  <a:lnTo>
                    <a:pt x="186" y="118"/>
                  </a:lnTo>
                  <a:lnTo>
                    <a:pt x="189" y="103"/>
                  </a:lnTo>
                  <a:lnTo>
                    <a:pt x="189" y="91"/>
                  </a:lnTo>
                  <a:lnTo>
                    <a:pt x="184" y="76"/>
                  </a:lnTo>
                  <a:lnTo>
                    <a:pt x="179" y="59"/>
                  </a:lnTo>
                  <a:lnTo>
                    <a:pt x="165" y="43"/>
                  </a:lnTo>
                  <a:lnTo>
                    <a:pt x="149" y="25"/>
                  </a:lnTo>
                  <a:lnTo>
                    <a:pt x="126" y="55"/>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4" name="Freeform 1338"/>
            <p:cNvSpPr>
              <a:spLocks/>
            </p:cNvSpPr>
            <p:nvPr/>
          </p:nvSpPr>
          <p:spPr bwMode="auto">
            <a:xfrm>
              <a:off x="2334" y="1459"/>
              <a:ext cx="144" cy="167"/>
            </a:xfrm>
            <a:custGeom>
              <a:avLst/>
              <a:gdLst>
                <a:gd name="T0" fmla="*/ 143 w 144"/>
                <a:gd name="T1" fmla="*/ 142 h 167"/>
                <a:gd name="T2" fmla="*/ 113 w 144"/>
                <a:gd name="T3" fmla="*/ 166 h 167"/>
                <a:gd name="T4" fmla="*/ 0 w 144"/>
                <a:gd name="T5" fmla="*/ 23 h 167"/>
                <a:gd name="T6" fmla="*/ 28 w 144"/>
                <a:gd name="T7" fmla="*/ 0 h 167"/>
                <a:gd name="T8" fmla="*/ 143 w 144"/>
                <a:gd name="T9" fmla="*/ 142 h 167"/>
                <a:gd name="T10" fmla="*/ 143 w 144"/>
                <a:gd name="T11" fmla="*/ 142 h 1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4" h="167">
                  <a:moveTo>
                    <a:pt x="143" y="142"/>
                  </a:moveTo>
                  <a:lnTo>
                    <a:pt x="113" y="166"/>
                  </a:lnTo>
                  <a:lnTo>
                    <a:pt x="0" y="23"/>
                  </a:lnTo>
                  <a:lnTo>
                    <a:pt x="28" y="0"/>
                  </a:lnTo>
                  <a:lnTo>
                    <a:pt x="143" y="142"/>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5" name="Freeform 1339"/>
            <p:cNvSpPr>
              <a:spLocks/>
            </p:cNvSpPr>
            <p:nvPr/>
          </p:nvSpPr>
          <p:spPr bwMode="auto">
            <a:xfrm>
              <a:off x="2392" y="1344"/>
              <a:ext cx="168" cy="201"/>
            </a:xfrm>
            <a:custGeom>
              <a:avLst/>
              <a:gdLst>
                <a:gd name="T0" fmla="*/ 50 w 170"/>
                <a:gd name="T1" fmla="*/ 42 h 204"/>
                <a:gd name="T2" fmla="*/ 42 w 170"/>
                <a:gd name="T3" fmla="*/ 49 h 204"/>
                <a:gd name="T4" fmla="*/ 42 w 170"/>
                <a:gd name="T5" fmla="*/ 34 h 204"/>
                <a:gd name="T6" fmla="*/ 15 w 170"/>
                <a:gd name="T7" fmla="*/ 34 h 204"/>
                <a:gd name="T8" fmla="*/ 0 w 170"/>
                <a:gd name="T9" fmla="*/ 34 h 204"/>
                <a:gd name="T10" fmla="*/ 42 w 170"/>
                <a:gd name="T11" fmla="*/ 0 h 204"/>
                <a:gd name="T12" fmla="*/ 42 w 170"/>
                <a:gd name="T13" fmla="*/ 27 h 204"/>
                <a:gd name="T14" fmla="*/ 42 w 170"/>
                <a:gd name="T15" fmla="*/ 34 h 204"/>
                <a:gd name="T16" fmla="*/ 50 w 170"/>
                <a:gd name="T17" fmla="*/ 42 h 204"/>
                <a:gd name="T18" fmla="*/ 50 w 170"/>
                <a:gd name="T19" fmla="*/ 42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0" h="204">
                  <a:moveTo>
                    <a:pt x="169" y="184"/>
                  </a:moveTo>
                  <a:lnTo>
                    <a:pt x="134" y="203"/>
                  </a:lnTo>
                  <a:lnTo>
                    <a:pt x="63" y="73"/>
                  </a:lnTo>
                  <a:lnTo>
                    <a:pt x="15" y="98"/>
                  </a:lnTo>
                  <a:lnTo>
                    <a:pt x="0" y="71"/>
                  </a:lnTo>
                  <a:lnTo>
                    <a:pt x="128" y="0"/>
                  </a:lnTo>
                  <a:lnTo>
                    <a:pt x="145" y="27"/>
                  </a:lnTo>
                  <a:lnTo>
                    <a:pt x="97" y="54"/>
                  </a:lnTo>
                  <a:lnTo>
                    <a:pt x="169" y="184"/>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6" name="Freeform 1340"/>
            <p:cNvSpPr>
              <a:spLocks/>
            </p:cNvSpPr>
            <p:nvPr/>
          </p:nvSpPr>
          <p:spPr bwMode="auto">
            <a:xfrm>
              <a:off x="2685" y="1272"/>
              <a:ext cx="168" cy="201"/>
            </a:xfrm>
            <a:custGeom>
              <a:avLst/>
              <a:gdLst>
                <a:gd name="T0" fmla="*/ 137 w 168"/>
                <a:gd name="T1" fmla="*/ 30 h 202"/>
                <a:gd name="T2" fmla="*/ 42 w 168"/>
                <a:gd name="T3" fmla="*/ 48 h 202"/>
                <a:gd name="T4" fmla="*/ 48 w 168"/>
                <a:gd name="T5" fmla="*/ 85 h 202"/>
                <a:gd name="T6" fmla="*/ 137 w 168"/>
                <a:gd name="T7" fmla="*/ 71 h 202"/>
                <a:gd name="T8" fmla="*/ 141 w 168"/>
                <a:gd name="T9" fmla="*/ 101 h 202"/>
                <a:gd name="T10" fmla="*/ 54 w 168"/>
                <a:gd name="T11" fmla="*/ 101 h 202"/>
                <a:gd name="T12" fmla="*/ 63 w 168"/>
                <a:gd name="T13" fmla="*/ 101 h 202"/>
                <a:gd name="T14" fmla="*/ 160 w 168"/>
                <a:gd name="T15" fmla="*/ 101 h 202"/>
                <a:gd name="T16" fmla="*/ 167 w 168"/>
                <a:gd name="T17" fmla="*/ 101 h 202"/>
                <a:gd name="T18" fmla="*/ 29 w 168"/>
                <a:gd name="T19" fmla="*/ 103 h 202"/>
                <a:gd name="T20" fmla="*/ 0 w 168"/>
                <a:gd name="T21" fmla="*/ 23 h 202"/>
                <a:gd name="T22" fmla="*/ 132 w 168"/>
                <a:gd name="T23" fmla="*/ 0 h 202"/>
                <a:gd name="T24" fmla="*/ 137 w 168"/>
                <a:gd name="T25" fmla="*/ 30 h 202"/>
                <a:gd name="T26" fmla="*/ 137 w 168"/>
                <a:gd name="T27" fmla="*/ 30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8" h="202">
                  <a:moveTo>
                    <a:pt x="137" y="30"/>
                  </a:moveTo>
                  <a:lnTo>
                    <a:pt x="42" y="48"/>
                  </a:lnTo>
                  <a:lnTo>
                    <a:pt x="48" y="85"/>
                  </a:lnTo>
                  <a:lnTo>
                    <a:pt x="137" y="71"/>
                  </a:lnTo>
                  <a:lnTo>
                    <a:pt x="141" y="103"/>
                  </a:lnTo>
                  <a:lnTo>
                    <a:pt x="54" y="117"/>
                  </a:lnTo>
                  <a:lnTo>
                    <a:pt x="63" y="163"/>
                  </a:lnTo>
                  <a:lnTo>
                    <a:pt x="160" y="147"/>
                  </a:lnTo>
                  <a:lnTo>
                    <a:pt x="167" y="177"/>
                  </a:lnTo>
                  <a:lnTo>
                    <a:pt x="29" y="201"/>
                  </a:lnTo>
                  <a:lnTo>
                    <a:pt x="0" y="23"/>
                  </a:lnTo>
                  <a:lnTo>
                    <a:pt x="132" y="0"/>
                  </a:lnTo>
                  <a:lnTo>
                    <a:pt x="137" y="30"/>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7" name="Freeform 1341"/>
            <p:cNvSpPr>
              <a:spLocks/>
            </p:cNvSpPr>
            <p:nvPr/>
          </p:nvSpPr>
          <p:spPr bwMode="auto">
            <a:xfrm>
              <a:off x="2863" y="1257"/>
              <a:ext cx="153" cy="192"/>
            </a:xfrm>
            <a:custGeom>
              <a:avLst/>
              <a:gdLst>
                <a:gd name="T0" fmla="*/ 180 w 152"/>
                <a:gd name="T1" fmla="*/ 289 h 191"/>
                <a:gd name="T2" fmla="*/ 45 w 152"/>
                <a:gd name="T3" fmla="*/ 283 h 191"/>
                <a:gd name="T4" fmla="*/ 55 w 152"/>
                <a:gd name="T5" fmla="*/ 37 h 191"/>
                <a:gd name="T6" fmla="*/ 0 w 152"/>
                <a:gd name="T7" fmla="*/ 34 h 191"/>
                <a:gd name="T8" fmla="*/ 2 w 152"/>
                <a:gd name="T9" fmla="*/ 0 h 191"/>
                <a:gd name="T10" fmla="*/ 270 w 152"/>
                <a:gd name="T11" fmla="*/ 12 h 191"/>
                <a:gd name="T12" fmla="*/ 264 w 152"/>
                <a:gd name="T13" fmla="*/ 44 h 191"/>
                <a:gd name="T14" fmla="*/ 191 w 152"/>
                <a:gd name="T15" fmla="*/ 39 h 191"/>
                <a:gd name="T16" fmla="*/ 180 w 152"/>
                <a:gd name="T17" fmla="*/ 289 h 191"/>
                <a:gd name="T18" fmla="*/ 180 w 152"/>
                <a:gd name="T19" fmla="*/ 289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 h="191">
                  <a:moveTo>
                    <a:pt x="82" y="190"/>
                  </a:moveTo>
                  <a:lnTo>
                    <a:pt x="45" y="185"/>
                  </a:lnTo>
                  <a:lnTo>
                    <a:pt x="55" y="37"/>
                  </a:lnTo>
                  <a:lnTo>
                    <a:pt x="0" y="34"/>
                  </a:lnTo>
                  <a:lnTo>
                    <a:pt x="2" y="0"/>
                  </a:lnTo>
                  <a:lnTo>
                    <a:pt x="151" y="12"/>
                  </a:lnTo>
                  <a:lnTo>
                    <a:pt x="148" y="44"/>
                  </a:lnTo>
                  <a:lnTo>
                    <a:pt x="93" y="39"/>
                  </a:lnTo>
                  <a:lnTo>
                    <a:pt x="82" y="190"/>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8" name="Freeform 1342"/>
            <p:cNvSpPr>
              <a:spLocks/>
            </p:cNvSpPr>
            <p:nvPr/>
          </p:nvSpPr>
          <p:spPr bwMode="auto">
            <a:xfrm>
              <a:off x="3103" y="1346"/>
              <a:ext cx="176" cy="211"/>
            </a:xfrm>
            <a:custGeom>
              <a:avLst/>
              <a:gdLst>
                <a:gd name="T0" fmla="*/ 110 w 176"/>
                <a:gd name="T1" fmla="*/ 78 h 211"/>
                <a:gd name="T2" fmla="*/ 136 w 176"/>
                <a:gd name="T3" fmla="*/ 46 h 211"/>
                <a:gd name="T4" fmla="*/ 136 w 176"/>
                <a:gd name="T5" fmla="*/ 46 h 211"/>
                <a:gd name="T6" fmla="*/ 128 w 176"/>
                <a:gd name="T7" fmla="*/ 122 h 211"/>
                <a:gd name="T8" fmla="*/ 85 w 176"/>
                <a:gd name="T9" fmla="*/ 103 h 211"/>
                <a:gd name="T10" fmla="*/ 110 w 176"/>
                <a:gd name="T11" fmla="*/ 78 h 211"/>
                <a:gd name="T12" fmla="*/ 82 w 176"/>
                <a:gd name="T13" fmla="*/ 54 h 211"/>
                <a:gd name="T14" fmla="*/ 0 w 176"/>
                <a:gd name="T15" fmla="*/ 140 h 211"/>
                <a:gd name="T16" fmla="*/ 37 w 176"/>
                <a:gd name="T17" fmla="*/ 158 h 211"/>
                <a:gd name="T18" fmla="*/ 64 w 176"/>
                <a:gd name="T19" fmla="*/ 128 h 211"/>
                <a:gd name="T20" fmla="*/ 124 w 176"/>
                <a:gd name="T21" fmla="*/ 156 h 211"/>
                <a:gd name="T22" fmla="*/ 119 w 176"/>
                <a:gd name="T23" fmla="*/ 193 h 211"/>
                <a:gd name="T24" fmla="*/ 158 w 176"/>
                <a:gd name="T25" fmla="*/ 210 h 211"/>
                <a:gd name="T26" fmla="*/ 175 w 176"/>
                <a:gd name="T27" fmla="*/ 18 h 211"/>
                <a:gd name="T28" fmla="*/ 133 w 176"/>
                <a:gd name="T29" fmla="*/ 0 h 211"/>
                <a:gd name="T30" fmla="*/ 82 w 176"/>
                <a:gd name="T31" fmla="*/ 54 h 211"/>
                <a:gd name="T32" fmla="*/ 110 w 176"/>
                <a:gd name="T33" fmla="*/ 78 h 211"/>
                <a:gd name="T34" fmla="*/ 110 w 176"/>
                <a:gd name="T35" fmla="*/ 78 h 2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11">
                  <a:moveTo>
                    <a:pt x="110" y="78"/>
                  </a:moveTo>
                  <a:lnTo>
                    <a:pt x="136" y="46"/>
                  </a:lnTo>
                  <a:lnTo>
                    <a:pt x="128" y="122"/>
                  </a:lnTo>
                  <a:lnTo>
                    <a:pt x="85" y="103"/>
                  </a:lnTo>
                  <a:lnTo>
                    <a:pt x="110" y="78"/>
                  </a:lnTo>
                  <a:lnTo>
                    <a:pt x="82" y="54"/>
                  </a:lnTo>
                  <a:lnTo>
                    <a:pt x="0" y="140"/>
                  </a:lnTo>
                  <a:lnTo>
                    <a:pt x="37" y="158"/>
                  </a:lnTo>
                  <a:lnTo>
                    <a:pt x="64" y="128"/>
                  </a:lnTo>
                  <a:lnTo>
                    <a:pt x="124" y="156"/>
                  </a:lnTo>
                  <a:lnTo>
                    <a:pt x="119" y="193"/>
                  </a:lnTo>
                  <a:lnTo>
                    <a:pt x="158" y="210"/>
                  </a:lnTo>
                  <a:lnTo>
                    <a:pt x="175" y="18"/>
                  </a:lnTo>
                  <a:lnTo>
                    <a:pt x="133" y="0"/>
                  </a:lnTo>
                  <a:lnTo>
                    <a:pt x="82" y="54"/>
                  </a:lnTo>
                  <a:lnTo>
                    <a:pt x="110" y="78"/>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19" name="Freeform 1343"/>
            <p:cNvSpPr>
              <a:spLocks/>
            </p:cNvSpPr>
            <p:nvPr/>
          </p:nvSpPr>
          <p:spPr bwMode="auto">
            <a:xfrm>
              <a:off x="3319" y="1420"/>
              <a:ext cx="193" cy="202"/>
            </a:xfrm>
            <a:custGeom>
              <a:avLst/>
              <a:gdLst>
                <a:gd name="T0" fmla="*/ 437 w 191"/>
                <a:gd name="T1" fmla="*/ 73 h 203"/>
                <a:gd name="T2" fmla="*/ 517 w 191"/>
                <a:gd name="T3" fmla="*/ 98 h 203"/>
                <a:gd name="T4" fmla="*/ 27 w 191"/>
                <a:gd name="T5" fmla="*/ 104 h 203"/>
                <a:gd name="T6" fmla="*/ 0 w 191"/>
                <a:gd name="T7" fmla="*/ 101 h 203"/>
                <a:gd name="T8" fmla="*/ 182 w 191"/>
                <a:gd name="T9" fmla="*/ 0 h 203"/>
                <a:gd name="T10" fmla="*/ 246 w 191"/>
                <a:gd name="T11" fmla="*/ 25 h 203"/>
                <a:gd name="T12" fmla="*/ 42 w 191"/>
                <a:gd name="T13" fmla="*/ 101 h 203"/>
                <a:gd name="T14" fmla="*/ 42 w 191"/>
                <a:gd name="T15" fmla="*/ 101 h 203"/>
                <a:gd name="T16" fmla="*/ 437 w 191"/>
                <a:gd name="T17" fmla="*/ 73 h 203"/>
                <a:gd name="T18" fmla="*/ 437 w 191"/>
                <a:gd name="T19" fmla="*/ 73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1" h="203">
                  <a:moveTo>
                    <a:pt x="158" y="73"/>
                  </a:moveTo>
                  <a:lnTo>
                    <a:pt x="190" y="98"/>
                  </a:lnTo>
                  <a:lnTo>
                    <a:pt x="27" y="202"/>
                  </a:lnTo>
                  <a:lnTo>
                    <a:pt x="0" y="178"/>
                  </a:lnTo>
                  <a:lnTo>
                    <a:pt x="65" y="0"/>
                  </a:lnTo>
                  <a:lnTo>
                    <a:pt x="96" y="25"/>
                  </a:lnTo>
                  <a:lnTo>
                    <a:pt x="42" y="156"/>
                  </a:lnTo>
                  <a:lnTo>
                    <a:pt x="158" y="73"/>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0" name="Freeform 1344"/>
            <p:cNvSpPr>
              <a:spLocks/>
            </p:cNvSpPr>
            <p:nvPr/>
          </p:nvSpPr>
          <p:spPr bwMode="auto">
            <a:xfrm>
              <a:off x="3410" y="1617"/>
              <a:ext cx="211" cy="196"/>
            </a:xfrm>
            <a:custGeom>
              <a:avLst/>
              <a:gdLst>
                <a:gd name="T0" fmla="*/ 131 w 211"/>
                <a:gd name="T1" fmla="*/ 52 h 196"/>
                <a:gd name="T2" fmla="*/ 163 w 211"/>
                <a:gd name="T3" fmla="*/ 41 h 196"/>
                <a:gd name="T4" fmla="*/ 163 w 211"/>
                <a:gd name="T5" fmla="*/ 41 h 196"/>
                <a:gd name="T6" fmla="*/ 119 w 211"/>
                <a:gd name="T7" fmla="*/ 102 h 196"/>
                <a:gd name="T8" fmla="*/ 92 w 211"/>
                <a:gd name="T9" fmla="*/ 66 h 196"/>
                <a:gd name="T10" fmla="*/ 131 w 211"/>
                <a:gd name="T11" fmla="*/ 52 h 196"/>
                <a:gd name="T12" fmla="*/ 117 w 211"/>
                <a:gd name="T13" fmla="*/ 20 h 196"/>
                <a:gd name="T14" fmla="*/ 0 w 211"/>
                <a:gd name="T15" fmla="*/ 56 h 196"/>
                <a:gd name="T16" fmla="*/ 23 w 211"/>
                <a:gd name="T17" fmla="*/ 87 h 196"/>
                <a:gd name="T18" fmla="*/ 62 w 211"/>
                <a:gd name="T19" fmla="*/ 75 h 196"/>
                <a:gd name="T20" fmla="*/ 101 w 211"/>
                <a:gd name="T21" fmla="*/ 130 h 196"/>
                <a:gd name="T22" fmla="*/ 80 w 211"/>
                <a:gd name="T23" fmla="*/ 161 h 196"/>
                <a:gd name="T24" fmla="*/ 103 w 211"/>
                <a:gd name="T25" fmla="*/ 195 h 196"/>
                <a:gd name="T26" fmla="*/ 210 w 211"/>
                <a:gd name="T27" fmla="*/ 35 h 196"/>
                <a:gd name="T28" fmla="*/ 184 w 211"/>
                <a:gd name="T29" fmla="*/ 0 h 196"/>
                <a:gd name="T30" fmla="*/ 117 w 211"/>
                <a:gd name="T31" fmla="*/ 20 h 196"/>
                <a:gd name="T32" fmla="*/ 131 w 211"/>
                <a:gd name="T33" fmla="*/ 52 h 196"/>
                <a:gd name="T34" fmla="*/ 131 w 211"/>
                <a:gd name="T35" fmla="*/ 52 h 1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 h="196">
                  <a:moveTo>
                    <a:pt x="131" y="52"/>
                  </a:moveTo>
                  <a:lnTo>
                    <a:pt x="163" y="41"/>
                  </a:lnTo>
                  <a:lnTo>
                    <a:pt x="119" y="102"/>
                  </a:lnTo>
                  <a:lnTo>
                    <a:pt x="92" y="66"/>
                  </a:lnTo>
                  <a:lnTo>
                    <a:pt x="131" y="52"/>
                  </a:lnTo>
                  <a:lnTo>
                    <a:pt x="117" y="20"/>
                  </a:lnTo>
                  <a:lnTo>
                    <a:pt x="0" y="56"/>
                  </a:lnTo>
                  <a:lnTo>
                    <a:pt x="23" y="87"/>
                  </a:lnTo>
                  <a:lnTo>
                    <a:pt x="62" y="75"/>
                  </a:lnTo>
                  <a:lnTo>
                    <a:pt x="101" y="130"/>
                  </a:lnTo>
                  <a:lnTo>
                    <a:pt x="80" y="161"/>
                  </a:lnTo>
                  <a:lnTo>
                    <a:pt x="103" y="195"/>
                  </a:lnTo>
                  <a:lnTo>
                    <a:pt x="210" y="35"/>
                  </a:lnTo>
                  <a:lnTo>
                    <a:pt x="184" y="0"/>
                  </a:lnTo>
                  <a:lnTo>
                    <a:pt x="117" y="20"/>
                  </a:lnTo>
                  <a:lnTo>
                    <a:pt x="131" y="52"/>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1" name="Freeform 1345"/>
            <p:cNvSpPr>
              <a:spLocks/>
            </p:cNvSpPr>
            <p:nvPr/>
          </p:nvSpPr>
          <p:spPr bwMode="auto">
            <a:xfrm>
              <a:off x="3507" y="1726"/>
              <a:ext cx="226" cy="202"/>
            </a:xfrm>
            <a:custGeom>
              <a:avLst/>
              <a:gdLst>
                <a:gd name="T0" fmla="*/ 494 w 224"/>
                <a:gd name="T1" fmla="*/ 51 h 204"/>
                <a:gd name="T2" fmla="*/ 524 w 224"/>
                <a:gd name="T3" fmla="*/ 51 h 204"/>
                <a:gd name="T4" fmla="*/ 54 w 224"/>
                <a:gd name="T5" fmla="*/ 80 h 204"/>
                <a:gd name="T6" fmla="*/ 42 w 224"/>
                <a:gd name="T7" fmla="*/ 62 h 204"/>
                <a:gd name="T8" fmla="*/ 307 w 224"/>
                <a:gd name="T9" fmla="*/ 51 h 204"/>
                <a:gd name="T10" fmla="*/ 307 w 224"/>
                <a:gd name="T11" fmla="*/ 50 h 204"/>
                <a:gd name="T12" fmla="*/ 13 w 224"/>
                <a:gd name="T13" fmla="*/ 51 h 204"/>
                <a:gd name="T14" fmla="*/ 0 w 224"/>
                <a:gd name="T15" fmla="*/ 51 h 204"/>
                <a:gd name="T16" fmla="*/ 414 w 224"/>
                <a:gd name="T17" fmla="*/ 0 h 204"/>
                <a:gd name="T18" fmla="*/ 444 w 224"/>
                <a:gd name="T19" fmla="*/ 37 h 204"/>
                <a:gd name="T20" fmla="*/ 214 w 224"/>
                <a:gd name="T21" fmla="*/ 51 h 204"/>
                <a:gd name="T22" fmla="*/ 214 w 224"/>
                <a:gd name="T23" fmla="*/ 51 h 204"/>
                <a:gd name="T24" fmla="*/ 494 w 224"/>
                <a:gd name="T25" fmla="*/ 51 h 204"/>
                <a:gd name="T26" fmla="*/ 494 w 224"/>
                <a:gd name="T27" fmla="*/ 51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4" h="204">
                  <a:moveTo>
                    <a:pt x="210" y="104"/>
                  </a:moveTo>
                  <a:lnTo>
                    <a:pt x="223" y="136"/>
                  </a:lnTo>
                  <a:lnTo>
                    <a:pt x="54" y="203"/>
                  </a:lnTo>
                  <a:lnTo>
                    <a:pt x="42" y="167"/>
                  </a:lnTo>
                  <a:lnTo>
                    <a:pt x="135" y="52"/>
                  </a:lnTo>
                  <a:lnTo>
                    <a:pt x="135" y="50"/>
                  </a:lnTo>
                  <a:lnTo>
                    <a:pt x="13" y="98"/>
                  </a:lnTo>
                  <a:lnTo>
                    <a:pt x="0" y="64"/>
                  </a:lnTo>
                  <a:lnTo>
                    <a:pt x="170" y="0"/>
                  </a:lnTo>
                  <a:lnTo>
                    <a:pt x="185" y="37"/>
                  </a:lnTo>
                  <a:lnTo>
                    <a:pt x="93" y="149"/>
                  </a:lnTo>
                  <a:lnTo>
                    <a:pt x="210" y="104"/>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2" name="Freeform 1346"/>
            <p:cNvSpPr>
              <a:spLocks/>
            </p:cNvSpPr>
            <p:nvPr/>
          </p:nvSpPr>
          <p:spPr bwMode="auto">
            <a:xfrm>
              <a:off x="3560" y="1949"/>
              <a:ext cx="192" cy="149"/>
            </a:xfrm>
            <a:custGeom>
              <a:avLst/>
              <a:gdLst>
                <a:gd name="T0" fmla="*/ 3 w 192"/>
                <a:gd name="T1" fmla="*/ 37 h 151"/>
                <a:gd name="T2" fmla="*/ 0 w 192"/>
                <a:gd name="T3" fmla="*/ 37 h 151"/>
                <a:gd name="T4" fmla="*/ 149 w 192"/>
                <a:gd name="T5" fmla="*/ 37 h 151"/>
                <a:gd name="T6" fmla="*/ 140 w 192"/>
                <a:gd name="T7" fmla="*/ 4 h 151"/>
                <a:gd name="T8" fmla="*/ 174 w 192"/>
                <a:gd name="T9" fmla="*/ 0 h 151"/>
                <a:gd name="T10" fmla="*/ 191 w 192"/>
                <a:gd name="T11" fmla="*/ 37 h 151"/>
                <a:gd name="T12" fmla="*/ 159 w 192"/>
                <a:gd name="T13" fmla="*/ 37 h 151"/>
                <a:gd name="T14" fmla="*/ 152 w 192"/>
                <a:gd name="T15" fmla="*/ 37 h 151"/>
                <a:gd name="T16" fmla="*/ 3 w 192"/>
                <a:gd name="T17" fmla="*/ 37 h 151"/>
                <a:gd name="T18" fmla="*/ 3 w 192"/>
                <a:gd name="T19" fmla="*/ 37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151">
                  <a:moveTo>
                    <a:pt x="3" y="114"/>
                  </a:moveTo>
                  <a:lnTo>
                    <a:pt x="0" y="76"/>
                  </a:lnTo>
                  <a:lnTo>
                    <a:pt x="149" y="59"/>
                  </a:lnTo>
                  <a:lnTo>
                    <a:pt x="140" y="4"/>
                  </a:lnTo>
                  <a:lnTo>
                    <a:pt x="174" y="0"/>
                  </a:lnTo>
                  <a:lnTo>
                    <a:pt x="191" y="145"/>
                  </a:lnTo>
                  <a:lnTo>
                    <a:pt x="159" y="150"/>
                  </a:lnTo>
                  <a:lnTo>
                    <a:pt x="152" y="97"/>
                  </a:lnTo>
                  <a:lnTo>
                    <a:pt x="3" y="114"/>
                  </a:lnTo>
                </a:path>
              </a:pathLst>
            </a:custGeom>
            <a:solidFill>
              <a:srgbClr val="00009E"/>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323" name="Rectangle 1347"/>
            <p:cNvSpPr>
              <a:spLocks noChangeArrowheads="1"/>
            </p:cNvSpPr>
            <p:nvPr/>
          </p:nvSpPr>
          <p:spPr bwMode="auto">
            <a:xfrm>
              <a:off x="1092" y="871"/>
              <a:ext cx="3576" cy="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defRPr/>
              </a:pPr>
              <a:endParaRPr lang="en-US" altLang="en-US" smtClean="0"/>
            </a:p>
          </p:txBody>
        </p:sp>
      </p:grpSp>
      <p:sp>
        <p:nvSpPr>
          <p:cNvPr id="167938" name="Rectangle 1026"/>
          <p:cNvSpPr>
            <a:spLocks noGrp="1" noChangeArrowheads="1"/>
          </p:cNvSpPr>
          <p:nvPr>
            <p:ph type="ctrTitle"/>
          </p:nvPr>
        </p:nvSpPr>
        <p:spPr>
          <a:xfrm>
            <a:off x="711200" y="381000"/>
            <a:ext cx="7721600" cy="1143000"/>
          </a:xfrm>
        </p:spPr>
        <p:txBody>
          <a:bodyPr/>
          <a:lstStyle>
            <a:lvl1pPr>
              <a:defRPr/>
            </a:lvl1pPr>
          </a:lstStyle>
          <a:p>
            <a:r>
              <a:rPr lang="en-US"/>
              <a:t>Click to edit Master title style</a:t>
            </a:r>
          </a:p>
        </p:txBody>
      </p:sp>
      <p:sp>
        <p:nvSpPr>
          <p:cNvPr id="167939" name="Rectangle 1027"/>
          <p:cNvSpPr>
            <a:spLocks noGrp="1" noChangeArrowheads="1"/>
          </p:cNvSpPr>
          <p:nvPr>
            <p:ph type="subTitle" idx="1"/>
          </p:nvPr>
        </p:nvSpPr>
        <p:spPr>
          <a:xfrm>
            <a:off x="1371600" y="5257800"/>
            <a:ext cx="6400800" cy="12192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737406908"/>
      </p:ext>
    </p:extLst>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a:t>U.S. Army Inspector General School   </a:t>
            </a:r>
            <a:fld id="{9600AA8F-A5FA-459E-8896-01A6392CECFD}" type="slidenum">
              <a:rPr lang="en-US" altLang="en-US"/>
              <a:pPr>
                <a:defRPr/>
              </a:pPr>
              <a:t>‹#›</a:t>
            </a:fld>
            <a:endParaRPr lang="en-US" altLang="en-US"/>
          </a:p>
        </p:txBody>
      </p:sp>
    </p:spTree>
    <p:extLst>
      <p:ext uri="{BB962C8B-B14F-4D97-AF65-F5344CB8AC3E}">
        <p14:creationId xmlns:p14="http://schemas.microsoft.com/office/powerpoint/2010/main" val="3482142703"/>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228600"/>
            <a:ext cx="21526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3055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a:t>U.S. Army Inspector General School   </a:t>
            </a:r>
            <a:fld id="{F09C6F0E-0D5D-45F5-BC98-596D35890638}" type="slidenum">
              <a:rPr lang="en-US" altLang="en-US"/>
              <a:pPr>
                <a:defRPr/>
              </a:pPr>
              <a:t>‹#›</a:t>
            </a:fld>
            <a:endParaRPr lang="en-US" altLang="en-US"/>
          </a:p>
        </p:txBody>
      </p:sp>
    </p:spTree>
    <p:extLst>
      <p:ext uri="{BB962C8B-B14F-4D97-AF65-F5344CB8AC3E}">
        <p14:creationId xmlns:p14="http://schemas.microsoft.com/office/powerpoint/2010/main" val="752311239"/>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04800" y="1752600"/>
            <a:ext cx="8534400" cy="44958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a:t>U.S. Army Inspector General School   </a:t>
            </a:r>
            <a:fld id="{D842E566-5CB4-487E-95DB-5C1ACA7E9F27}" type="slidenum">
              <a:rPr lang="en-US" altLang="en-US"/>
              <a:pPr>
                <a:defRPr/>
              </a:pPr>
              <a:t>‹#›</a:t>
            </a:fld>
            <a:endParaRPr lang="en-US" altLang="en-US"/>
          </a:p>
        </p:txBody>
      </p:sp>
    </p:spTree>
    <p:extLst>
      <p:ext uri="{BB962C8B-B14F-4D97-AF65-F5344CB8AC3E}">
        <p14:creationId xmlns:p14="http://schemas.microsoft.com/office/powerpoint/2010/main" val="166556967"/>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4800" y="1752600"/>
            <a:ext cx="4191000" cy="4495800"/>
          </a:xfrm>
        </p:spPr>
        <p:txBody>
          <a:bodyPr/>
          <a:lstStyle/>
          <a:p>
            <a:pPr lvl="0"/>
            <a:endParaRPr lang="en-US" noProof="0"/>
          </a:p>
        </p:txBody>
      </p:sp>
      <p:sp>
        <p:nvSpPr>
          <p:cNvPr id="4" name="Text Placeholder 3"/>
          <p:cNvSpPr>
            <a:spLocks noGrp="1"/>
          </p:cNvSpPr>
          <p:nvPr>
            <p:ph type="body" sz="half" idx="2"/>
          </p:nvPr>
        </p:nvSpPr>
        <p:spPr>
          <a:xfrm>
            <a:off x="4648200" y="1752600"/>
            <a:ext cx="4191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r>
              <a:rPr lang="en-US"/>
              <a:t>U.S. Army Inspector General School   </a:t>
            </a:r>
            <a:fld id="{5A0CDA51-EF2D-4D79-9CA8-1EA5A88BF8E6}" type="slidenum">
              <a:rPr lang="en-US"/>
              <a:pPr>
                <a:defRPr/>
              </a:pPr>
              <a:t>‹#›</a:t>
            </a:fld>
            <a:endParaRPr lang="en-US"/>
          </a:p>
        </p:txBody>
      </p:sp>
    </p:spTree>
    <p:extLst>
      <p:ext uri="{BB962C8B-B14F-4D97-AF65-F5344CB8AC3E}">
        <p14:creationId xmlns:p14="http://schemas.microsoft.com/office/powerpoint/2010/main" val="475174654"/>
      </p:ext>
    </p:extLst>
  </p:cSld>
  <p:clrMapOvr>
    <a:masterClrMapping/>
  </p:clrMapOvr>
  <p:transition>
    <p:pull/>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a:t>U.S. Army Inspector General School   </a:t>
            </a:r>
            <a:fld id="{FE625A7B-D67E-4A67-A798-FE53350D1EA2}" type="slidenum">
              <a:rPr lang="en-US" altLang="en-US"/>
              <a:pPr>
                <a:defRPr/>
              </a:pPr>
              <a:t>‹#›</a:t>
            </a:fld>
            <a:endParaRPr lang="en-US" altLang="en-US"/>
          </a:p>
        </p:txBody>
      </p:sp>
    </p:spTree>
    <p:extLst>
      <p:ext uri="{BB962C8B-B14F-4D97-AF65-F5344CB8AC3E}">
        <p14:creationId xmlns:p14="http://schemas.microsoft.com/office/powerpoint/2010/main" val="3522323669"/>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ltLang="en-US"/>
              <a:t>U.S. Army Inspector General School   </a:t>
            </a:r>
            <a:fld id="{C388816E-CCA6-4BC4-AAD0-6E1AEDD16B6C}" type="slidenum">
              <a:rPr lang="en-US" altLang="en-US"/>
              <a:pPr>
                <a:defRPr/>
              </a:pPr>
              <a:t>‹#›</a:t>
            </a:fld>
            <a:endParaRPr lang="en-US" altLang="en-US"/>
          </a:p>
        </p:txBody>
      </p:sp>
    </p:spTree>
    <p:extLst>
      <p:ext uri="{BB962C8B-B14F-4D97-AF65-F5344CB8AC3E}">
        <p14:creationId xmlns:p14="http://schemas.microsoft.com/office/powerpoint/2010/main" val="1050340166"/>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7526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191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a:t>U.S. Army Inspector General School   </a:t>
            </a:r>
            <a:fld id="{7384DA66-D60D-4471-A448-C93FD111F45F}" type="slidenum">
              <a:rPr lang="en-US" altLang="en-US"/>
              <a:pPr>
                <a:defRPr/>
              </a:pPr>
              <a:t>‹#›</a:t>
            </a:fld>
            <a:endParaRPr lang="en-US" altLang="en-US"/>
          </a:p>
        </p:txBody>
      </p:sp>
    </p:spTree>
    <p:extLst>
      <p:ext uri="{BB962C8B-B14F-4D97-AF65-F5344CB8AC3E}">
        <p14:creationId xmlns:p14="http://schemas.microsoft.com/office/powerpoint/2010/main" val="2725758621"/>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ltLang="en-US"/>
              <a:t>U.S. Army Inspector General School   </a:t>
            </a:r>
            <a:fld id="{F9502E8A-FD30-43B5-8E98-B5913FC63914}" type="slidenum">
              <a:rPr lang="en-US" altLang="en-US"/>
              <a:pPr>
                <a:defRPr/>
              </a:pPr>
              <a:t>‹#›</a:t>
            </a:fld>
            <a:endParaRPr lang="en-US" altLang="en-US"/>
          </a:p>
        </p:txBody>
      </p:sp>
    </p:spTree>
    <p:extLst>
      <p:ext uri="{BB962C8B-B14F-4D97-AF65-F5344CB8AC3E}">
        <p14:creationId xmlns:p14="http://schemas.microsoft.com/office/powerpoint/2010/main" val="2522530423"/>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ltLang="en-US"/>
              <a:t>U.S. Army Inspector General School   </a:t>
            </a:r>
            <a:fld id="{9BE9E05C-E24A-45D5-96CF-0A3FD8ED9DED}" type="slidenum">
              <a:rPr lang="en-US" altLang="en-US"/>
              <a:pPr>
                <a:defRPr/>
              </a:pPr>
              <a:t>‹#›</a:t>
            </a:fld>
            <a:endParaRPr lang="en-US" altLang="en-US"/>
          </a:p>
        </p:txBody>
      </p:sp>
    </p:spTree>
    <p:extLst>
      <p:ext uri="{BB962C8B-B14F-4D97-AF65-F5344CB8AC3E}">
        <p14:creationId xmlns:p14="http://schemas.microsoft.com/office/powerpoint/2010/main" val="2924710332"/>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ltLang="en-US"/>
              <a:t>U.S. Army Inspector General School   </a:t>
            </a:r>
            <a:fld id="{BB956D56-FF53-4F02-8CCE-A060FE14E6DB}" type="slidenum">
              <a:rPr lang="en-US" altLang="en-US"/>
              <a:pPr>
                <a:defRPr/>
              </a:pPr>
              <a:t>‹#›</a:t>
            </a:fld>
            <a:endParaRPr lang="en-US" altLang="en-US"/>
          </a:p>
        </p:txBody>
      </p:sp>
    </p:spTree>
    <p:extLst>
      <p:ext uri="{BB962C8B-B14F-4D97-AF65-F5344CB8AC3E}">
        <p14:creationId xmlns:p14="http://schemas.microsoft.com/office/powerpoint/2010/main" val="2579126970"/>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a:t>U.S. Army Inspector General School   </a:t>
            </a:r>
            <a:fld id="{6F3E1C15-BFCB-4437-9550-C1D27C1E1269}" type="slidenum">
              <a:rPr lang="en-US" altLang="en-US"/>
              <a:pPr>
                <a:defRPr/>
              </a:pPr>
              <a:t>‹#›</a:t>
            </a:fld>
            <a:endParaRPr lang="en-US" altLang="en-US"/>
          </a:p>
        </p:txBody>
      </p:sp>
    </p:spTree>
    <p:extLst>
      <p:ext uri="{BB962C8B-B14F-4D97-AF65-F5344CB8AC3E}">
        <p14:creationId xmlns:p14="http://schemas.microsoft.com/office/powerpoint/2010/main" val="3867132842"/>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ltLang="en-US"/>
              <a:t>U.S. Army Inspector General School   </a:t>
            </a:r>
            <a:fld id="{049FBE5C-16ED-48FA-A777-5EB5CBF4426A}" type="slidenum">
              <a:rPr lang="en-US" altLang="en-US"/>
              <a:pPr>
                <a:defRPr/>
              </a:pPr>
              <a:t>‹#›</a:t>
            </a:fld>
            <a:endParaRPr lang="en-US" altLang="en-US"/>
          </a:p>
        </p:txBody>
      </p:sp>
    </p:spTree>
    <p:extLst>
      <p:ext uri="{BB962C8B-B14F-4D97-AF65-F5344CB8AC3E}">
        <p14:creationId xmlns:p14="http://schemas.microsoft.com/office/powerpoint/2010/main" val="3426164541"/>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228600"/>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04800" y="17526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6916" name="Rectangle 4"/>
          <p:cNvSpPr>
            <a:spLocks noGrp="1" noChangeArrowheads="1"/>
          </p:cNvSpPr>
          <p:nvPr>
            <p:ph type="ftr" sz="quarter" idx="3"/>
          </p:nvPr>
        </p:nvSpPr>
        <p:spPr bwMode="auto">
          <a:xfrm>
            <a:off x="5029200" y="6400800"/>
            <a:ext cx="411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i="1"/>
            </a:lvl1pPr>
          </a:lstStyle>
          <a:p>
            <a:pPr>
              <a:defRPr/>
            </a:pPr>
            <a:r>
              <a:rPr lang="en-US" altLang="en-US"/>
              <a:t>U.S. Army Inspector General School   </a:t>
            </a:r>
            <a:fld id="{BF000BDC-5029-49E9-BE33-CFBA50B75833}" type="slidenum">
              <a:rPr lang="en-US" altLang="en-US"/>
              <a:pPr>
                <a:defRPr/>
              </a:pPr>
              <a:t>‹#›</a:t>
            </a:fld>
            <a:endParaRPr lang="en-US" altLang="en-US"/>
          </a:p>
        </p:txBody>
      </p:sp>
      <p:pic>
        <p:nvPicPr>
          <p:cNvPr id="1029" name="Picture 5" descr="tigucrestlarge"/>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76200"/>
            <a:ext cx="15748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7"/>
          <p:cNvSpPr>
            <a:spLocks noChangeShapeType="1"/>
          </p:cNvSpPr>
          <p:nvPr/>
        </p:nvSpPr>
        <p:spPr bwMode="auto">
          <a:xfrm>
            <a:off x="228600" y="6477000"/>
            <a:ext cx="4953000" cy="0"/>
          </a:xfrm>
          <a:prstGeom prst="line">
            <a:avLst/>
          </a:prstGeom>
          <a:noFill/>
          <a:ln w="76200">
            <a:solidFill>
              <a:srgbClr val="3333FF"/>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1" name="Line 8"/>
          <p:cNvSpPr>
            <a:spLocks noChangeShapeType="1"/>
          </p:cNvSpPr>
          <p:nvPr/>
        </p:nvSpPr>
        <p:spPr bwMode="auto">
          <a:xfrm>
            <a:off x="381000" y="6629400"/>
            <a:ext cx="4953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32" name="Rectangle 9"/>
          <p:cNvSpPr>
            <a:spLocks noChangeArrowheads="1"/>
          </p:cNvSpPr>
          <p:nvPr/>
        </p:nvSpPr>
        <p:spPr bwMode="auto">
          <a:xfrm>
            <a:off x="381000" y="16002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1" hangingPunct="1">
              <a:defRPr/>
            </a:pPr>
            <a:r>
              <a:rPr lang="en-US" altLang="en-US" sz="1400" b="1" i="1" smtClean="0"/>
              <a:t>IG Concept</a:t>
            </a:r>
          </a:p>
        </p:txBody>
      </p:sp>
    </p:spTree>
  </p:cSld>
  <p:clrMap bg1="lt1" tx1="dk1" bg2="lt2" tx2="dk2" accent1="accent1" accent2="accent2" accent3="accent3" accent4="accent4" accent5="accent5" accent6="accent6" hlink="hlink" folHlink="folHlink"/>
  <p:sldLayoutIdLst>
    <p:sldLayoutId id="2147485809" r:id="rId1"/>
    <p:sldLayoutId id="2147485798" r:id="rId2"/>
    <p:sldLayoutId id="2147485799" r:id="rId3"/>
    <p:sldLayoutId id="2147485800" r:id="rId4"/>
    <p:sldLayoutId id="2147485801" r:id="rId5"/>
    <p:sldLayoutId id="2147485802" r:id="rId6"/>
    <p:sldLayoutId id="2147485803" r:id="rId7"/>
    <p:sldLayoutId id="2147485804" r:id="rId8"/>
    <p:sldLayoutId id="2147485805" r:id="rId9"/>
    <p:sldLayoutId id="2147485806" r:id="rId10"/>
    <p:sldLayoutId id="2147485807" r:id="rId11"/>
    <p:sldLayoutId id="2147485808" r:id="rId12"/>
    <p:sldLayoutId id="2147485810" r:id="rId13"/>
  </p:sldLayoutIdLst>
  <p:transition>
    <p:cover/>
  </p:transition>
  <p:hf sldNum="0"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emf"/><Relationship Id="rId2" Type="http://schemas.openxmlformats.org/officeDocument/2006/relationships/notesSlide" Target="../notesSlides/notesSlide9.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3C8F85DD-B1B7-457A-8103-C2E5FA8019A1}" type="slidenum">
              <a:rPr lang="en-US" altLang="en-US" sz="1400" smtClean="0"/>
              <a:pPr>
                <a:spcBef>
                  <a:spcPct val="0"/>
                </a:spcBef>
                <a:buFontTx/>
                <a:buNone/>
              </a:pPr>
              <a:t>1</a:t>
            </a:fld>
            <a:endParaRPr lang="en-US" altLang="en-US" sz="1400" smtClean="0"/>
          </a:p>
        </p:txBody>
      </p:sp>
      <p:sp>
        <p:nvSpPr>
          <p:cNvPr id="4099" name="Rectangle 3"/>
          <p:cNvSpPr>
            <a:spLocks noChangeArrowheads="1"/>
          </p:cNvSpPr>
          <p:nvPr/>
        </p:nvSpPr>
        <p:spPr bwMode="auto">
          <a:xfrm>
            <a:off x="914400" y="685800"/>
            <a:ext cx="7848600" cy="6711950"/>
          </a:xfrm>
          <a:prstGeom prst="rect">
            <a:avLst/>
          </a:prstGeom>
          <a:noFill/>
          <a:ln w="9525">
            <a:noFill/>
            <a:miter lim="800000"/>
            <a:headEnd/>
            <a:tailEnd/>
          </a:ln>
          <a:effectLst/>
        </p:spPr>
        <p:txBody>
          <a:bodyPr lIns="44450" tIns="17463" rIns="44450" bIns="17463">
            <a:spAutoFit/>
          </a:bodyPr>
          <a:lstStyle/>
          <a:p>
            <a:pPr algn="ctr" defTabSz="858838">
              <a:lnSpc>
                <a:spcPct val="85000"/>
              </a:lnSpc>
              <a:defRPr/>
            </a:pPr>
            <a:r>
              <a:rPr lang="en-US" sz="5000" b="1" dirty="0">
                <a:solidFill>
                  <a:srgbClr val="3333FF"/>
                </a:solidFill>
                <a:effectLst>
                  <a:outerShdw blurRad="38100" dist="38100" dir="2700000" algn="tl">
                    <a:srgbClr val="C0C0C0"/>
                  </a:outerShdw>
                </a:effectLst>
                <a:latin typeface="Arial" charset="0"/>
              </a:rPr>
              <a:t>U.S. Army </a:t>
            </a:r>
          </a:p>
          <a:p>
            <a:pPr algn="ctr" defTabSz="858838">
              <a:lnSpc>
                <a:spcPct val="85000"/>
              </a:lnSpc>
              <a:defRPr/>
            </a:pPr>
            <a:r>
              <a:rPr lang="en-US" sz="5000" b="1" dirty="0">
                <a:solidFill>
                  <a:srgbClr val="3333FF"/>
                </a:solidFill>
                <a:effectLst>
                  <a:outerShdw blurRad="38100" dist="38100" dir="2700000" algn="tl">
                    <a:srgbClr val="C0C0C0"/>
                  </a:outerShdw>
                </a:effectLst>
                <a:latin typeface="Arial" charset="0"/>
              </a:rPr>
              <a:t>Inspector General</a:t>
            </a:r>
          </a:p>
          <a:p>
            <a:pPr algn="ctr" defTabSz="858838">
              <a:lnSpc>
                <a:spcPct val="115000"/>
              </a:lnSpc>
              <a:defRPr/>
            </a:pPr>
            <a:endParaRPr lang="en-US" sz="5000" b="1" i="1" dirty="0">
              <a:solidFill>
                <a:srgbClr val="FF0000"/>
              </a:solidFill>
              <a:effectLst>
                <a:outerShdw blurRad="38100" dist="38100" dir="2700000" algn="tl">
                  <a:srgbClr val="C0C0C0"/>
                </a:outerShdw>
              </a:effectLst>
              <a:latin typeface="Arial" charset="0"/>
            </a:endParaRPr>
          </a:p>
          <a:p>
            <a:pPr algn="ctr" defTabSz="858838">
              <a:lnSpc>
                <a:spcPct val="155000"/>
              </a:lnSpc>
              <a:defRPr/>
            </a:pPr>
            <a:endParaRPr lang="en-US" sz="5000" b="1" i="1" dirty="0">
              <a:solidFill>
                <a:srgbClr val="FF0000"/>
              </a:solidFill>
              <a:effectLst>
                <a:outerShdw blurRad="38100" dist="38100" dir="2700000" algn="tl">
                  <a:srgbClr val="C0C0C0"/>
                </a:outerShdw>
              </a:effectLst>
              <a:latin typeface="Arial" charset="0"/>
            </a:endParaRPr>
          </a:p>
          <a:p>
            <a:pPr algn="ctr" defTabSz="858838">
              <a:lnSpc>
                <a:spcPct val="155000"/>
              </a:lnSpc>
              <a:defRPr/>
            </a:pPr>
            <a:endParaRPr lang="en-US" sz="4600" b="1" i="1" dirty="0">
              <a:solidFill>
                <a:srgbClr val="FF0000"/>
              </a:solidFill>
              <a:effectLst>
                <a:outerShdw blurRad="38100" dist="38100" dir="2700000" algn="tl">
                  <a:srgbClr val="C0C0C0"/>
                </a:outerShdw>
              </a:effectLst>
              <a:latin typeface="Arial" charset="0"/>
            </a:endParaRPr>
          </a:p>
          <a:p>
            <a:pPr algn="ctr" defTabSz="858838">
              <a:lnSpc>
                <a:spcPct val="155000"/>
              </a:lnSpc>
              <a:defRPr/>
            </a:pPr>
            <a:r>
              <a:rPr lang="en-US" sz="4600" b="1" i="1" dirty="0">
                <a:solidFill>
                  <a:srgbClr val="FF0000"/>
                </a:solidFill>
                <a:effectLst>
                  <a:outerShdw blurRad="38100" dist="38100" dir="2700000" algn="tl">
                    <a:srgbClr val="C0C0C0"/>
                  </a:outerShdw>
                </a:effectLst>
                <a:latin typeface="Arial" charset="0"/>
              </a:rPr>
              <a:t>Concept and System </a:t>
            </a:r>
            <a:r>
              <a:rPr lang="en-US" sz="4600" b="1" i="1" dirty="0">
                <a:solidFill>
                  <a:srgbClr val="081D58"/>
                </a:solidFill>
                <a:latin typeface="Arial" charset="0"/>
              </a:rPr>
              <a:t/>
            </a:r>
            <a:br>
              <a:rPr lang="en-US" sz="4600" b="1" i="1" dirty="0">
                <a:solidFill>
                  <a:srgbClr val="081D58"/>
                </a:solidFill>
                <a:latin typeface="Arial" charset="0"/>
              </a:rPr>
            </a:br>
            <a:endParaRPr lang="en-US" sz="4600" b="1" i="1" dirty="0">
              <a:solidFill>
                <a:srgbClr val="081D58"/>
              </a:solidFill>
              <a:latin typeface="Arial" charset="0"/>
            </a:endParaRPr>
          </a:p>
        </p:txBody>
      </p:sp>
      <p:pic>
        <p:nvPicPr>
          <p:cNvPr id="6148" name="Picture 4" descr="IG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90800"/>
            <a:ext cx="35052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A5EDBD8F-7CD6-4C84-BE33-9D50F7FC2E4A}" type="slidenum">
              <a:rPr lang="en-US" altLang="en-US" sz="1400" smtClean="0"/>
              <a:pPr>
                <a:spcBef>
                  <a:spcPct val="0"/>
                </a:spcBef>
                <a:buFontTx/>
                <a:buNone/>
              </a:pPr>
              <a:t>10</a:t>
            </a:fld>
            <a:endParaRPr lang="en-US" altLang="en-US" sz="1400" smtClean="0"/>
          </a:p>
        </p:txBody>
      </p:sp>
      <p:sp>
        <p:nvSpPr>
          <p:cNvPr id="26627" name="Rectangle 2"/>
          <p:cNvSpPr>
            <a:spLocks noChangeArrowheads="1"/>
          </p:cNvSpPr>
          <p:nvPr/>
        </p:nvSpPr>
        <p:spPr bwMode="auto">
          <a:xfrm>
            <a:off x="985838" y="355600"/>
            <a:ext cx="7929562"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4100" dirty="0">
                <a:solidFill>
                  <a:srgbClr val="0000FF"/>
                </a:solidFill>
              </a:rPr>
              <a:t>The U.S. Army IG System</a:t>
            </a:r>
          </a:p>
          <a:p>
            <a:pPr algn="ctr" eaLnBrk="1" hangingPunct="1">
              <a:spcBef>
                <a:spcPct val="0"/>
              </a:spcBef>
              <a:buFontTx/>
              <a:buNone/>
            </a:pPr>
            <a:r>
              <a:rPr lang="en-US" altLang="en-US" sz="4100" dirty="0">
                <a:solidFill>
                  <a:srgbClr val="0000FF"/>
                </a:solidFill>
              </a:rPr>
              <a:t>Today</a:t>
            </a:r>
          </a:p>
        </p:txBody>
      </p:sp>
      <p:sp>
        <p:nvSpPr>
          <p:cNvPr id="187395" name="Rectangle 3"/>
          <p:cNvSpPr>
            <a:spLocks noChangeArrowheads="1"/>
          </p:cNvSpPr>
          <p:nvPr/>
        </p:nvSpPr>
        <p:spPr bwMode="auto">
          <a:xfrm>
            <a:off x="609600" y="18288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4450" rIns="92075" bIns="44450"/>
          <a:lstStyle>
            <a:lvl1pPr marL="271463" indent="-271463" defTabSz="868363">
              <a:spcBef>
                <a:spcPct val="20000"/>
              </a:spcBef>
              <a:buChar char="•"/>
              <a:defRPr sz="3200" b="1">
                <a:solidFill>
                  <a:schemeClr val="tx1"/>
                </a:solidFill>
                <a:latin typeface="Arial" panose="020B0604020202020204" pitchFamily="34" charset="0"/>
              </a:defRPr>
            </a:lvl1pPr>
            <a:lvl2pPr marL="650875" indent="-215900" defTabSz="868363">
              <a:spcBef>
                <a:spcPct val="20000"/>
              </a:spcBef>
              <a:buChar char="–"/>
              <a:defRPr sz="2800" b="1">
                <a:solidFill>
                  <a:schemeClr val="tx1"/>
                </a:solidFill>
                <a:latin typeface="Arial" panose="020B0604020202020204" pitchFamily="34" charset="0"/>
              </a:defRPr>
            </a:lvl2pPr>
            <a:lvl3pPr marL="1143000" indent="-228600" defTabSz="868363">
              <a:spcBef>
                <a:spcPct val="20000"/>
              </a:spcBef>
              <a:buChar char="•"/>
              <a:defRPr sz="2400" b="1">
                <a:solidFill>
                  <a:schemeClr val="tx1"/>
                </a:solidFill>
                <a:latin typeface="Arial" panose="020B0604020202020204" pitchFamily="34" charset="0"/>
              </a:defRPr>
            </a:lvl3pPr>
            <a:lvl4pPr marL="1600200" indent="-228600" defTabSz="868363">
              <a:spcBef>
                <a:spcPct val="20000"/>
              </a:spcBef>
              <a:buChar char="–"/>
              <a:defRPr sz="2000" b="1">
                <a:solidFill>
                  <a:schemeClr val="tx1"/>
                </a:solidFill>
                <a:latin typeface="Arial" panose="020B0604020202020204" pitchFamily="34" charset="0"/>
              </a:defRPr>
            </a:lvl4pPr>
            <a:lvl5pPr marL="2057400" indent="-228600" defTabSz="868363">
              <a:spcBef>
                <a:spcPct val="20000"/>
              </a:spcBef>
              <a:buChar char="»"/>
              <a:defRPr sz="2000" b="1">
                <a:solidFill>
                  <a:schemeClr val="tx1"/>
                </a:solidFill>
                <a:latin typeface="Arial" panose="020B0604020202020204" pitchFamily="34" charset="0"/>
              </a:defRPr>
            </a:lvl5pPr>
            <a:lvl6pPr marL="25146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90000"/>
              </a:lnSpc>
              <a:defRPr/>
            </a:pPr>
            <a:r>
              <a:rPr lang="en-US" altLang="en-US" sz="2400" dirty="0" smtClean="0"/>
              <a:t>Comprises four basic Inspector General </a:t>
            </a:r>
            <a:r>
              <a:rPr lang="en-US" altLang="en-US" sz="2400" dirty="0" smtClean="0">
                <a:solidFill>
                  <a:srgbClr val="FF0000"/>
                </a:solidFill>
              </a:rPr>
              <a:t>functions</a:t>
            </a:r>
            <a:r>
              <a:rPr lang="en-US" altLang="en-US" sz="2400" dirty="0" smtClean="0"/>
              <a:t>:</a:t>
            </a:r>
          </a:p>
          <a:p>
            <a:pPr lvl="1" eaLnBrk="1" hangingPunct="1">
              <a:lnSpc>
                <a:spcPct val="90000"/>
              </a:lnSpc>
              <a:defRPr/>
            </a:pPr>
            <a:endParaRPr lang="en-US" altLang="en-US" sz="1200" dirty="0" smtClean="0"/>
          </a:p>
          <a:p>
            <a:pPr lvl="1" eaLnBrk="1" hangingPunct="1">
              <a:lnSpc>
                <a:spcPct val="90000"/>
              </a:lnSpc>
              <a:defRPr/>
            </a:pPr>
            <a:r>
              <a:rPr lang="en-US" altLang="en-US" sz="2000" dirty="0" smtClean="0">
                <a:solidFill>
                  <a:srgbClr val="33CC33"/>
                </a:solidFill>
              </a:rPr>
              <a:t>Teaching and Training</a:t>
            </a:r>
          </a:p>
          <a:p>
            <a:pPr lvl="1" eaLnBrk="1" hangingPunct="1">
              <a:lnSpc>
                <a:spcPct val="90000"/>
              </a:lnSpc>
              <a:defRPr/>
            </a:pPr>
            <a:r>
              <a:rPr lang="en-US" altLang="en-US" sz="2000" dirty="0" smtClean="0">
                <a:solidFill>
                  <a:srgbClr val="33CC33"/>
                </a:solidFill>
              </a:rPr>
              <a:t>Inspections</a:t>
            </a:r>
          </a:p>
          <a:p>
            <a:pPr lvl="1" eaLnBrk="1" hangingPunct="1">
              <a:lnSpc>
                <a:spcPct val="90000"/>
              </a:lnSpc>
              <a:defRPr/>
            </a:pPr>
            <a:r>
              <a:rPr lang="en-US" altLang="en-US" sz="2000" dirty="0" smtClean="0">
                <a:solidFill>
                  <a:srgbClr val="3333FF"/>
                </a:solidFill>
              </a:rPr>
              <a:t>Assistance</a:t>
            </a:r>
          </a:p>
          <a:p>
            <a:pPr lvl="1" eaLnBrk="1" hangingPunct="1">
              <a:lnSpc>
                <a:spcPct val="90000"/>
              </a:lnSpc>
              <a:defRPr/>
            </a:pPr>
            <a:r>
              <a:rPr lang="en-US" altLang="en-US" sz="2000" dirty="0" smtClean="0">
                <a:solidFill>
                  <a:srgbClr val="3333FF"/>
                </a:solidFill>
              </a:rPr>
              <a:t>Investigations</a:t>
            </a:r>
          </a:p>
          <a:p>
            <a:pPr marL="434975" lvl="1" indent="0" eaLnBrk="1" hangingPunct="1">
              <a:lnSpc>
                <a:spcPct val="90000"/>
              </a:lnSpc>
              <a:buFontTx/>
              <a:buNone/>
              <a:defRPr/>
            </a:pPr>
            <a:endParaRPr lang="en-US" altLang="en-US" sz="2000" dirty="0" smtClean="0"/>
          </a:p>
          <a:p>
            <a:pPr eaLnBrk="1" hangingPunct="1">
              <a:lnSpc>
                <a:spcPct val="90000"/>
              </a:lnSpc>
              <a:defRPr/>
            </a:pPr>
            <a:r>
              <a:rPr lang="en-US" altLang="en-US" sz="2400" dirty="0" smtClean="0"/>
              <a:t>Inspectors General put this system into practice using two basic </a:t>
            </a:r>
            <a:r>
              <a:rPr lang="en-US" altLang="en-US" sz="2400" dirty="0" smtClean="0">
                <a:solidFill>
                  <a:srgbClr val="FF0000"/>
                </a:solidFill>
              </a:rPr>
              <a:t>processes</a:t>
            </a:r>
            <a:r>
              <a:rPr lang="en-US" altLang="en-US" sz="2400" dirty="0" smtClean="0"/>
              <a:t>:</a:t>
            </a:r>
          </a:p>
          <a:p>
            <a:pPr eaLnBrk="1" hangingPunct="1">
              <a:lnSpc>
                <a:spcPct val="90000"/>
              </a:lnSpc>
              <a:defRPr/>
            </a:pPr>
            <a:endParaRPr lang="en-US" altLang="en-US" sz="1200" dirty="0" smtClean="0"/>
          </a:p>
          <a:p>
            <a:pPr lvl="1" eaLnBrk="1" hangingPunct="1">
              <a:lnSpc>
                <a:spcPct val="90000"/>
              </a:lnSpc>
              <a:defRPr/>
            </a:pPr>
            <a:r>
              <a:rPr lang="en-US" altLang="en-US" sz="2000" dirty="0" smtClean="0"/>
              <a:t>The Inspections Process </a:t>
            </a:r>
          </a:p>
          <a:p>
            <a:pPr lvl="1" eaLnBrk="1" hangingPunct="1">
              <a:lnSpc>
                <a:spcPct val="90000"/>
              </a:lnSpc>
              <a:defRPr/>
            </a:pPr>
            <a:r>
              <a:rPr lang="en-US" altLang="en-US" sz="2000" dirty="0" smtClean="0"/>
              <a:t>The Inspector General Action Process (IGAP)</a:t>
            </a:r>
          </a:p>
        </p:txBody>
      </p:sp>
      <p:sp>
        <p:nvSpPr>
          <p:cNvPr id="26629" name="Text Box 7"/>
          <p:cNvSpPr txBox="1">
            <a:spLocks noChangeArrowheads="1"/>
          </p:cNvSpPr>
          <p:nvPr/>
        </p:nvSpPr>
        <p:spPr bwMode="auto">
          <a:xfrm>
            <a:off x="1157288" y="5930900"/>
            <a:ext cx="7439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1-7 (functions) and Chapters 5, 6, and 7 (processes)</a:t>
            </a:r>
          </a:p>
        </p:txBody>
      </p:sp>
      <p:grpSp>
        <p:nvGrpSpPr>
          <p:cNvPr id="2" name="Group 1"/>
          <p:cNvGrpSpPr/>
          <p:nvPr/>
        </p:nvGrpSpPr>
        <p:grpSpPr>
          <a:xfrm>
            <a:off x="7543799" y="990600"/>
            <a:ext cx="1052513" cy="903288"/>
            <a:chOff x="7543799" y="925512"/>
            <a:chExt cx="1052513" cy="903288"/>
          </a:xfrm>
        </p:grpSpPr>
        <p:sp>
          <p:nvSpPr>
            <p:cNvPr id="10"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1</a:t>
              </a:r>
            </a:p>
          </p:txBody>
        </p:sp>
      </p:grpSp>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9D0FB51D-1B77-4492-8E9D-DD88E9FA31B1}" type="slidenum">
              <a:rPr lang="en-US" altLang="en-US" sz="1400" smtClean="0"/>
              <a:pPr>
                <a:spcBef>
                  <a:spcPct val="0"/>
                </a:spcBef>
                <a:buFontTx/>
                <a:buNone/>
              </a:pPr>
              <a:t>11</a:t>
            </a:fld>
            <a:endParaRPr lang="en-US" altLang="en-US" sz="1400" smtClean="0"/>
          </a:p>
        </p:txBody>
      </p:sp>
      <p:sp>
        <p:nvSpPr>
          <p:cNvPr id="28675" name="Rectangle 2050"/>
          <p:cNvSpPr>
            <a:spLocks noGrp="1" noChangeArrowheads="1"/>
          </p:cNvSpPr>
          <p:nvPr>
            <p:ph type="title"/>
          </p:nvPr>
        </p:nvSpPr>
        <p:spPr>
          <a:xfrm>
            <a:off x="1219200" y="381000"/>
            <a:ext cx="7086600" cy="762000"/>
          </a:xfrm>
        </p:spPr>
        <p:txBody>
          <a:bodyPr/>
          <a:lstStyle/>
          <a:p>
            <a:pPr eaLnBrk="1" hangingPunct="1"/>
            <a:r>
              <a:rPr lang="en-US" altLang="en-US" smtClean="0">
                <a:solidFill>
                  <a:srgbClr val="FF0000"/>
                </a:solidFill>
              </a:rPr>
              <a:t>IG Functions</a:t>
            </a:r>
          </a:p>
        </p:txBody>
      </p:sp>
      <p:sp>
        <p:nvSpPr>
          <p:cNvPr id="202755" name="Rectangle 2051"/>
          <p:cNvSpPr>
            <a:spLocks noGrp="1" noChangeArrowheads="1"/>
          </p:cNvSpPr>
          <p:nvPr>
            <p:ph type="body" idx="1"/>
          </p:nvPr>
        </p:nvSpPr>
        <p:spPr>
          <a:xfrm>
            <a:off x="473075" y="1524000"/>
            <a:ext cx="8229600" cy="4572000"/>
          </a:xfrm>
        </p:spPr>
        <p:txBody>
          <a:bodyPr/>
          <a:lstStyle/>
          <a:p>
            <a:pPr marL="0" indent="0" eaLnBrk="1" hangingPunct="1">
              <a:buFontTx/>
              <a:buNone/>
              <a:defRPr/>
            </a:pPr>
            <a:endParaRPr lang="en-US" altLang="en-US" sz="1100" dirty="0" smtClean="0"/>
          </a:p>
          <a:p>
            <a:pPr eaLnBrk="1" hangingPunct="1">
              <a:buFontTx/>
              <a:buNone/>
              <a:defRPr/>
            </a:pPr>
            <a:endParaRPr lang="en-US" altLang="en-US" sz="1100" dirty="0" smtClean="0"/>
          </a:p>
          <a:p>
            <a:pPr eaLnBrk="1" hangingPunct="1">
              <a:defRPr/>
            </a:pPr>
            <a:r>
              <a:rPr lang="en-US" altLang="en-US" sz="2000" dirty="0" smtClean="0">
                <a:solidFill>
                  <a:srgbClr val="3333FF"/>
                </a:solidFill>
              </a:rPr>
              <a:t>IGs adapt the Army IG system to meet the specific needs of the Commanders and organizations they serve.</a:t>
            </a:r>
          </a:p>
          <a:p>
            <a:pPr eaLnBrk="1" hangingPunct="1">
              <a:defRPr/>
            </a:pPr>
            <a:endParaRPr lang="en-US" altLang="en-US" sz="2000" dirty="0">
              <a:solidFill>
                <a:srgbClr val="3333FF"/>
              </a:solidFill>
            </a:endParaRPr>
          </a:p>
          <a:p>
            <a:pPr eaLnBrk="1" hangingPunct="1">
              <a:defRPr/>
            </a:pPr>
            <a:r>
              <a:rPr lang="en-US" altLang="en-US" sz="2000" dirty="0"/>
              <a:t>B</a:t>
            </a:r>
            <a:r>
              <a:rPr lang="en-US" altLang="en-US" sz="2000" dirty="0" smtClean="0"/>
              <a:t>y performing the four IG functions to enhance the command’s readiness and warfighting capability, IGs are providing </a:t>
            </a:r>
            <a:r>
              <a:rPr lang="en-US" altLang="en-US" sz="2000" dirty="0" smtClean="0">
                <a:solidFill>
                  <a:srgbClr val="3333FF"/>
                </a:solidFill>
              </a:rPr>
              <a:t>Oversight, Insight, and Foresight </a:t>
            </a:r>
            <a:r>
              <a:rPr lang="en-US" altLang="en-US" sz="2000" dirty="0" smtClean="0"/>
              <a:t>to their Commanders.</a:t>
            </a:r>
          </a:p>
        </p:txBody>
      </p:sp>
      <p:sp>
        <p:nvSpPr>
          <p:cNvPr id="28677" name="Text Box 2055"/>
          <p:cNvSpPr txBox="1">
            <a:spLocks noChangeArrowheads="1"/>
          </p:cNvSpPr>
          <p:nvPr/>
        </p:nvSpPr>
        <p:spPr bwMode="auto">
          <a:xfrm>
            <a:off x="1127125" y="5884863"/>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1-6</a:t>
            </a:r>
          </a:p>
        </p:txBody>
      </p:sp>
      <p:grpSp>
        <p:nvGrpSpPr>
          <p:cNvPr id="28678" name="Group 2"/>
          <p:cNvGrpSpPr>
            <a:grpSpLocks/>
          </p:cNvGrpSpPr>
          <p:nvPr/>
        </p:nvGrpSpPr>
        <p:grpSpPr bwMode="auto">
          <a:xfrm>
            <a:off x="4745038" y="3990975"/>
            <a:ext cx="3100387" cy="2368550"/>
            <a:chOff x="2888784" y="4089026"/>
            <a:chExt cx="3101022" cy="2368678"/>
          </a:xfrm>
        </p:grpSpPr>
        <p:sp>
          <p:nvSpPr>
            <p:cNvPr id="28680" name="Oval 5"/>
            <p:cNvSpPr>
              <a:spLocks noChangeArrowheads="1"/>
            </p:cNvSpPr>
            <p:nvPr/>
          </p:nvSpPr>
          <p:spPr bwMode="auto">
            <a:xfrm>
              <a:off x="3508861" y="4089026"/>
              <a:ext cx="1800225" cy="1498600"/>
            </a:xfrm>
            <a:prstGeom prst="ellipse">
              <a:avLst/>
            </a:prstGeom>
            <a:solidFill>
              <a:srgbClr val="FF5050">
                <a:alpha val="79999"/>
              </a:srgbClr>
            </a:solidFill>
            <a:ln w="9525" algn="ctr">
              <a:solidFill>
                <a:schemeClr val="tx1"/>
              </a:solidFill>
              <a:round/>
              <a:headEnd/>
              <a:tailEnd/>
            </a:ln>
          </p:spPr>
          <p:txBody>
            <a:bodyPr anchor="ctr"/>
            <a:lstStyle>
              <a:lvl1pPr marL="285750" indent="-28575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30000"/>
                </a:spcBef>
                <a:buFontTx/>
                <a:buNone/>
              </a:pPr>
              <a:r>
                <a:rPr lang="en-US" altLang="en-US" sz="1400">
                  <a:solidFill>
                    <a:srgbClr val="000000"/>
                  </a:solidFill>
                </a:rPr>
                <a:t>OVERSIGHT</a:t>
              </a:r>
            </a:p>
          </p:txBody>
        </p:sp>
        <p:sp>
          <p:nvSpPr>
            <p:cNvPr id="28681" name="Oval 3"/>
            <p:cNvSpPr>
              <a:spLocks noChangeArrowheads="1"/>
            </p:cNvSpPr>
            <p:nvPr/>
          </p:nvSpPr>
          <p:spPr bwMode="auto">
            <a:xfrm>
              <a:off x="2888784" y="4959104"/>
              <a:ext cx="1789112" cy="1498600"/>
            </a:xfrm>
            <a:prstGeom prst="ellipse">
              <a:avLst/>
            </a:prstGeom>
            <a:solidFill>
              <a:srgbClr val="FFFF99">
                <a:alpha val="59999"/>
              </a:srgbClr>
            </a:solidFill>
            <a:ln w="9525" algn="ctr">
              <a:solidFill>
                <a:schemeClr val="tx1"/>
              </a:solidFill>
              <a:round/>
              <a:headEnd/>
              <a:tailEnd/>
            </a:ln>
          </p:spPr>
          <p:txBody>
            <a:bodyPr wrap="none" anchor="ctr"/>
            <a:lstStyle>
              <a:lvl1pPr marL="285750" indent="-28575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30000"/>
                </a:spcBef>
                <a:buFontTx/>
                <a:buNone/>
              </a:pPr>
              <a:r>
                <a:rPr lang="en-US" altLang="en-US" sz="1400">
                  <a:solidFill>
                    <a:srgbClr val="000000"/>
                  </a:solidFill>
                </a:rPr>
                <a:t>INSIGHT</a:t>
              </a:r>
            </a:p>
          </p:txBody>
        </p:sp>
        <p:sp>
          <p:nvSpPr>
            <p:cNvPr id="28682" name="Oval 5"/>
            <p:cNvSpPr>
              <a:spLocks noChangeArrowheads="1"/>
            </p:cNvSpPr>
            <p:nvPr/>
          </p:nvSpPr>
          <p:spPr bwMode="auto">
            <a:xfrm>
              <a:off x="4189581" y="4959104"/>
              <a:ext cx="1800225" cy="1498600"/>
            </a:xfrm>
            <a:prstGeom prst="ellipse">
              <a:avLst/>
            </a:prstGeom>
            <a:solidFill>
              <a:srgbClr val="3366FF">
                <a:alpha val="79999"/>
              </a:srgbClr>
            </a:solidFill>
            <a:ln w="9525" algn="ctr">
              <a:solidFill>
                <a:schemeClr val="tx1"/>
              </a:solidFill>
              <a:round/>
              <a:headEnd/>
              <a:tailEnd/>
            </a:ln>
          </p:spPr>
          <p:txBody>
            <a:bodyPr anchor="ctr"/>
            <a:lstStyle>
              <a:lvl1pPr marL="285750" indent="-28575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30000"/>
                </a:spcBef>
                <a:buFontTx/>
                <a:buNone/>
              </a:pPr>
              <a:r>
                <a:rPr lang="en-US" altLang="en-US" sz="1400">
                  <a:solidFill>
                    <a:srgbClr val="000000"/>
                  </a:solidFill>
                </a:rPr>
                <a:t>FORESIGHT</a:t>
              </a:r>
            </a:p>
          </p:txBody>
        </p:sp>
      </p:grpSp>
      <p:sp>
        <p:nvSpPr>
          <p:cNvPr id="28679" name="Text Box 2055"/>
          <p:cNvSpPr txBox="1">
            <a:spLocks noChangeArrowheads="1"/>
          </p:cNvSpPr>
          <p:nvPr/>
        </p:nvSpPr>
        <p:spPr bwMode="auto">
          <a:xfrm>
            <a:off x="438150" y="4478338"/>
            <a:ext cx="43418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3333FF"/>
                </a:solidFill>
              </a:rPr>
              <a:t>Commander = </a:t>
            </a:r>
          </a:p>
          <a:p>
            <a:pPr algn="ctr" eaLnBrk="1" hangingPunct="1">
              <a:spcBef>
                <a:spcPct val="0"/>
              </a:spcBef>
              <a:buFontTx/>
              <a:buNone/>
            </a:pPr>
            <a:r>
              <a:rPr lang="en-US" altLang="en-US" sz="1600">
                <a:solidFill>
                  <a:srgbClr val="3333FF"/>
                </a:solidFill>
              </a:rPr>
              <a:t>Commanding General / Directing Authority</a:t>
            </a:r>
          </a:p>
        </p:txBody>
      </p:sp>
    </p:spTree>
  </p:cSld>
  <p:clrMapOvr>
    <a:masterClrMapping/>
  </p:clrMapOvr>
  <p:transition>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8D884501-3DD1-47DE-80DD-88849420D342}" type="slidenum">
              <a:rPr lang="en-US" altLang="en-US" sz="1400" smtClean="0"/>
              <a:pPr>
                <a:spcBef>
                  <a:spcPct val="0"/>
                </a:spcBef>
                <a:buFontTx/>
                <a:buNone/>
              </a:pPr>
              <a:t>12</a:t>
            </a:fld>
            <a:endParaRPr lang="en-US" altLang="en-US" sz="1400" smtClean="0"/>
          </a:p>
        </p:txBody>
      </p:sp>
      <p:sp>
        <p:nvSpPr>
          <p:cNvPr id="30723" name="Rectangle 2"/>
          <p:cNvSpPr>
            <a:spLocks noGrp="1" noChangeArrowheads="1"/>
          </p:cNvSpPr>
          <p:nvPr>
            <p:ph type="title"/>
          </p:nvPr>
        </p:nvSpPr>
        <p:spPr>
          <a:xfrm>
            <a:off x="762000" y="304800"/>
            <a:ext cx="8382000" cy="1295400"/>
          </a:xfrm>
          <a:noFill/>
        </p:spPr>
        <p:txBody>
          <a:bodyPr lIns="92075" tIns="46038" rIns="92075" bIns="46038"/>
          <a:lstStyle/>
          <a:p>
            <a:pPr eaLnBrk="1" hangingPunct="1"/>
            <a:r>
              <a:rPr lang="en-US" altLang="en-US" sz="4000" smtClean="0">
                <a:solidFill>
                  <a:srgbClr val="0000FF"/>
                </a:solidFill>
              </a:rPr>
              <a:t>Inspector General Mission</a:t>
            </a:r>
            <a:br>
              <a:rPr lang="en-US" altLang="en-US" sz="4000" smtClean="0">
                <a:solidFill>
                  <a:srgbClr val="0000FF"/>
                </a:solidFill>
              </a:rPr>
            </a:br>
            <a:r>
              <a:rPr lang="en-US" altLang="en-US" sz="4000" smtClean="0">
                <a:solidFill>
                  <a:srgbClr val="0000FF"/>
                </a:solidFill>
              </a:rPr>
              <a:t> </a:t>
            </a:r>
            <a:r>
              <a:rPr lang="en-US" altLang="en-US" sz="3600" i="1" smtClean="0">
                <a:solidFill>
                  <a:srgbClr val="0000FF"/>
                </a:solidFill>
              </a:rPr>
              <a:t>Title </a:t>
            </a:r>
            <a:r>
              <a:rPr lang="en-US" altLang="en-US" sz="3200" i="1" smtClean="0">
                <a:solidFill>
                  <a:srgbClr val="0000FF"/>
                </a:solidFill>
              </a:rPr>
              <a:t>10, U.S. Code, Section 7020</a:t>
            </a:r>
          </a:p>
        </p:txBody>
      </p:sp>
      <p:sp>
        <p:nvSpPr>
          <p:cNvPr id="29699" name="Rectangle 3"/>
          <p:cNvSpPr>
            <a:spLocks noGrp="1" noChangeArrowheads="1"/>
          </p:cNvSpPr>
          <p:nvPr>
            <p:ph type="body" idx="1"/>
          </p:nvPr>
        </p:nvSpPr>
        <p:spPr>
          <a:xfrm>
            <a:off x="228600" y="2057400"/>
            <a:ext cx="8763000" cy="4876800"/>
          </a:xfrm>
        </p:spPr>
        <p:txBody>
          <a:bodyPr lIns="92075" tIns="46038" rIns="92075" bIns="46038"/>
          <a:lstStyle/>
          <a:p>
            <a:pPr eaLnBrk="1" hangingPunct="1">
              <a:defRPr/>
            </a:pPr>
            <a:r>
              <a:rPr lang="en-US" altLang="en-US" sz="2000" dirty="0" smtClean="0"/>
              <a:t>Periodically propose programs of inspection to the Secretary of the Army and shall recommend additional inspections and investigations as may appear appropriate.</a:t>
            </a:r>
          </a:p>
          <a:p>
            <a:pPr eaLnBrk="1" hangingPunct="1">
              <a:defRPr/>
            </a:pPr>
            <a:endParaRPr lang="en-US" altLang="en-US" sz="1000" i="1" dirty="0">
              <a:solidFill>
                <a:srgbClr val="FF0000"/>
              </a:solidFill>
            </a:endParaRPr>
          </a:p>
          <a:p>
            <a:pPr eaLnBrk="1" hangingPunct="1">
              <a:defRPr/>
            </a:pPr>
            <a:r>
              <a:rPr lang="en-US" altLang="en-US" sz="2000" i="1" dirty="0" smtClean="0">
                <a:solidFill>
                  <a:srgbClr val="FF0000"/>
                </a:solidFill>
              </a:rPr>
              <a:t>Cooperate fully with the IG, DoD,</a:t>
            </a:r>
            <a:r>
              <a:rPr lang="en-US" altLang="en-US" sz="2000" dirty="0" smtClean="0"/>
              <a:t> in connection with the performance of any duty or function of the IG, DoD.</a:t>
            </a:r>
          </a:p>
          <a:p>
            <a:pPr eaLnBrk="1" hangingPunct="1">
              <a:defRPr/>
            </a:pPr>
            <a:endParaRPr lang="en-US" altLang="en-US" sz="1000" dirty="0" smtClean="0"/>
          </a:p>
          <a:p>
            <a:pPr eaLnBrk="1" hangingPunct="1">
              <a:defRPr/>
            </a:pPr>
            <a:r>
              <a:rPr lang="en-US" altLang="en-US" sz="2000" dirty="0" smtClean="0"/>
              <a:t>Inquire into and report upon the </a:t>
            </a:r>
            <a:r>
              <a:rPr lang="en-US" altLang="en-US" sz="2000" i="1" dirty="0" smtClean="0">
                <a:solidFill>
                  <a:srgbClr val="FF0000"/>
                </a:solidFill>
                <a:effectLst>
                  <a:outerShdw blurRad="38100" dist="38100" dir="2700000" algn="tl">
                    <a:srgbClr val="C0C0C0"/>
                  </a:outerShdw>
                </a:effectLst>
              </a:rPr>
              <a:t>discipline, efficiency</a:t>
            </a:r>
            <a:r>
              <a:rPr lang="en-US" altLang="en-US" sz="2000" dirty="0" smtClean="0">
                <a:solidFill>
                  <a:srgbClr val="FF0000"/>
                </a:solidFill>
              </a:rPr>
              <a:t>,</a:t>
            </a:r>
            <a:r>
              <a:rPr lang="en-US" altLang="en-US" sz="2000" dirty="0" smtClean="0"/>
              <a:t> and </a:t>
            </a:r>
            <a:r>
              <a:rPr lang="en-US" altLang="en-US" sz="2000" i="1" dirty="0" smtClean="0">
                <a:solidFill>
                  <a:srgbClr val="FF0000"/>
                </a:solidFill>
                <a:effectLst>
                  <a:outerShdw blurRad="38100" dist="38100" dir="2700000" algn="tl">
                    <a:srgbClr val="C0C0C0"/>
                  </a:outerShdw>
                </a:effectLst>
              </a:rPr>
              <a:t>economy</a:t>
            </a:r>
            <a:r>
              <a:rPr lang="en-US" altLang="en-US" sz="2000" dirty="0" smtClean="0">
                <a:solidFill>
                  <a:srgbClr val="FF0000"/>
                </a:solidFill>
              </a:rPr>
              <a:t> </a:t>
            </a:r>
            <a:r>
              <a:rPr lang="en-US" altLang="en-US" sz="2000" dirty="0" smtClean="0"/>
              <a:t>of the Army.</a:t>
            </a:r>
          </a:p>
          <a:p>
            <a:pPr eaLnBrk="1" hangingPunct="1">
              <a:defRPr/>
            </a:pPr>
            <a:endParaRPr lang="en-US" altLang="en-US" sz="1000" dirty="0" smtClean="0"/>
          </a:p>
          <a:p>
            <a:pPr eaLnBrk="1" hangingPunct="1">
              <a:defRPr/>
            </a:pPr>
            <a:r>
              <a:rPr lang="en-US" altLang="en-US" sz="2000" dirty="0" smtClean="0"/>
              <a:t>Perform other duties prescribed by the Secretary or the Chief of Staff of the Army.</a:t>
            </a:r>
          </a:p>
          <a:p>
            <a:pPr eaLnBrk="1" hangingPunct="1">
              <a:defRPr/>
            </a:pPr>
            <a:endParaRPr lang="en-US" altLang="en-US" sz="2000" dirty="0" smtClean="0"/>
          </a:p>
        </p:txBody>
      </p:sp>
      <p:sp>
        <p:nvSpPr>
          <p:cNvPr id="30725" name="Text Box 7"/>
          <p:cNvSpPr txBox="1">
            <a:spLocks noChangeArrowheads="1"/>
          </p:cNvSpPr>
          <p:nvPr/>
        </p:nvSpPr>
        <p:spPr bwMode="auto">
          <a:xfrm>
            <a:off x="5300663" y="5878513"/>
            <a:ext cx="3457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1-6 a</a:t>
            </a:r>
          </a:p>
        </p:txBody>
      </p:sp>
      <p:sp>
        <p:nvSpPr>
          <p:cNvPr id="30727" name="TextBox 1"/>
          <p:cNvSpPr txBox="1">
            <a:spLocks noChangeArrowheads="1"/>
          </p:cNvSpPr>
          <p:nvPr/>
        </p:nvSpPr>
        <p:spPr bwMode="auto">
          <a:xfrm>
            <a:off x="1781175" y="5768975"/>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a:t>* NOTE: FY19 NDAA changed Section 3020 to Section 7020.</a:t>
            </a:r>
          </a:p>
        </p:txBody>
      </p:sp>
      <p:grpSp>
        <p:nvGrpSpPr>
          <p:cNvPr id="14" name="Group 13"/>
          <p:cNvGrpSpPr/>
          <p:nvPr/>
        </p:nvGrpSpPr>
        <p:grpSpPr>
          <a:xfrm>
            <a:off x="7772400" y="1230312"/>
            <a:ext cx="1052513" cy="903288"/>
            <a:chOff x="7543799" y="925512"/>
            <a:chExt cx="1052513" cy="903288"/>
          </a:xfrm>
        </p:grpSpPr>
        <p:sp>
          <p:nvSpPr>
            <p:cNvPr id="15"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6"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smtClean="0">
                  <a:cs typeface="Arial" panose="020B0604020202020204" pitchFamily="34" charset="0"/>
                </a:rPr>
                <a:t>2</a:t>
              </a:r>
              <a:endParaRPr lang="en-US" altLang="en-US" sz="1100" dirty="0">
                <a:cs typeface="Arial" panose="020B0604020202020204" pitchFamily="34" charset="0"/>
              </a:endParaRPr>
            </a:p>
          </p:txBody>
        </p:sp>
      </p:gr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B15C3A85-3BE7-469A-86B5-F8C9D5EF365A}" type="slidenum">
              <a:rPr lang="en-US" altLang="en-US" sz="1400" smtClean="0"/>
              <a:pPr>
                <a:spcBef>
                  <a:spcPct val="0"/>
                </a:spcBef>
                <a:buFontTx/>
                <a:buNone/>
              </a:pPr>
              <a:t>13</a:t>
            </a:fld>
            <a:endParaRPr lang="en-US" altLang="en-US" sz="1400" smtClean="0"/>
          </a:p>
        </p:txBody>
      </p:sp>
      <p:sp>
        <p:nvSpPr>
          <p:cNvPr id="32771" name="Rectangle 2"/>
          <p:cNvSpPr>
            <a:spLocks noGrp="1" noChangeArrowheads="1"/>
          </p:cNvSpPr>
          <p:nvPr>
            <p:ph type="title"/>
          </p:nvPr>
        </p:nvSpPr>
        <p:spPr>
          <a:xfrm>
            <a:off x="914400" y="533400"/>
            <a:ext cx="7696200" cy="1219200"/>
          </a:xfrm>
          <a:noFill/>
        </p:spPr>
        <p:txBody>
          <a:bodyPr lIns="92075" tIns="46038" rIns="92075" bIns="46038"/>
          <a:lstStyle/>
          <a:p>
            <a:pPr eaLnBrk="1" hangingPunct="1"/>
            <a:r>
              <a:rPr lang="en-US" altLang="en-US" sz="3700" i="1" smtClean="0">
                <a:solidFill>
                  <a:schemeClr val="tx1"/>
                </a:solidFill>
              </a:rPr>
              <a:t>Mission Comparison</a:t>
            </a:r>
            <a:r>
              <a:rPr lang="en-US" altLang="en-US" sz="2900" i="1" smtClean="0">
                <a:solidFill>
                  <a:schemeClr val="tx1"/>
                </a:solidFill>
              </a:rPr>
              <a:t/>
            </a:r>
            <a:br>
              <a:rPr lang="en-US" altLang="en-US" sz="2900" i="1" smtClean="0">
                <a:solidFill>
                  <a:schemeClr val="tx1"/>
                </a:solidFill>
              </a:rPr>
            </a:br>
            <a:r>
              <a:rPr lang="en-US" altLang="en-US" sz="2900" i="1" smtClean="0">
                <a:solidFill>
                  <a:schemeClr val="tx1"/>
                </a:solidFill>
              </a:rPr>
              <a:t> </a:t>
            </a:r>
            <a:r>
              <a:rPr lang="en-US" altLang="en-US" sz="2900" i="1" smtClean="0">
                <a:solidFill>
                  <a:srgbClr val="0000FF"/>
                </a:solidFill>
              </a:rPr>
              <a:t>10 USC 7020 </a:t>
            </a:r>
            <a:r>
              <a:rPr lang="en-US" altLang="en-US" sz="1700" i="1" smtClean="0">
                <a:solidFill>
                  <a:schemeClr val="tx1"/>
                </a:solidFill>
              </a:rPr>
              <a:t>versus</a:t>
            </a:r>
            <a:r>
              <a:rPr lang="en-US" altLang="en-US" sz="2900" i="1" smtClean="0">
                <a:solidFill>
                  <a:srgbClr val="0000FF"/>
                </a:solidFill>
              </a:rPr>
              <a:t> </a:t>
            </a:r>
            <a:r>
              <a:rPr lang="en-US" altLang="en-US" sz="2900" i="1" smtClean="0">
                <a:solidFill>
                  <a:srgbClr val="FF0033"/>
                </a:solidFill>
              </a:rPr>
              <a:t>AR 20-1</a:t>
            </a:r>
            <a:r>
              <a:rPr lang="en-US" altLang="en-US" sz="3700" smtClean="0">
                <a:solidFill>
                  <a:srgbClr val="FF0033"/>
                </a:solidFill>
              </a:rPr>
              <a:t> </a:t>
            </a:r>
          </a:p>
        </p:txBody>
      </p:sp>
      <p:sp>
        <p:nvSpPr>
          <p:cNvPr id="32772" name="Rectangle 3"/>
          <p:cNvSpPr>
            <a:spLocks noGrp="1" noChangeArrowheads="1"/>
          </p:cNvSpPr>
          <p:nvPr>
            <p:ph type="body" idx="1"/>
          </p:nvPr>
        </p:nvSpPr>
        <p:spPr>
          <a:xfrm>
            <a:off x="533400" y="2070100"/>
            <a:ext cx="8077200" cy="4559300"/>
          </a:xfrm>
          <a:noFill/>
        </p:spPr>
        <p:txBody>
          <a:bodyPr lIns="92075" tIns="44450" rIns="92075" bIns="44450"/>
          <a:lstStyle/>
          <a:p>
            <a:pPr marL="271463" indent="-271463" defTabSz="868363" eaLnBrk="1" hangingPunct="1"/>
            <a:r>
              <a:rPr lang="en-US" altLang="en-US" sz="2800" smtClean="0">
                <a:solidFill>
                  <a:srgbClr val="0000FF"/>
                </a:solidFill>
              </a:rPr>
              <a:t>Inquire into and report upon the discipline, efficiency, and economy of the Army.</a:t>
            </a:r>
          </a:p>
          <a:p>
            <a:pPr marL="271463" indent="-271463" defTabSz="868363" eaLnBrk="1" hangingPunct="1"/>
            <a:endParaRPr lang="en-US" altLang="en-US" sz="2800" smtClean="0">
              <a:solidFill>
                <a:srgbClr val="0000FF"/>
              </a:solidFill>
            </a:endParaRPr>
          </a:p>
          <a:p>
            <a:pPr marL="271463" indent="-271463" defTabSz="868363" eaLnBrk="1" hangingPunct="1"/>
            <a:r>
              <a:rPr lang="en-US" altLang="en-US" sz="2800" smtClean="0">
                <a:solidFill>
                  <a:srgbClr val="FF0033"/>
                </a:solidFill>
              </a:rPr>
              <a:t>Inquire into, and periodically report on, the discipline, efficiency, economy, morale, training, and readiness of the Army to the Secretary of the Army (</a:t>
            </a:r>
            <a:r>
              <a:rPr lang="en-US" altLang="en-US" sz="2800" smtClean="0">
                <a:solidFill>
                  <a:srgbClr val="3333FF"/>
                </a:solidFill>
              </a:rPr>
              <a:t>SECARMY</a:t>
            </a:r>
            <a:r>
              <a:rPr lang="en-US" altLang="en-US" sz="2800" smtClean="0">
                <a:solidFill>
                  <a:srgbClr val="FF0033"/>
                </a:solidFill>
              </a:rPr>
              <a:t>) and the Chief of Staff, Army (</a:t>
            </a:r>
            <a:r>
              <a:rPr lang="en-US" altLang="en-US" sz="2800" smtClean="0">
                <a:solidFill>
                  <a:srgbClr val="3333FF"/>
                </a:solidFill>
              </a:rPr>
              <a:t>CSA</a:t>
            </a:r>
            <a:r>
              <a:rPr lang="en-US" altLang="en-US" sz="2800" smtClean="0">
                <a:solidFill>
                  <a:srgbClr val="FF0033"/>
                </a:solidFill>
              </a:rPr>
              <a:t>).</a:t>
            </a:r>
          </a:p>
          <a:p>
            <a:pPr marL="271463" indent="-271463" defTabSz="868363" eaLnBrk="1" hangingPunct="1">
              <a:buFontTx/>
              <a:buNone/>
            </a:pPr>
            <a:endParaRPr lang="en-US" altLang="en-US" sz="2800" smtClean="0">
              <a:solidFill>
                <a:srgbClr val="FF0033"/>
              </a:solidFill>
            </a:endParaRPr>
          </a:p>
        </p:txBody>
      </p:sp>
      <p:sp>
        <p:nvSpPr>
          <p:cNvPr id="32773" name="Text Box 5"/>
          <p:cNvSpPr txBox="1">
            <a:spLocks noChangeArrowheads="1"/>
          </p:cNvSpPr>
          <p:nvPr/>
        </p:nvSpPr>
        <p:spPr bwMode="auto">
          <a:xfrm>
            <a:off x="3467100" y="5929313"/>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paragraphs 1-4 a (1) and 1-6 a</a:t>
            </a:r>
          </a:p>
        </p:txBody>
      </p:sp>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48F3678A-94A3-4F2A-AC79-965AA133D952}" type="slidenum">
              <a:rPr lang="en-US" altLang="en-US" sz="1400" smtClean="0"/>
              <a:pPr>
                <a:spcBef>
                  <a:spcPct val="0"/>
                </a:spcBef>
                <a:buFontTx/>
                <a:buNone/>
              </a:pPr>
              <a:t>14</a:t>
            </a:fld>
            <a:endParaRPr lang="en-US" altLang="en-US" sz="1400" smtClean="0"/>
          </a:p>
        </p:txBody>
      </p:sp>
      <p:sp>
        <p:nvSpPr>
          <p:cNvPr id="34819" name="Rectangle 2"/>
          <p:cNvSpPr>
            <a:spLocks noGrp="1" noChangeArrowheads="1"/>
          </p:cNvSpPr>
          <p:nvPr>
            <p:ph type="title"/>
          </p:nvPr>
        </p:nvSpPr>
        <p:spPr>
          <a:xfrm>
            <a:off x="985838" y="355600"/>
            <a:ext cx="7929562" cy="1244600"/>
          </a:xfrm>
          <a:noFill/>
        </p:spPr>
        <p:txBody>
          <a:bodyPr lIns="92075" tIns="46038" rIns="92075" bIns="46038"/>
          <a:lstStyle/>
          <a:p>
            <a:pPr eaLnBrk="1" hangingPunct="1"/>
            <a:r>
              <a:rPr lang="en-US" altLang="en-US" sz="4100" smtClean="0">
                <a:solidFill>
                  <a:srgbClr val="0000FF"/>
                </a:solidFill>
              </a:rPr>
              <a:t>The Federal IG System</a:t>
            </a:r>
            <a:br>
              <a:rPr lang="en-US" altLang="en-US" sz="4100" smtClean="0">
                <a:solidFill>
                  <a:srgbClr val="0000FF"/>
                </a:solidFill>
              </a:rPr>
            </a:br>
            <a:r>
              <a:rPr lang="en-US" altLang="en-US" sz="1600" smtClean="0">
                <a:solidFill>
                  <a:srgbClr val="0000FF"/>
                </a:solidFill>
              </a:rPr>
              <a:t>Significantly Different from the Army IG System</a:t>
            </a:r>
          </a:p>
        </p:txBody>
      </p:sp>
      <p:sp>
        <p:nvSpPr>
          <p:cNvPr id="2" name="Rectangle 3"/>
          <p:cNvSpPr>
            <a:spLocks noGrp="1" noChangeArrowheads="1"/>
          </p:cNvSpPr>
          <p:nvPr>
            <p:ph type="body" idx="1"/>
          </p:nvPr>
        </p:nvSpPr>
        <p:spPr>
          <a:xfrm>
            <a:off x="609600" y="1981200"/>
            <a:ext cx="8534400" cy="4114800"/>
          </a:xfrm>
        </p:spPr>
        <p:txBody>
          <a:bodyPr lIns="92075" tIns="44450" rIns="92075" bIns="44450"/>
          <a:lstStyle/>
          <a:p>
            <a:pPr marL="271463" indent="-271463" defTabSz="868363" eaLnBrk="1" hangingPunct="1">
              <a:lnSpc>
                <a:spcPct val="90000"/>
              </a:lnSpc>
              <a:buFontTx/>
              <a:buNone/>
              <a:defRPr/>
            </a:pPr>
            <a:r>
              <a:rPr lang="en-US" sz="2400" u="sng" dirty="0" smtClean="0">
                <a:solidFill>
                  <a:srgbClr val="FF0000"/>
                </a:solidFill>
              </a:rPr>
              <a:t>1978 Inspector General Act</a:t>
            </a:r>
          </a:p>
          <a:p>
            <a:pPr marL="271463" indent="-271463" defTabSz="868363" eaLnBrk="1" hangingPunct="1">
              <a:lnSpc>
                <a:spcPct val="90000"/>
              </a:lnSpc>
              <a:defRPr/>
            </a:pPr>
            <a:r>
              <a:rPr lang="en-US" sz="2400" dirty="0" smtClean="0"/>
              <a:t>Established IGs at Federal agencies </a:t>
            </a:r>
            <a:r>
              <a:rPr lang="en-US" sz="2400" dirty="0" smtClean="0">
                <a:solidFill>
                  <a:srgbClr val="FF0000"/>
                </a:solidFill>
              </a:rPr>
              <a:t>(</a:t>
            </a:r>
            <a:r>
              <a:rPr lang="en-US" sz="2400" dirty="0" smtClean="0">
                <a:solidFill>
                  <a:srgbClr val="FF0033"/>
                </a:solidFill>
              </a:rPr>
              <a:t>except Department of Defense, or DoD).</a:t>
            </a:r>
            <a:endParaRPr lang="en-US" sz="2400" dirty="0" smtClean="0"/>
          </a:p>
          <a:p>
            <a:pPr marL="271463" indent="-271463" defTabSz="868363" eaLnBrk="1" hangingPunct="1">
              <a:lnSpc>
                <a:spcPct val="90000"/>
              </a:lnSpc>
              <a:defRPr/>
            </a:pPr>
            <a:r>
              <a:rPr lang="en-US" sz="2400" dirty="0" smtClean="0"/>
              <a:t>Focused on detecting and preventing fraud, waste, abuse, and mismanagement.</a:t>
            </a:r>
          </a:p>
          <a:p>
            <a:pPr marL="271463" indent="-271463" defTabSz="868363" eaLnBrk="1" hangingPunct="1">
              <a:lnSpc>
                <a:spcPct val="90000"/>
              </a:lnSpc>
              <a:defRPr/>
            </a:pPr>
            <a:r>
              <a:rPr lang="en-US" sz="2400" dirty="0" smtClean="0"/>
              <a:t>Mostly </a:t>
            </a:r>
            <a:r>
              <a:rPr lang="en-US" sz="2400" i="1" dirty="0" smtClean="0">
                <a:effectLst>
                  <a:outerShdw blurRad="38100" dist="38100" dir="2700000" algn="tl">
                    <a:srgbClr val="C0C0C0"/>
                  </a:outerShdw>
                </a:effectLst>
              </a:rPr>
              <a:t>auditors</a:t>
            </a:r>
            <a:r>
              <a:rPr lang="en-US" sz="2400" dirty="0" smtClean="0"/>
              <a:t> and </a:t>
            </a:r>
            <a:r>
              <a:rPr lang="en-US" sz="2400" i="1" dirty="0" smtClean="0">
                <a:effectLst>
                  <a:outerShdw blurRad="38100" dist="38100" dir="2700000" algn="tl">
                    <a:srgbClr val="C0C0C0"/>
                  </a:outerShdw>
                </a:effectLst>
              </a:rPr>
              <a:t>criminal investigators.</a:t>
            </a:r>
          </a:p>
          <a:p>
            <a:pPr marL="271463" indent="-271463" defTabSz="868363" eaLnBrk="1" hangingPunct="1">
              <a:lnSpc>
                <a:spcPct val="90000"/>
              </a:lnSpc>
              <a:defRPr/>
            </a:pPr>
            <a:r>
              <a:rPr lang="en-US" sz="2400" dirty="0" smtClean="0">
                <a:solidFill>
                  <a:srgbClr val="FF0033"/>
                </a:solidFill>
              </a:rPr>
              <a:t>Report to the agency head</a:t>
            </a:r>
            <a:r>
              <a:rPr lang="en-US" sz="2400" dirty="0" smtClean="0"/>
              <a:t> </a:t>
            </a:r>
            <a:r>
              <a:rPr lang="en-US" sz="2400" u="sng" dirty="0" smtClean="0">
                <a:solidFill>
                  <a:srgbClr val="0000FF"/>
                </a:solidFill>
              </a:rPr>
              <a:t>and</a:t>
            </a:r>
            <a:r>
              <a:rPr lang="en-US" sz="2400" dirty="0" smtClean="0"/>
              <a:t> </a:t>
            </a:r>
            <a:r>
              <a:rPr lang="en-US" sz="2400" dirty="0" smtClean="0">
                <a:solidFill>
                  <a:srgbClr val="FF0033"/>
                </a:solidFill>
              </a:rPr>
              <a:t>Congress.</a:t>
            </a:r>
          </a:p>
          <a:p>
            <a:pPr marL="271463" indent="-271463" defTabSz="868363" eaLnBrk="1" hangingPunct="1">
              <a:lnSpc>
                <a:spcPct val="20000"/>
              </a:lnSpc>
              <a:defRPr/>
            </a:pPr>
            <a:endParaRPr lang="en-US" sz="2400" dirty="0" smtClean="0">
              <a:solidFill>
                <a:srgbClr val="FF0033"/>
              </a:solidFill>
            </a:endParaRPr>
          </a:p>
          <a:p>
            <a:pPr marL="271463" indent="-271463" defTabSz="868363" eaLnBrk="1" hangingPunct="1">
              <a:lnSpc>
                <a:spcPct val="90000"/>
              </a:lnSpc>
              <a:buFontTx/>
              <a:buNone/>
              <a:defRPr/>
            </a:pPr>
            <a:r>
              <a:rPr lang="en-US" sz="2400" u="sng" dirty="0" smtClean="0">
                <a:solidFill>
                  <a:srgbClr val="3333FF"/>
                </a:solidFill>
              </a:rPr>
              <a:t>1983 DoD Authorization Act</a:t>
            </a:r>
            <a:r>
              <a:rPr lang="en-US" sz="2400" dirty="0" smtClean="0">
                <a:solidFill>
                  <a:srgbClr val="3333FF"/>
                </a:solidFill>
              </a:rPr>
              <a:t> (amended the 1978 IG Act)</a:t>
            </a:r>
            <a:endParaRPr lang="en-US" sz="2400" dirty="0" smtClean="0"/>
          </a:p>
          <a:p>
            <a:pPr marL="271463" indent="-271463" defTabSz="868363" eaLnBrk="1" hangingPunct="1">
              <a:lnSpc>
                <a:spcPct val="90000"/>
              </a:lnSpc>
              <a:defRPr/>
            </a:pPr>
            <a:r>
              <a:rPr lang="en-US" sz="2400" dirty="0" smtClean="0">
                <a:solidFill>
                  <a:srgbClr val="0000FF"/>
                </a:solidFill>
              </a:rPr>
              <a:t>Created IG, DoD.</a:t>
            </a:r>
          </a:p>
          <a:p>
            <a:pPr marL="271463" indent="-271463" defTabSz="868363" eaLnBrk="1" hangingPunct="1">
              <a:lnSpc>
                <a:spcPct val="90000"/>
              </a:lnSpc>
              <a:defRPr/>
            </a:pPr>
            <a:r>
              <a:rPr lang="en-US" sz="2400" dirty="0" smtClean="0">
                <a:solidFill>
                  <a:srgbClr val="0000FF"/>
                </a:solidFill>
              </a:rPr>
              <a:t>Nominated by the President / confirmed by the Senate.</a:t>
            </a:r>
          </a:p>
        </p:txBody>
      </p:sp>
    </p:spTree>
  </p:cSld>
  <p:clrMapOvr>
    <a:masterClrMapping/>
  </p:clrMapOvr>
  <p:transition>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62CF7647-04E2-455D-81C2-635EF42FE80D}" type="slidenum">
              <a:rPr lang="en-US" altLang="en-US" sz="1400" smtClean="0"/>
              <a:pPr>
                <a:spcBef>
                  <a:spcPct val="0"/>
                </a:spcBef>
                <a:buFontTx/>
                <a:buNone/>
              </a:pPr>
              <a:t>15</a:t>
            </a:fld>
            <a:endParaRPr lang="en-US" altLang="en-US" sz="1400" smtClean="0"/>
          </a:p>
        </p:txBody>
      </p:sp>
      <p:sp>
        <p:nvSpPr>
          <p:cNvPr id="36867" name="Rectangle 2050"/>
          <p:cNvSpPr>
            <a:spLocks noGrp="1" noChangeArrowheads="1"/>
          </p:cNvSpPr>
          <p:nvPr>
            <p:ph type="title"/>
          </p:nvPr>
        </p:nvSpPr>
        <p:spPr>
          <a:xfrm>
            <a:off x="1295400" y="609600"/>
            <a:ext cx="7086600" cy="762000"/>
          </a:xfrm>
        </p:spPr>
        <p:txBody>
          <a:bodyPr/>
          <a:lstStyle/>
          <a:p>
            <a:pPr eaLnBrk="1" hangingPunct="1"/>
            <a:r>
              <a:rPr lang="en-US" altLang="en-US" smtClean="0">
                <a:solidFill>
                  <a:srgbClr val="3333FF"/>
                </a:solidFill>
              </a:rPr>
              <a:t>IG Attributes</a:t>
            </a:r>
          </a:p>
        </p:txBody>
      </p:sp>
      <p:sp>
        <p:nvSpPr>
          <p:cNvPr id="36868" name="Text Box 2055"/>
          <p:cNvSpPr txBox="1">
            <a:spLocks noChangeArrowheads="1"/>
          </p:cNvSpPr>
          <p:nvPr/>
        </p:nvSpPr>
        <p:spPr bwMode="auto">
          <a:xfrm>
            <a:off x="5314950" y="5943600"/>
            <a:ext cx="3467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1-7 b</a:t>
            </a:r>
          </a:p>
        </p:txBody>
      </p:sp>
      <p:sp>
        <p:nvSpPr>
          <p:cNvPr id="6" name="Rectangle 3"/>
          <p:cNvSpPr txBox="1">
            <a:spLocks noChangeArrowheads="1"/>
          </p:cNvSpPr>
          <p:nvPr/>
        </p:nvSpPr>
        <p:spPr bwMode="auto">
          <a:xfrm>
            <a:off x="323850" y="1917700"/>
            <a:ext cx="84582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4450" rIns="92075" bIns="44450"/>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271463" indent="-271463" defTabSz="868363" eaLnBrk="1" hangingPunct="1">
              <a:defRPr/>
            </a:pPr>
            <a:r>
              <a:rPr lang="en-US" sz="2400" dirty="0" smtClean="0"/>
              <a:t>IGs must embrace </a:t>
            </a:r>
            <a:r>
              <a:rPr lang="en-US" sz="2400" dirty="0"/>
              <a:t>and exemplify Army Values, the Warrior Ethos, and the Army Civilian Corps Creed. </a:t>
            </a:r>
            <a:endParaRPr lang="en-US" sz="2400" dirty="0" smtClean="0"/>
          </a:p>
          <a:p>
            <a:pPr marL="271463" indent="-271463" defTabSz="868363" eaLnBrk="1" hangingPunct="1">
              <a:defRPr/>
            </a:pPr>
            <a:endParaRPr lang="en-US" sz="1400" dirty="0" smtClean="0"/>
          </a:p>
          <a:p>
            <a:pPr marL="271463" indent="-271463" defTabSz="868363" eaLnBrk="1" hangingPunct="1">
              <a:defRPr/>
            </a:pPr>
            <a:r>
              <a:rPr lang="en-US" sz="2400" dirty="0" smtClean="0"/>
              <a:t>IGs </a:t>
            </a:r>
            <a:r>
              <a:rPr lang="en-US" sz="2400" dirty="0"/>
              <a:t>hold positions of </a:t>
            </a:r>
            <a:r>
              <a:rPr lang="en-US" sz="2400" u="sng" dirty="0">
                <a:solidFill>
                  <a:srgbClr val="3333FF"/>
                </a:solidFill>
              </a:rPr>
              <a:t>public </a:t>
            </a:r>
            <a:r>
              <a:rPr lang="en-US" sz="2400" u="sng" dirty="0" smtClean="0">
                <a:solidFill>
                  <a:srgbClr val="3333FF"/>
                </a:solidFill>
              </a:rPr>
              <a:t>trust </a:t>
            </a:r>
            <a:r>
              <a:rPr lang="en-US" altLang="en-US" sz="2400" dirty="0" smtClean="0"/>
              <a:t>and </a:t>
            </a:r>
            <a:r>
              <a:rPr lang="en-US" altLang="en-US" sz="2400" dirty="0"/>
              <a:t>uphold the </a:t>
            </a:r>
            <a:r>
              <a:rPr lang="en-US" altLang="en-US" sz="2400" dirty="0">
                <a:solidFill>
                  <a:srgbClr val="3333FF"/>
                </a:solidFill>
              </a:rPr>
              <a:t>moral principles of the Army Ethic</a:t>
            </a:r>
            <a:r>
              <a:rPr lang="en-US" altLang="en-US" sz="2400" dirty="0"/>
              <a:t>: Honorable Servants, Army Experts, and Stewards of the Army </a:t>
            </a:r>
            <a:r>
              <a:rPr lang="en-US" altLang="en-US" sz="2400" dirty="0" smtClean="0"/>
              <a:t>Profession.</a:t>
            </a:r>
            <a:endParaRPr lang="en-US" altLang="en-US" sz="2400" dirty="0"/>
          </a:p>
          <a:p>
            <a:pPr marL="0" indent="0" defTabSz="868363" eaLnBrk="1" hangingPunct="1">
              <a:buFontTx/>
              <a:buNone/>
              <a:defRPr/>
            </a:pPr>
            <a:endParaRPr lang="en-US" sz="1400" dirty="0" smtClean="0"/>
          </a:p>
          <a:p>
            <a:pPr marL="271463" indent="-271463" defTabSz="868363" eaLnBrk="1" hangingPunct="1">
              <a:defRPr/>
            </a:pPr>
            <a:r>
              <a:rPr lang="en-US" sz="2400" dirty="0" smtClean="0"/>
              <a:t>IGs require </a:t>
            </a:r>
            <a:r>
              <a:rPr lang="en-US" sz="2400" dirty="0"/>
              <a:t>broad experience, strong written and verbal communication skills, and impeccable </a:t>
            </a:r>
            <a:r>
              <a:rPr lang="en-US" sz="2400" dirty="0" smtClean="0"/>
              <a:t>ethics.</a:t>
            </a:r>
            <a:endParaRPr lang="en-US" altLang="en-US" sz="2400" kern="0" dirty="0" smtClean="0">
              <a:solidFill>
                <a:srgbClr val="FF0033"/>
              </a:solidFill>
            </a:endParaRPr>
          </a:p>
        </p:txBody>
      </p:sp>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22F0AFCC-8496-4BB2-9190-13621A2317D7}" type="slidenum">
              <a:rPr lang="en-US" altLang="en-US" sz="1400" smtClean="0"/>
              <a:pPr>
                <a:spcBef>
                  <a:spcPct val="0"/>
                </a:spcBef>
                <a:buFontTx/>
                <a:buNone/>
              </a:pPr>
              <a:t>16</a:t>
            </a:fld>
            <a:endParaRPr lang="en-US" altLang="en-US" sz="1400" smtClean="0"/>
          </a:p>
        </p:txBody>
      </p:sp>
      <p:sp>
        <p:nvSpPr>
          <p:cNvPr id="67586" name="Rectangle 2"/>
          <p:cNvSpPr>
            <a:spLocks noGrp="1" noChangeArrowheads="1"/>
          </p:cNvSpPr>
          <p:nvPr>
            <p:ph type="title"/>
          </p:nvPr>
        </p:nvSpPr>
        <p:spPr>
          <a:xfrm>
            <a:off x="990600" y="457200"/>
            <a:ext cx="7772400" cy="685800"/>
          </a:xfrm>
        </p:spPr>
        <p:txBody>
          <a:bodyPr lIns="92075" tIns="46038" rIns="92075" bIns="46038"/>
          <a:lstStyle/>
          <a:p>
            <a:pPr eaLnBrk="1" hangingPunct="1">
              <a:defRPr/>
            </a:pPr>
            <a:r>
              <a:rPr lang="en-US" sz="4500" dirty="0" smtClean="0">
                <a:solidFill>
                  <a:srgbClr val="3333FF"/>
                </a:solidFill>
                <a:effectLst>
                  <a:outerShdw blurRad="38100" dist="38100" dir="2700000" algn="tl">
                    <a:srgbClr val="C0C0C0"/>
                  </a:outerShdw>
                </a:effectLst>
              </a:rPr>
              <a:t>IG Credibility</a:t>
            </a:r>
          </a:p>
        </p:txBody>
      </p:sp>
      <p:sp>
        <p:nvSpPr>
          <p:cNvPr id="67587" name="Rectangle 3"/>
          <p:cNvSpPr>
            <a:spLocks noGrp="1" noChangeArrowheads="1"/>
          </p:cNvSpPr>
          <p:nvPr>
            <p:ph type="body" idx="1"/>
          </p:nvPr>
        </p:nvSpPr>
        <p:spPr>
          <a:xfrm>
            <a:off x="533400" y="1292225"/>
            <a:ext cx="8458200" cy="4267200"/>
          </a:xfrm>
        </p:spPr>
        <p:txBody>
          <a:bodyPr lIns="92075" tIns="46038" rIns="92075" bIns="46038"/>
          <a:lstStyle/>
          <a:p>
            <a:pPr algn="ctr" eaLnBrk="1" hangingPunct="1">
              <a:lnSpc>
                <a:spcPct val="130000"/>
              </a:lnSpc>
              <a:buFontTx/>
              <a:buNone/>
              <a:defRPr/>
            </a:pPr>
            <a:r>
              <a:rPr lang="en-US" sz="2000" i="1" dirty="0" smtClean="0">
                <a:solidFill>
                  <a:srgbClr val="FF0000"/>
                </a:solidFill>
                <a:effectLst>
                  <a:outerShdw blurRad="38100" dist="38100" dir="2700000" algn="tl">
                    <a:srgbClr val="C0C0C0"/>
                  </a:outerShdw>
                </a:effectLst>
              </a:rPr>
              <a:t>Credibility directly impacts your effectiveness!</a:t>
            </a:r>
            <a:endParaRPr lang="en-US" sz="2000" dirty="0" smtClean="0">
              <a:solidFill>
                <a:srgbClr val="FF0000"/>
              </a:solidFill>
              <a:effectLst>
                <a:outerShdw blurRad="38100" dist="38100" dir="2700000" algn="tl">
                  <a:srgbClr val="C0C0C0"/>
                </a:outerShdw>
              </a:effectLst>
            </a:endParaRPr>
          </a:p>
          <a:p>
            <a:pPr eaLnBrk="1" hangingPunct="1">
              <a:lnSpc>
                <a:spcPct val="40000"/>
              </a:lnSpc>
              <a:defRPr/>
            </a:pPr>
            <a:endParaRPr lang="en-US" sz="1100" i="1" dirty="0" smtClean="0"/>
          </a:p>
          <a:p>
            <a:pPr eaLnBrk="1" hangingPunct="1">
              <a:lnSpc>
                <a:spcPct val="130000"/>
              </a:lnSpc>
              <a:defRPr/>
            </a:pPr>
            <a:r>
              <a:rPr lang="en-US" sz="2400" i="1" dirty="0" smtClean="0">
                <a:solidFill>
                  <a:srgbClr val="3333FF"/>
                </a:solidFill>
              </a:rPr>
              <a:t> </a:t>
            </a:r>
            <a:r>
              <a:rPr lang="en-US" sz="2400" i="1" dirty="0" smtClean="0">
                <a:solidFill>
                  <a:srgbClr val="FF3300"/>
                </a:solidFill>
              </a:rPr>
              <a:t>IGs are held to a higher standard</a:t>
            </a:r>
          </a:p>
          <a:p>
            <a:pPr eaLnBrk="1" hangingPunct="1">
              <a:lnSpc>
                <a:spcPct val="130000"/>
              </a:lnSpc>
              <a:defRPr/>
            </a:pPr>
            <a:r>
              <a:rPr lang="en-US" sz="2400" i="1" dirty="0" smtClean="0">
                <a:solidFill>
                  <a:srgbClr val="3333FF"/>
                </a:solidFill>
              </a:rPr>
              <a:t>Be right</a:t>
            </a:r>
            <a:r>
              <a:rPr lang="en-US" sz="2400" dirty="0" smtClean="0"/>
              <a:t> the </a:t>
            </a:r>
            <a:r>
              <a:rPr lang="en-US" sz="2400" dirty="0" smtClean="0">
                <a:solidFill>
                  <a:srgbClr val="FF0000"/>
                </a:solidFill>
              </a:rPr>
              <a:t>first time -- every time</a:t>
            </a:r>
          </a:p>
          <a:p>
            <a:pPr eaLnBrk="1" hangingPunct="1">
              <a:lnSpc>
                <a:spcPct val="130000"/>
              </a:lnSpc>
              <a:defRPr/>
            </a:pPr>
            <a:r>
              <a:rPr lang="en-US" sz="2400" dirty="0" smtClean="0">
                <a:solidFill>
                  <a:srgbClr val="FF0000"/>
                </a:solidFill>
              </a:rPr>
              <a:t>Don’t shoot from the hip</a:t>
            </a:r>
            <a:endParaRPr lang="en-US" sz="2400" dirty="0" smtClean="0"/>
          </a:p>
          <a:p>
            <a:pPr eaLnBrk="1" hangingPunct="1">
              <a:lnSpc>
                <a:spcPct val="130000"/>
              </a:lnSpc>
              <a:defRPr/>
            </a:pPr>
            <a:r>
              <a:rPr lang="en-US" sz="2400" dirty="0" smtClean="0"/>
              <a:t>IGs are always </a:t>
            </a:r>
            <a:r>
              <a:rPr lang="en-US" sz="2400" dirty="0" smtClean="0">
                <a:solidFill>
                  <a:srgbClr val="FF0000"/>
                </a:solidFill>
              </a:rPr>
              <a:t>above board </a:t>
            </a:r>
            <a:r>
              <a:rPr lang="en-US" sz="2400" i="1" dirty="0" smtClean="0">
                <a:solidFill>
                  <a:srgbClr val="3333FF"/>
                </a:solidFill>
              </a:rPr>
              <a:t>but</a:t>
            </a:r>
            <a:r>
              <a:rPr lang="en-US" sz="2400" dirty="0" smtClean="0">
                <a:solidFill>
                  <a:srgbClr val="FF0000"/>
                </a:solidFill>
              </a:rPr>
              <a:t> discreet</a:t>
            </a:r>
          </a:p>
          <a:p>
            <a:pPr eaLnBrk="1" hangingPunct="1">
              <a:lnSpc>
                <a:spcPct val="130000"/>
              </a:lnSpc>
              <a:defRPr/>
            </a:pPr>
            <a:r>
              <a:rPr lang="en-US" sz="2400" dirty="0" smtClean="0"/>
              <a:t>IGs are </a:t>
            </a:r>
            <a:r>
              <a:rPr lang="en-US" sz="2400" dirty="0" smtClean="0">
                <a:solidFill>
                  <a:srgbClr val="FF0000"/>
                </a:solidFill>
              </a:rPr>
              <a:t>never off the record</a:t>
            </a:r>
            <a:endParaRPr lang="en-US" sz="2400" dirty="0" smtClean="0"/>
          </a:p>
          <a:p>
            <a:pPr eaLnBrk="1" hangingPunct="1">
              <a:lnSpc>
                <a:spcPct val="130000"/>
              </a:lnSpc>
              <a:defRPr/>
            </a:pPr>
            <a:r>
              <a:rPr lang="en-US" sz="2400" dirty="0" smtClean="0">
                <a:solidFill>
                  <a:srgbClr val="FF0000"/>
                </a:solidFill>
              </a:rPr>
              <a:t>Moral courage</a:t>
            </a:r>
            <a:r>
              <a:rPr lang="en-US" sz="2400" dirty="0" smtClean="0"/>
              <a:t> is mandatory</a:t>
            </a:r>
          </a:p>
          <a:p>
            <a:pPr eaLnBrk="1" hangingPunct="1">
              <a:lnSpc>
                <a:spcPct val="130000"/>
              </a:lnSpc>
              <a:defRPr/>
            </a:pPr>
            <a:r>
              <a:rPr lang="en-US" sz="2800" dirty="0" smtClean="0">
                <a:solidFill>
                  <a:srgbClr val="FF0000"/>
                </a:solidFill>
                <a:effectLst>
                  <a:outerShdw blurRad="38100" dist="38100" dir="2700000" algn="tl">
                    <a:srgbClr val="C0C0C0"/>
                  </a:outerShdw>
                </a:effectLst>
              </a:rPr>
              <a:t>Integrity</a:t>
            </a:r>
            <a:r>
              <a:rPr lang="en-US" sz="2800" dirty="0" smtClean="0"/>
              <a:t> </a:t>
            </a:r>
            <a:r>
              <a:rPr lang="en-US" sz="2800" dirty="0" smtClean="0">
                <a:solidFill>
                  <a:srgbClr val="0066FF"/>
                </a:solidFill>
                <a:effectLst>
                  <a:outerShdw blurRad="38100" dist="38100" dir="2700000" algn="tl">
                    <a:srgbClr val="C0C0C0"/>
                  </a:outerShdw>
                </a:effectLst>
              </a:rPr>
              <a:t>is essential</a:t>
            </a:r>
          </a:p>
        </p:txBody>
      </p:sp>
      <p:sp>
        <p:nvSpPr>
          <p:cNvPr id="38917" name="Text Box 2055"/>
          <p:cNvSpPr txBox="1">
            <a:spLocks noChangeArrowheads="1"/>
          </p:cNvSpPr>
          <p:nvPr/>
        </p:nvSpPr>
        <p:spPr bwMode="auto">
          <a:xfrm>
            <a:off x="3940175" y="5943600"/>
            <a:ext cx="4875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paragraphs 1-7 f (1) and 2-5 a (2)</a:t>
            </a:r>
          </a:p>
        </p:txBody>
      </p:sp>
      <p:pic>
        <p:nvPicPr>
          <p:cNvPr id="38918" name="Picture 4" descr="IG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191000"/>
            <a:ext cx="22542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4211F6A7-975D-401A-9F81-CFE9D063F2D4}" type="slidenum">
              <a:rPr lang="en-US" altLang="en-US" sz="1400" smtClean="0"/>
              <a:pPr>
                <a:spcBef>
                  <a:spcPct val="0"/>
                </a:spcBef>
                <a:buFontTx/>
                <a:buNone/>
              </a:pPr>
              <a:t>17</a:t>
            </a:fld>
            <a:endParaRPr lang="en-US" altLang="en-US" sz="1400" smtClean="0"/>
          </a:p>
        </p:txBody>
      </p:sp>
      <p:sp>
        <p:nvSpPr>
          <p:cNvPr id="40963" name="Rectangle 2050"/>
          <p:cNvSpPr>
            <a:spLocks noGrp="1" noChangeArrowheads="1"/>
          </p:cNvSpPr>
          <p:nvPr>
            <p:ph type="title"/>
          </p:nvPr>
        </p:nvSpPr>
        <p:spPr>
          <a:xfrm>
            <a:off x="1485900" y="533400"/>
            <a:ext cx="7086600" cy="762000"/>
          </a:xfrm>
        </p:spPr>
        <p:txBody>
          <a:bodyPr/>
          <a:lstStyle/>
          <a:p>
            <a:pPr eaLnBrk="1" hangingPunct="1"/>
            <a:r>
              <a:rPr lang="en-US" altLang="en-US" smtClean="0">
                <a:solidFill>
                  <a:srgbClr val="3333FF"/>
                </a:solidFill>
              </a:rPr>
              <a:t>Command IGs</a:t>
            </a:r>
          </a:p>
        </p:txBody>
      </p:sp>
      <p:sp>
        <p:nvSpPr>
          <p:cNvPr id="40964" name="Text Box 2055"/>
          <p:cNvSpPr txBox="1">
            <a:spLocks noChangeArrowheads="1"/>
          </p:cNvSpPr>
          <p:nvPr/>
        </p:nvSpPr>
        <p:spPr bwMode="auto">
          <a:xfrm>
            <a:off x="2754313" y="1238250"/>
            <a:ext cx="454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solidFill>
                  <a:srgbClr val="3333FF"/>
                </a:solidFill>
              </a:rPr>
              <a:t>Army Regulation 20-1, paragraphs 1-7c and 1-7e (3)</a:t>
            </a:r>
          </a:p>
        </p:txBody>
      </p:sp>
      <p:sp>
        <p:nvSpPr>
          <p:cNvPr id="40965" name="Rectangle 3"/>
          <p:cNvSpPr txBox="1">
            <a:spLocks noChangeArrowheads="1"/>
          </p:cNvSpPr>
          <p:nvPr/>
        </p:nvSpPr>
        <p:spPr bwMode="auto">
          <a:xfrm>
            <a:off x="250825" y="1841500"/>
            <a:ext cx="8640763"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4450" rIns="92075" bIns="44450"/>
          <a:lstStyle>
            <a:lvl1pPr marL="342900" indent="-342900">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r>
              <a:rPr lang="en-US" altLang="en-US" sz="1800"/>
              <a:t>Each IG staff section assigned to a command or any of the States or territories has a commissioned officer or Civilian designated as the </a:t>
            </a:r>
            <a:r>
              <a:rPr lang="en-US" altLang="en-US" sz="1800">
                <a:solidFill>
                  <a:srgbClr val="3333FF"/>
                </a:solidFill>
              </a:rPr>
              <a:t>Command IG</a:t>
            </a:r>
            <a:r>
              <a:rPr lang="en-US" altLang="en-US" sz="1800"/>
              <a:t>.</a:t>
            </a:r>
          </a:p>
          <a:p>
            <a:endParaRPr lang="en-US" altLang="en-US" sz="1000"/>
          </a:p>
          <a:p>
            <a:r>
              <a:rPr lang="en-US" altLang="en-US" sz="1800"/>
              <a:t>The Command IG is a member of the Commander’s personal staff, and the Commander </a:t>
            </a:r>
            <a:r>
              <a:rPr lang="en-US" altLang="en-US" sz="1800">
                <a:solidFill>
                  <a:srgbClr val="3333FF"/>
                </a:solidFill>
              </a:rPr>
              <a:t>rates and senior-rates </a:t>
            </a:r>
            <a:r>
              <a:rPr lang="en-US" altLang="en-US" sz="1800"/>
              <a:t>the Command IG.</a:t>
            </a:r>
          </a:p>
          <a:p>
            <a:endParaRPr lang="en-US" altLang="en-US" sz="1000"/>
          </a:p>
          <a:p>
            <a:r>
              <a:rPr lang="en-US" altLang="en-US" sz="1800"/>
              <a:t>Only Regular Army and Air Force commissioned officers in the grade of colonel or lieutenant colonel may serve as </a:t>
            </a:r>
            <a:r>
              <a:rPr lang="en-US" altLang="en-US" sz="1800">
                <a:solidFill>
                  <a:srgbClr val="3333FF"/>
                </a:solidFill>
              </a:rPr>
              <a:t>State Command IGs</a:t>
            </a:r>
            <a:r>
              <a:rPr lang="en-US" altLang="en-US" sz="1800"/>
              <a:t>.</a:t>
            </a:r>
          </a:p>
          <a:p>
            <a:endParaRPr lang="en-US" altLang="en-US" sz="1000"/>
          </a:p>
          <a:p>
            <a:r>
              <a:rPr lang="en-US" altLang="en-US" sz="1800"/>
              <a:t>The Command IG </a:t>
            </a:r>
            <a:r>
              <a:rPr lang="en-US" altLang="en-US" sz="1800">
                <a:solidFill>
                  <a:srgbClr val="3333FF"/>
                </a:solidFill>
              </a:rPr>
              <a:t>leads the IG staff section </a:t>
            </a:r>
            <a:r>
              <a:rPr lang="en-US" altLang="en-US" sz="1800"/>
              <a:t>and works directly for the Commander or, in the case of the States, the State AG. </a:t>
            </a:r>
          </a:p>
          <a:p>
            <a:endParaRPr lang="en-US" altLang="en-US" sz="1000"/>
          </a:p>
          <a:p>
            <a:r>
              <a:rPr lang="en-US" altLang="en-US" sz="1800"/>
              <a:t>The Command IG communicates the Commander’s vision, intent, philosophy, and guidance to the IG staff section members, who then perform the four IG functions within the command or State based upon this guidance. </a:t>
            </a:r>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45832CED-2504-4B4B-B51F-743478183F2B}" type="slidenum">
              <a:rPr lang="en-US" altLang="en-US" sz="1400" smtClean="0"/>
              <a:pPr>
                <a:spcBef>
                  <a:spcPct val="0"/>
                </a:spcBef>
                <a:buFontTx/>
                <a:buNone/>
              </a:pPr>
              <a:t>18</a:t>
            </a:fld>
            <a:endParaRPr lang="en-US" altLang="en-US" sz="1400" smtClean="0"/>
          </a:p>
        </p:txBody>
      </p:sp>
      <p:sp>
        <p:nvSpPr>
          <p:cNvPr id="43011" name="Rectangle 2050"/>
          <p:cNvSpPr>
            <a:spLocks noGrp="1" noChangeArrowheads="1"/>
          </p:cNvSpPr>
          <p:nvPr>
            <p:ph type="title"/>
          </p:nvPr>
        </p:nvSpPr>
        <p:spPr>
          <a:xfrm>
            <a:off x="1660491" y="363259"/>
            <a:ext cx="7086600" cy="762000"/>
          </a:xfrm>
        </p:spPr>
        <p:txBody>
          <a:bodyPr/>
          <a:lstStyle/>
          <a:p>
            <a:pPr eaLnBrk="1" hangingPunct="1"/>
            <a:r>
              <a:rPr lang="en-US" altLang="en-US" sz="4000" dirty="0" smtClean="0">
                <a:solidFill>
                  <a:srgbClr val="3333FF"/>
                </a:solidFill>
              </a:rPr>
              <a:t>IG-Commander Relationship</a:t>
            </a:r>
            <a:br>
              <a:rPr lang="en-US" altLang="en-US" sz="4000" dirty="0" smtClean="0">
                <a:solidFill>
                  <a:srgbClr val="3333FF"/>
                </a:solidFill>
              </a:rPr>
            </a:br>
            <a:endParaRPr lang="en-US" altLang="en-US" sz="1600" dirty="0" smtClean="0">
              <a:solidFill>
                <a:srgbClr val="3333FF"/>
              </a:solidFill>
            </a:endParaRPr>
          </a:p>
        </p:txBody>
      </p:sp>
      <p:sp>
        <p:nvSpPr>
          <p:cNvPr id="43012" name="Text Box 2055"/>
          <p:cNvSpPr txBox="1">
            <a:spLocks noChangeArrowheads="1"/>
          </p:cNvSpPr>
          <p:nvPr/>
        </p:nvSpPr>
        <p:spPr bwMode="auto">
          <a:xfrm>
            <a:off x="5357813" y="6092825"/>
            <a:ext cx="3457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1-7 e</a:t>
            </a:r>
          </a:p>
        </p:txBody>
      </p:sp>
      <p:sp>
        <p:nvSpPr>
          <p:cNvPr id="6" name="Rectangle 3"/>
          <p:cNvSpPr txBox="1">
            <a:spLocks noChangeArrowheads="1"/>
          </p:cNvSpPr>
          <p:nvPr/>
        </p:nvSpPr>
        <p:spPr bwMode="auto">
          <a:xfrm>
            <a:off x="228600" y="1841500"/>
            <a:ext cx="87630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4450" rIns="92075" bIns="44450"/>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a:defRPr/>
            </a:pPr>
            <a:r>
              <a:rPr lang="en-US" sz="2000" dirty="0"/>
              <a:t>The </a:t>
            </a:r>
            <a:r>
              <a:rPr lang="en-US" sz="2000" dirty="0" smtClean="0"/>
              <a:t>IG-Commander relationship represents </a:t>
            </a:r>
            <a:r>
              <a:rPr lang="en-US" sz="2000" dirty="0"/>
              <a:t>the </a:t>
            </a:r>
            <a:r>
              <a:rPr lang="en-US" sz="2000" dirty="0">
                <a:solidFill>
                  <a:srgbClr val="3333FF"/>
                </a:solidFill>
              </a:rPr>
              <a:t>foundation</a:t>
            </a:r>
            <a:r>
              <a:rPr lang="en-US" sz="2000" dirty="0"/>
              <a:t> of the Army IG system. </a:t>
            </a:r>
            <a:endParaRPr lang="en-US" sz="2000" dirty="0" smtClean="0"/>
          </a:p>
          <a:p>
            <a:pPr marL="0" indent="0">
              <a:buFontTx/>
              <a:buNone/>
              <a:defRPr/>
            </a:pPr>
            <a:endParaRPr lang="en-US" sz="1100" dirty="0" smtClean="0"/>
          </a:p>
          <a:p>
            <a:pPr>
              <a:defRPr/>
            </a:pPr>
            <a:r>
              <a:rPr lang="en-US" sz="2000" dirty="0" smtClean="0"/>
              <a:t>This relationship is </a:t>
            </a:r>
            <a:r>
              <a:rPr lang="en-US" sz="2000" dirty="0"/>
              <a:t>one of </a:t>
            </a:r>
            <a:r>
              <a:rPr lang="en-US" sz="2000" dirty="0">
                <a:solidFill>
                  <a:srgbClr val="3333FF"/>
                </a:solidFill>
              </a:rPr>
              <a:t>extraordinary trust and confidence</a:t>
            </a:r>
            <a:r>
              <a:rPr lang="en-US" sz="2000" dirty="0"/>
              <a:t>, </a:t>
            </a:r>
            <a:r>
              <a:rPr lang="en-US" sz="2000" dirty="0" smtClean="0"/>
              <a:t>affording </a:t>
            </a:r>
            <a:r>
              <a:rPr lang="en-US" sz="2000" dirty="0"/>
              <a:t>the </a:t>
            </a:r>
            <a:r>
              <a:rPr lang="en-US" sz="2000" dirty="0" smtClean="0"/>
              <a:t>Command </a:t>
            </a:r>
            <a:r>
              <a:rPr lang="en-US" sz="2000" dirty="0"/>
              <a:t>IG (and </a:t>
            </a:r>
            <a:r>
              <a:rPr lang="en-US" sz="2000" dirty="0" smtClean="0"/>
              <a:t>the </a:t>
            </a:r>
            <a:r>
              <a:rPr lang="en-US" sz="2000" dirty="0"/>
              <a:t>IG staff section) </a:t>
            </a:r>
            <a:r>
              <a:rPr lang="en-US" sz="2000" dirty="0" smtClean="0"/>
              <a:t>a high degree of independence </a:t>
            </a:r>
            <a:r>
              <a:rPr lang="en-US" sz="2000" dirty="0"/>
              <a:t>and unlimited access to information in performing IG duties</a:t>
            </a:r>
            <a:r>
              <a:rPr lang="en-US" sz="2000" dirty="0" smtClean="0"/>
              <a:t>.</a:t>
            </a:r>
          </a:p>
          <a:p>
            <a:pPr marL="0" indent="0">
              <a:buFontTx/>
              <a:buNone/>
              <a:defRPr/>
            </a:pPr>
            <a:endParaRPr lang="en-US" sz="1100" dirty="0" smtClean="0"/>
          </a:p>
          <a:p>
            <a:pPr>
              <a:defRPr/>
            </a:pPr>
            <a:r>
              <a:rPr lang="en-US" sz="2000" dirty="0" smtClean="0"/>
              <a:t>The </a:t>
            </a:r>
            <a:r>
              <a:rPr lang="en-US" sz="2000" dirty="0"/>
              <a:t>C</a:t>
            </a:r>
            <a:r>
              <a:rPr lang="en-US" sz="2000" dirty="0" smtClean="0"/>
              <a:t>ommander </a:t>
            </a:r>
            <a:r>
              <a:rPr lang="en-US" sz="2000" dirty="0"/>
              <a:t>has a responsibility to </a:t>
            </a:r>
            <a:r>
              <a:rPr lang="en-US" sz="2000" dirty="0">
                <a:solidFill>
                  <a:srgbClr val="3333FF"/>
                </a:solidFill>
              </a:rPr>
              <a:t>learn and understand the IG </a:t>
            </a:r>
            <a:r>
              <a:rPr lang="en-US" sz="2000" dirty="0" smtClean="0">
                <a:solidFill>
                  <a:srgbClr val="3333FF"/>
                </a:solidFill>
              </a:rPr>
              <a:t>system</a:t>
            </a:r>
            <a:r>
              <a:rPr lang="en-US" sz="2000" dirty="0" smtClean="0"/>
              <a:t>.</a:t>
            </a:r>
          </a:p>
          <a:p>
            <a:pPr>
              <a:defRPr/>
            </a:pPr>
            <a:endParaRPr lang="en-US" sz="1050" dirty="0" smtClean="0"/>
          </a:p>
          <a:p>
            <a:pPr>
              <a:defRPr/>
            </a:pPr>
            <a:r>
              <a:rPr lang="en-US" sz="2000" dirty="0" smtClean="0"/>
              <a:t>Command </a:t>
            </a:r>
            <a:r>
              <a:rPr lang="en-US" sz="2000" dirty="0"/>
              <a:t>IGs and their staff sections </a:t>
            </a:r>
            <a:r>
              <a:rPr lang="en-US" sz="2000" dirty="0">
                <a:solidFill>
                  <a:srgbClr val="3333FF"/>
                </a:solidFill>
              </a:rPr>
              <a:t>must remain </a:t>
            </a:r>
            <a:r>
              <a:rPr lang="en-US" sz="2000" dirty="0" smtClean="0">
                <a:solidFill>
                  <a:srgbClr val="3333FF"/>
                </a:solidFill>
              </a:rPr>
              <a:t>exclusively </a:t>
            </a:r>
            <a:r>
              <a:rPr lang="en-US" sz="2000" dirty="0">
                <a:solidFill>
                  <a:srgbClr val="3333FF"/>
                </a:solidFill>
              </a:rPr>
              <a:t>under </a:t>
            </a:r>
            <a:r>
              <a:rPr lang="en-US" sz="2000" dirty="0" smtClean="0">
                <a:solidFill>
                  <a:srgbClr val="3333FF"/>
                </a:solidFill>
              </a:rPr>
              <a:t>the Commander’s direct authority (without further delegation) </a:t>
            </a:r>
            <a:r>
              <a:rPr lang="en-US" sz="2000" dirty="0" smtClean="0"/>
              <a:t>to </a:t>
            </a:r>
            <a:r>
              <a:rPr lang="en-US" sz="2000" dirty="0"/>
              <a:t>avoid any possibility or perception of external </a:t>
            </a:r>
            <a:r>
              <a:rPr lang="en-US" sz="2000" dirty="0" smtClean="0"/>
              <a:t>influence. </a:t>
            </a:r>
            <a:endParaRPr lang="en-US" altLang="en-US" sz="2000" kern="0" dirty="0" smtClean="0">
              <a:solidFill>
                <a:srgbClr val="FF0033"/>
              </a:solidFill>
            </a:endParaRPr>
          </a:p>
        </p:txBody>
      </p:sp>
      <p:sp>
        <p:nvSpPr>
          <p:cNvPr id="7" name="Rectangle 2051"/>
          <p:cNvSpPr txBox="1">
            <a:spLocks noChangeArrowheads="1"/>
          </p:cNvSpPr>
          <p:nvPr/>
        </p:nvSpPr>
        <p:spPr bwMode="auto">
          <a:xfrm>
            <a:off x="2244725" y="1062553"/>
            <a:ext cx="55689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0" indent="0" eaLnBrk="1" hangingPunct="1">
              <a:lnSpc>
                <a:spcPct val="90000"/>
              </a:lnSpc>
              <a:buNone/>
            </a:pPr>
            <a:r>
              <a:rPr lang="en-US" altLang="en-US" sz="1800" i="1" kern="0" dirty="0" smtClean="0">
                <a:solidFill>
                  <a:srgbClr val="FF0000"/>
                </a:solidFill>
              </a:rPr>
              <a:t>All Inspectors General extend the eyes, ears, voice, and conscience of their Commanders.</a:t>
            </a:r>
          </a:p>
          <a:p>
            <a:pPr marL="0" indent="0" algn="ctr" eaLnBrk="1" hangingPunct="1">
              <a:lnSpc>
                <a:spcPct val="90000"/>
              </a:lnSpc>
              <a:buNone/>
            </a:pPr>
            <a:endParaRPr lang="en-US" altLang="en-US" kern="0" dirty="0" smtClean="0">
              <a:solidFill>
                <a:srgbClr val="0066FF"/>
              </a:solidFill>
            </a:endParaRPr>
          </a:p>
        </p:txBody>
      </p:sp>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DDD3EC59-01F9-443A-A343-DF52D0F3910A}" type="slidenum">
              <a:rPr lang="en-US" altLang="en-US" sz="1400" smtClean="0"/>
              <a:pPr>
                <a:spcBef>
                  <a:spcPct val="0"/>
                </a:spcBef>
                <a:buFontTx/>
                <a:buNone/>
              </a:pPr>
              <a:t>19</a:t>
            </a:fld>
            <a:endParaRPr lang="en-US" altLang="en-US" sz="1400" smtClean="0"/>
          </a:p>
        </p:txBody>
      </p:sp>
      <p:sp>
        <p:nvSpPr>
          <p:cNvPr id="47107" name="Rectangle 1026"/>
          <p:cNvSpPr>
            <a:spLocks noGrp="1" noChangeArrowheads="1"/>
          </p:cNvSpPr>
          <p:nvPr>
            <p:ph type="title"/>
          </p:nvPr>
        </p:nvSpPr>
        <p:spPr>
          <a:xfrm>
            <a:off x="609600" y="304800"/>
            <a:ext cx="8458200" cy="1295400"/>
          </a:xfrm>
          <a:noFill/>
        </p:spPr>
        <p:txBody>
          <a:bodyPr lIns="92075" tIns="46038" rIns="92075" bIns="46038"/>
          <a:lstStyle/>
          <a:p>
            <a:pPr eaLnBrk="1" hangingPunct="1"/>
            <a:r>
              <a:rPr lang="en-US" altLang="en-US" sz="4500" dirty="0" smtClean="0">
                <a:solidFill>
                  <a:srgbClr val="3333FF"/>
                </a:solidFill>
              </a:rPr>
              <a:t>The Role of the IG</a:t>
            </a:r>
            <a:br>
              <a:rPr lang="en-US" altLang="en-US" sz="4500" dirty="0" smtClean="0">
                <a:solidFill>
                  <a:srgbClr val="3333FF"/>
                </a:solidFill>
              </a:rPr>
            </a:br>
            <a:r>
              <a:rPr lang="en-US" altLang="en-US" sz="2800" i="1" dirty="0" smtClean="0">
                <a:solidFill>
                  <a:srgbClr val="33CC33"/>
                </a:solidFill>
              </a:rPr>
              <a:t>Extend the Commander</a:t>
            </a:r>
          </a:p>
        </p:txBody>
      </p:sp>
      <p:sp>
        <p:nvSpPr>
          <p:cNvPr id="54275" name="Rectangle 1027"/>
          <p:cNvSpPr>
            <a:spLocks noGrp="1" noChangeArrowheads="1"/>
          </p:cNvSpPr>
          <p:nvPr>
            <p:ph type="body" idx="1"/>
          </p:nvPr>
        </p:nvSpPr>
        <p:spPr>
          <a:xfrm>
            <a:off x="28575" y="1811338"/>
            <a:ext cx="8969375" cy="4114800"/>
          </a:xfrm>
        </p:spPr>
        <p:txBody>
          <a:bodyPr lIns="92075" tIns="44450" rIns="92075" bIns="44450"/>
          <a:lstStyle/>
          <a:p>
            <a:pPr marL="271463" indent="-271463" defTabSz="868363" eaLnBrk="1" hangingPunct="1">
              <a:lnSpc>
                <a:spcPct val="80000"/>
              </a:lnSpc>
              <a:defRPr/>
            </a:pPr>
            <a:endParaRPr lang="en-US" altLang="en-US" sz="800" dirty="0" smtClean="0"/>
          </a:p>
          <a:p>
            <a:pPr marL="271463" indent="-271463" defTabSz="868363" eaLnBrk="1" hangingPunct="1">
              <a:lnSpc>
                <a:spcPct val="80000"/>
              </a:lnSpc>
              <a:defRPr/>
            </a:pPr>
            <a:endParaRPr lang="en-US" altLang="en-US" sz="800" dirty="0" smtClean="0"/>
          </a:p>
          <a:p>
            <a:pPr>
              <a:defRPr/>
            </a:pPr>
            <a:r>
              <a:rPr lang="en-US" altLang="en-US" sz="2000" dirty="0" smtClean="0"/>
              <a:t>IGs </a:t>
            </a:r>
            <a:r>
              <a:rPr lang="en-US" sz="2000" dirty="0" smtClean="0"/>
              <a:t>have </a:t>
            </a:r>
            <a:r>
              <a:rPr lang="en-US" sz="2000" dirty="0"/>
              <a:t>both </a:t>
            </a:r>
            <a:r>
              <a:rPr lang="en-US" sz="2000" dirty="0">
                <a:solidFill>
                  <a:srgbClr val="3333FF"/>
                </a:solidFill>
              </a:rPr>
              <a:t>formal and informal </a:t>
            </a:r>
            <a:r>
              <a:rPr lang="en-US" sz="2000" dirty="0"/>
              <a:t>roles within the command. </a:t>
            </a:r>
          </a:p>
          <a:p>
            <a:pPr>
              <a:defRPr/>
            </a:pPr>
            <a:endParaRPr lang="en-US" sz="1000" dirty="0" smtClean="0"/>
          </a:p>
          <a:p>
            <a:pPr>
              <a:defRPr/>
            </a:pPr>
            <a:r>
              <a:rPr lang="en-US" sz="2000" dirty="0" smtClean="0"/>
              <a:t>The </a:t>
            </a:r>
            <a:r>
              <a:rPr lang="en-US" sz="2000" dirty="0">
                <a:solidFill>
                  <a:srgbClr val="3333FF"/>
                </a:solidFill>
              </a:rPr>
              <a:t>formal role </a:t>
            </a:r>
            <a:r>
              <a:rPr lang="en-US" sz="2000" dirty="0"/>
              <a:t>occurs when IGs perform the four IG </a:t>
            </a:r>
            <a:r>
              <a:rPr lang="en-US" sz="2000" dirty="0" smtClean="0"/>
              <a:t>functions. </a:t>
            </a:r>
          </a:p>
          <a:p>
            <a:pPr>
              <a:defRPr/>
            </a:pPr>
            <a:endParaRPr lang="en-US" sz="1000" dirty="0"/>
          </a:p>
          <a:p>
            <a:pPr>
              <a:defRPr/>
            </a:pPr>
            <a:r>
              <a:rPr lang="en-US" sz="2000" dirty="0" smtClean="0"/>
              <a:t>The </a:t>
            </a:r>
            <a:r>
              <a:rPr lang="en-US" sz="2000" dirty="0" smtClean="0">
                <a:solidFill>
                  <a:srgbClr val="3333FF"/>
                </a:solidFill>
              </a:rPr>
              <a:t>informal </a:t>
            </a:r>
            <a:r>
              <a:rPr lang="en-US" sz="2000" dirty="0">
                <a:solidFill>
                  <a:srgbClr val="3333FF"/>
                </a:solidFill>
              </a:rPr>
              <a:t>role </a:t>
            </a:r>
            <a:r>
              <a:rPr lang="en-US" sz="2000" dirty="0" smtClean="0"/>
              <a:t>occurs by </a:t>
            </a:r>
            <a:r>
              <a:rPr lang="en-US" sz="2000" dirty="0"/>
              <a:t>advising the </a:t>
            </a:r>
            <a:r>
              <a:rPr lang="en-US" sz="2000" dirty="0" smtClean="0"/>
              <a:t>Commander (CG / DA) </a:t>
            </a:r>
            <a:r>
              <a:rPr lang="en-US" sz="2000" dirty="0"/>
              <a:t>and subordinate commanders on matters affecting the command's immediate </a:t>
            </a:r>
            <a:r>
              <a:rPr lang="en-US" sz="2000" dirty="0" smtClean="0"/>
              <a:t>readiness, often in real time. </a:t>
            </a:r>
          </a:p>
          <a:p>
            <a:pPr>
              <a:defRPr/>
            </a:pPr>
            <a:endParaRPr lang="en-US" sz="1000" dirty="0" smtClean="0"/>
          </a:p>
          <a:p>
            <a:pPr>
              <a:defRPr/>
            </a:pPr>
            <a:r>
              <a:rPr lang="en-US" sz="2000" dirty="0" smtClean="0"/>
              <a:t>IGs </a:t>
            </a:r>
            <a:r>
              <a:rPr lang="en-US" sz="2000" dirty="0"/>
              <a:t>must continuously </a:t>
            </a:r>
            <a:r>
              <a:rPr lang="en-US" sz="2000" dirty="0">
                <a:solidFill>
                  <a:srgbClr val="3333FF"/>
                </a:solidFill>
              </a:rPr>
              <a:t>work through and with the chain of command </a:t>
            </a:r>
            <a:r>
              <a:rPr lang="en-US" sz="2000" dirty="0"/>
              <a:t>if the IG system is to be viable, effective, and relevant. </a:t>
            </a:r>
            <a:endParaRPr lang="en-US" sz="2000" dirty="0" smtClean="0"/>
          </a:p>
          <a:p>
            <a:pPr>
              <a:defRPr/>
            </a:pPr>
            <a:endParaRPr lang="en-US" sz="2000" dirty="0"/>
          </a:p>
          <a:p>
            <a:pPr>
              <a:defRPr/>
            </a:pPr>
            <a:r>
              <a:rPr lang="en-US" sz="2000" dirty="0" smtClean="0"/>
              <a:t>The </a:t>
            </a:r>
            <a:r>
              <a:rPr lang="en-US" sz="2000" dirty="0"/>
              <a:t>IG system must reinforce and bolster the chain of command at all times without undermining it. </a:t>
            </a:r>
            <a:endParaRPr lang="en-US" altLang="en-US" sz="2000" dirty="0" smtClean="0">
              <a:solidFill>
                <a:srgbClr val="FF0033"/>
              </a:solidFill>
            </a:endParaRPr>
          </a:p>
        </p:txBody>
      </p:sp>
      <p:sp>
        <p:nvSpPr>
          <p:cNvPr id="47109" name="Text Box 2056"/>
          <p:cNvSpPr txBox="1">
            <a:spLocks noChangeArrowheads="1"/>
          </p:cNvSpPr>
          <p:nvPr/>
        </p:nvSpPr>
        <p:spPr bwMode="auto">
          <a:xfrm>
            <a:off x="4862513" y="6092825"/>
            <a:ext cx="3417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1-7 f</a:t>
            </a:r>
          </a:p>
        </p:txBody>
      </p:sp>
      <p:grpSp>
        <p:nvGrpSpPr>
          <p:cNvPr id="9" name="Group 8"/>
          <p:cNvGrpSpPr/>
          <p:nvPr/>
        </p:nvGrpSpPr>
        <p:grpSpPr>
          <a:xfrm>
            <a:off x="7543799" y="990600"/>
            <a:ext cx="1052513" cy="903288"/>
            <a:chOff x="7543799" y="925512"/>
            <a:chExt cx="1052513" cy="903288"/>
          </a:xfrm>
        </p:grpSpPr>
        <p:sp>
          <p:nvSpPr>
            <p:cNvPr id="10"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1"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3</a:t>
              </a:r>
            </a:p>
          </p:txBody>
        </p:sp>
      </p:grpSp>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7F3F93A8-B3BC-4D54-B349-F7501F66E952}" type="slidenum">
              <a:rPr lang="en-US" altLang="en-US" sz="1400" smtClean="0"/>
              <a:pPr>
                <a:spcBef>
                  <a:spcPct val="0"/>
                </a:spcBef>
                <a:buFontTx/>
                <a:buNone/>
              </a:pPr>
              <a:t>2</a:t>
            </a:fld>
            <a:endParaRPr lang="en-US" altLang="en-US" sz="1400" smtClean="0"/>
          </a:p>
        </p:txBody>
      </p:sp>
      <p:sp>
        <p:nvSpPr>
          <p:cNvPr id="194562" name="Rectangle 1026"/>
          <p:cNvSpPr>
            <a:spLocks noGrp="1" noChangeArrowheads="1"/>
          </p:cNvSpPr>
          <p:nvPr>
            <p:ph type="ctrTitle" idx="4294967295"/>
          </p:nvPr>
        </p:nvSpPr>
        <p:spPr>
          <a:xfrm>
            <a:off x="838200" y="609600"/>
            <a:ext cx="7772400" cy="1066800"/>
          </a:xfrm>
        </p:spPr>
        <p:txBody>
          <a:bodyPr lIns="92075" tIns="46038" rIns="92075" bIns="46038"/>
          <a:lstStyle/>
          <a:p>
            <a:pPr eaLnBrk="1" hangingPunct="1">
              <a:defRPr/>
            </a:pPr>
            <a:r>
              <a:rPr lang="en-US" smtClean="0">
                <a:solidFill>
                  <a:srgbClr val="FF0000"/>
                </a:solidFill>
                <a:effectLst>
                  <a:outerShdw blurRad="38100" dist="38100" dir="2700000" algn="tl">
                    <a:srgbClr val="C0C0C0"/>
                  </a:outerShdw>
                </a:effectLst>
              </a:rPr>
              <a:t>Reference:</a:t>
            </a:r>
          </a:p>
        </p:txBody>
      </p:sp>
      <p:sp>
        <p:nvSpPr>
          <p:cNvPr id="10244" name="Rectangle 1027"/>
          <p:cNvSpPr>
            <a:spLocks noGrp="1" noChangeArrowheads="1"/>
          </p:cNvSpPr>
          <p:nvPr>
            <p:ph type="subTitle" idx="4294967295"/>
          </p:nvPr>
        </p:nvSpPr>
        <p:spPr>
          <a:xfrm>
            <a:off x="969963" y="1524000"/>
            <a:ext cx="7031037" cy="2832100"/>
          </a:xfrm>
          <a:noFill/>
        </p:spPr>
        <p:txBody>
          <a:bodyPr lIns="92075" tIns="46038" rIns="92075" bIns="46038"/>
          <a:lstStyle/>
          <a:p>
            <a:pPr algn="ctr" eaLnBrk="1" hangingPunct="1">
              <a:buFontTx/>
              <a:buNone/>
            </a:pPr>
            <a:r>
              <a:rPr lang="en-US" altLang="en-US" sz="3600" dirty="0" smtClean="0">
                <a:solidFill>
                  <a:srgbClr val="0000FF"/>
                </a:solidFill>
              </a:rPr>
              <a:t>Army Regulation 20-1, </a:t>
            </a:r>
          </a:p>
          <a:p>
            <a:pPr algn="ctr" eaLnBrk="1" hangingPunct="1">
              <a:buFontTx/>
              <a:buNone/>
            </a:pPr>
            <a:r>
              <a:rPr lang="en-US" altLang="en-US" sz="3600" u="sng" dirty="0" smtClean="0">
                <a:solidFill>
                  <a:srgbClr val="0000FF"/>
                </a:solidFill>
              </a:rPr>
              <a:t>Inspector General Activities and Procedures</a:t>
            </a:r>
          </a:p>
          <a:p>
            <a:pPr algn="ctr" eaLnBrk="1" hangingPunct="1">
              <a:buFontTx/>
              <a:buNone/>
            </a:pPr>
            <a:r>
              <a:rPr lang="en-US" altLang="en-US" dirty="0" smtClean="0"/>
              <a:t>Chapters 1, 2, 3, and 4</a:t>
            </a:r>
          </a:p>
          <a:p>
            <a:pPr algn="ctr" eaLnBrk="1" hangingPunct="1">
              <a:buFontTx/>
              <a:buNone/>
            </a:pPr>
            <a:endParaRPr lang="en-US" altLang="en-US" dirty="0" smtClean="0"/>
          </a:p>
          <a:p>
            <a:pPr algn="ctr" eaLnBrk="1" hangingPunct="1">
              <a:buFontTx/>
              <a:buNone/>
            </a:pPr>
            <a:r>
              <a:rPr lang="en-US" altLang="en-US" dirty="0" smtClean="0"/>
              <a:t>    Enabling Learning Objectives</a:t>
            </a:r>
          </a:p>
          <a:p>
            <a:pPr algn="ctr" eaLnBrk="1" hangingPunct="1">
              <a:buFontTx/>
              <a:buNone/>
            </a:pPr>
            <a:r>
              <a:rPr lang="en-US" altLang="en-US" dirty="0" smtClean="0"/>
              <a:t>(ELOs)</a:t>
            </a:r>
          </a:p>
          <a:p>
            <a:pPr algn="ctr" eaLnBrk="1" hangingPunct="1">
              <a:buFontTx/>
              <a:buNone/>
            </a:pPr>
            <a:r>
              <a:rPr lang="en-US" altLang="en-US" sz="2400" u="sng" dirty="0" smtClean="0"/>
              <a:t>Advance Sheets</a:t>
            </a:r>
            <a:r>
              <a:rPr lang="en-US" altLang="en-US" sz="2400" dirty="0" smtClean="0"/>
              <a:t>, page 5</a:t>
            </a:r>
          </a:p>
          <a:p>
            <a:pPr eaLnBrk="1" hangingPunct="1">
              <a:buFontTx/>
              <a:buNone/>
            </a:pPr>
            <a:endParaRPr lang="en-US" altLang="en-US" sz="2400" i="1" dirty="0" smtClean="0"/>
          </a:p>
          <a:p>
            <a:pPr eaLnBrk="1" hangingPunct="1">
              <a:buFontTx/>
              <a:buNone/>
            </a:pPr>
            <a:endParaRPr lang="en-US" altLang="en-US" sz="3600" b="0" dirty="0" smtClean="0"/>
          </a:p>
        </p:txBody>
      </p:sp>
      <p:grpSp>
        <p:nvGrpSpPr>
          <p:cNvPr id="2" name="Group 1"/>
          <p:cNvGrpSpPr/>
          <p:nvPr/>
        </p:nvGrpSpPr>
        <p:grpSpPr>
          <a:xfrm>
            <a:off x="838200" y="4038600"/>
            <a:ext cx="838200" cy="838200"/>
            <a:chOff x="838200" y="4038600"/>
            <a:chExt cx="838200" cy="838200"/>
          </a:xfrm>
        </p:grpSpPr>
        <p:sp>
          <p:nvSpPr>
            <p:cNvPr id="194565" name="AutoShape 1029"/>
            <p:cNvSpPr>
              <a:spLocks noChangeArrowheads="1"/>
            </p:cNvSpPr>
            <p:nvPr/>
          </p:nvSpPr>
          <p:spPr bwMode="auto">
            <a:xfrm>
              <a:off x="838200" y="4038600"/>
              <a:ext cx="838200" cy="838200"/>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0247" name="Text Box 1030"/>
            <p:cNvSpPr txBox="1">
              <a:spLocks noChangeArrowheads="1"/>
            </p:cNvSpPr>
            <p:nvPr/>
          </p:nvSpPr>
          <p:spPr bwMode="auto">
            <a:xfrm>
              <a:off x="956825" y="4356100"/>
              <a:ext cx="701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600" dirty="0" smtClean="0">
                  <a:latin typeface="Tempus Sans ITC" pitchFamily="82" charset="0"/>
                </a:rPr>
                <a:t>  </a:t>
              </a:r>
              <a:r>
                <a:rPr lang="en-US" altLang="en-US" sz="1200" dirty="0" smtClean="0">
                  <a:cs typeface="Arial" panose="020B0604020202020204" pitchFamily="34" charset="0"/>
                </a:rPr>
                <a:t>ELO</a:t>
              </a:r>
              <a:endParaRPr lang="en-US" altLang="en-US" sz="1200" dirty="0">
                <a:cs typeface="Arial" panose="020B0604020202020204" pitchFamily="34" charset="0"/>
              </a:endParaRPr>
            </a:p>
          </p:txBody>
        </p:sp>
      </p:grpSp>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0E3A51E0-F942-46C3-81F7-A527A4E3BAB1}" type="slidenum">
              <a:rPr lang="en-US" altLang="en-US" sz="1400" smtClean="0"/>
              <a:pPr>
                <a:spcBef>
                  <a:spcPct val="0"/>
                </a:spcBef>
                <a:buFontTx/>
                <a:buNone/>
              </a:pPr>
              <a:t>20</a:t>
            </a:fld>
            <a:endParaRPr lang="en-US" altLang="en-US" sz="1400" smtClean="0"/>
          </a:p>
        </p:txBody>
      </p:sp>
      <p:sp>
        <p:nvSpPr>
          <p:cNvPr id="190466" name="Rectangle 1026"/>
          <p:cNvSpPr>
            <a:spLocks noGrp="1" noChangeArrowheads="1"/>
          </p:cNvSpPr>
          <p:nvPr>
            <p:ph type="title"/>
          </p:nvPr>
        </p:nvSpPr>
        <p:spPr>
          <a:xfrm>
            <a:off x="838200" y="990600"/>
            <a:ext cx="7772400" cy="914400"/>
          </a:xfrm>
        </p:spPr>
        <p:txBody>
          <a:bodyPr lIns="92075" tIns="46038" rIns="92075" bIns="46038"/>
          <a:lstStyle/>
          <a:p>
            <a:pPr eaLnBrk="1" hangingPunct="1">
              <a:defRPr/>
            </a:pPr>
            <a:r>
              <a:rPr lang="en-US" dirty="0" smtClean="0">
                <a:solidFill>
                  <a:srgbClr val="FF0000"/>
                </a:solidFill>
                <a:effectLst>
                  <a:outerShdw blurRad="38100" dist="38100" dir="2700000" algn="tl">
                    <a:srgbClr val="C0C0C0"/>
                  </a:outerShdw>
                </a:effectLst>
              </a:rPr>
              <a:t>Organization of the </a:t>
            </a:r>
            <a:br>
              <a:rPr lang="en-US" dirty="0" smtClean="0">
                <a:solidFill>
                  <a:srgbClr val="FF0000"/>
                </a:solidFill>
                <a:effectLst>
                  <a:outerShdw blurRad="38100" dist="38100" dir="2700000" algn="tl">
                    <a:srgbClr val="C0C0C0"/>
                  </a:outerShdw>
                </a:effectLst>
              </a:rPr>
            </a:br>
            <a:r>
              <a:rPr lang="en-US" dirty="0" smtClean="0">
                <a:solidFill>
                  <a:srgbClr val="FF0000"/>
                </a:solidFill>
                <a:effectLst>
                  <a:outerShdw blurRad="38100" dist="38100" dir="2700000" algn="tl">
                    <a:srgbClr val="C0C0C0"/>
                  </a:outerShdw>
                </a:effectLst>
              </a:rPr>
              <a:t>Army IG System</a:t>
            </a:r>
            <a:br>
              <a:rPr lang="en-US" dirty="0" smtClean="0">
                <a:solidFill>
                  <a:srgbClr val="FF0000"/>
                </a:solidFill>
                <a:effectLst>
                  <a:outerShdw blurRad="38100" dist="38100" dir="2700000" algn="tl">
                    <a:srgbClr val="C0C0C0"/>
                  </a:outerShdw>
                </a:effectLst>
              </a:rPr>
            </a:br>
            <a:r>
              <a:rPr lang="en-US" dirty="0" smtClean="0">
                <a:solidFill>
                  <a:srgbClr val="FF0000"/>
                </a:solidFill>
                <a:effectLst>
                  <a:outerShdw blurRad="38100" dist="38100" dir="2700000" algn="tl">
                    <a:srgbClr val="C0C0C0"/>
                  </a:outerShdw>
                </a:effectLst>
              </a:rPr>
              <a:t/>
            </a:r>
            <a:br>
              <a:rPr lang="en-US" dirty="0" smtClean="0">
                <a:solidFill>
                  <a:srgbClr val="FF0000"/>
                </a:solidFill>
                <a:effectLst>
                  <a:outerShdw blurRad="38100" dist="38100" dir="2700000" algn="tl">
                    <a:srgbClr val="C0C0C0"/>
                  </a:outerShdw>
                </a:effectLst>
              </a:rPr>
            </a:br>
            <a:endParaRPr lang="en-US" sz="2800" i="1" dirty="0" smtClean="0">
              <a:solidFill>
                <a:srgbClr val="FF0000"/>
              </a:solidFill>
              <a:effectLst>
                <a:outerShdw blurRad="38100" dist="38100" dir="2700000" algn="tl">
                  <a:srgbClr val="C0C0C0"/>
                </a:outerShdw>
              </a:effectLst>
            </a:endParaRPr>
          </a:p>
        </p:txBody>
      </p:sp>
      <p:sp>
        <p:nvSpPr>
          <p:cNvPr id="16388" name="Rectangle 1027"/>
          <p:cNvSpPr>
            <a:spLocks noGrp="1" noChangeArrowheads="1"/>
          </p:cNvSpPr>
          <p:nvPr>
            <p:ph type="body" idx="1"/>
          </p:nvPr>
        </p:nvSpPr>
        <p:spPr>
          <a:xfrm>
            <a:off x="76200" y="1905000"/>
            <a:ext cx="8839200" cy="5181600"/>
          </a:xfrm>
        </p:spPr>
        <p:txBody>
          <a:bodyPr lIns="92075" tIns="46038" rIns="92075" bIns="46038"/>
          <a:lstStyle/>
          <a:p>
            <a:pPr eaLnBrk="1" hangingPunct="1">
              <a:lnSpc>
                <a:spcPct val="90000"/>
              </a:lnSpc>
              <a:defRPr/>
            </a:pPr>
            <a:r>
              <a:rPr lang="en-US" sz="2000" dirty="0" smtClean="0"/>
              <a:t>Each </a:t>
            </a:r>
            <a:r>
              <a:rPr lang="en-US" sz="2000" dirty="0" smtClean="0">
                <a:solidFill>
                  <a:srgbClr val="FF0000"/>
                </a:solidFill>
              </a:rPr>
              <a:t>general officer </a:t>
            </a:r>
            <a:r>
              <a:rPr lang="en-US" sz="2000" dirty="0" smtClean="0"/>
              <a:t>in a command position has a </a:t>
            </a:r>
            <a:r>
              <a:rPr lang="en-US" sz="2000" dirty="0" smtClean="0">
                <a:solidFill>
                  <a:srgbClr val="3333FF"/>
                </a:solidFill>
              </a:rPr>
              <a:t>Command IG (or State IG) </a:t>
            </a:r>
            <a:r>
              <a:rPr lang="en-US" sz="2000" dirty="0" smtClean="0"/>
              <a:t>and an IG staff section.</a:t>
            </a:r>
          </a:p>
          <a:p>
            <a:pPr eaLnBrk="1" hangingPunct="1">
              <a:lnSpc>
                <a:spcPct val="90000"/>
              </a:lnSpc>
              <a:defRPr/>
            </a:pPr>
            <a:endParaRPr lang="en-US" sz="1000" dirty="0" smtClean="0"/>
          </a:p>
          <a:p>
            <a:pPr eaLnBrk="1" hangingPunct="1">
              <a:lnSpc>
                <a:spcPct val="90000"/>
              </a:lnSpc>
              <a:defRPr/>
            </a:pPr>
            <a:r>
              <a:rPr lang="en-US" sz="2000" dirty="0" smtClean="0"/>
              <a:t>The Army IG system is </a:t>
            </a:r>
            <a:r>
              <a:rPr lang="en-US" sz="2000" u="sng" dirty="0" smtClean="0"/>
              <a:t>decentralized</a:t>
            </a:r>
            <a:r>
              <a:rPr lang="en-US" sz="2000" dirty="0" smtClean="0"/>
              <a:t> -- Command IGs work for their general-officer Commanders, and TIG provides oversight.</a:t>
            </a:r>
          </a:p>
          <a:p>
            <a:pPr eaLnBrk="1" hangingPunct="1">
              <a:lnSpc>
                <a:spcPct val="90000"/>
              </a:lnSpc>
              <a:defRPr/>
            </a:pPr>
            <a:endParaRPr lang="en-US" sz="1000" dirty="0" smtClean="0"/>
          </a:p>
          <a:p>
            <a:pPr>
              <a:defRPr/>
            </a:pPr>
            <a:r>
              <a:rPr lang="en-US" sz="2000" dirty="0" smtClean="0">
                <a:effectLst>
                  <a:outerShdw blurRad="38100" dist="38100" dir="2700000" algn="tl">
                    <a:srgbClr val="C0C0C0"/>
                  </a:outerShdw>
                </a:effectLst>
              </a:rPr>
              <a:t>IGs are in the </a:t>
            </a:r>
            <a:r>
              <a:rPr lang="en-US" sz="2000" dirty="0" smtClean="0">
                <a:solidFill>
                  <a:srgbClr val="3333FF"/>
                </a:solidFill>
                <a:effectLst>
                  <a:outerShdw blurRad="38100" dist="38100" dir="2700000" algn="tl">
                    <a:srgbClr val="C0C0C0"/>
                  </a:outerShdw>
                </a:effectLst>
              </a:rPr>
              <a:t>Active Army</a:t>
            </a:r>
            <a:r>
              <a:rPr lang="en-US" sz="2000" dirty="0" smtClean="0">
                <a:effectLst>
                  <a:outerShdw blurRad="38100" dist="38100" dir="2700000" algn="tl">
                    <a:srgbClr val="C0C0C0"/>
                  </a:outerShdw>
                </a:effectLst>
              </a:rPr>
              <a:t>, the </a:t>
            </a:r>
            <a:r>
              <a:rPr lang="en-US" sz="2000" dirty="0" smtClean="0">
                <a:solidFill>
                  <a:srgbClr val="3333FF"/>
                </a:solidFill>
                <a:effectLst>
                  <a:outerShdw blurRad="38100" dist="38100" dir="2700000" algn="tl">
                    <a:srgbClr val="C0C0C0"/>
                  </a:outerShdw>
                </a:effectLst>
              </a:rPr>
              <a:t>Army Reserve, </a:t>
            </a:r>
            <a:r>
              <a:rPr lang="en-US" sz="2000" dirty="0" smtClean="0">
                <a:effectLst>
                  <a:outerShdw blurRad="38100" dist="38100" dir="2700000" algn="tl">
                    <a:srgbClr val="C0C0C0"/>
                  </a:outerShdw>
                </a:effectLst>
              </a:rPr>
              <a:t>and the </a:t>
            </a:r>
            <a:r>
              <a:rPr lang="en-US" sz="2000" dirty="0" smtClean="0">
                <a:solidFill>
                  <a:srgbClr val="3333FF"/>
                </a:solidFill>
                <a:effectLst>
                  <a:outerShdw blurRad="38100" dist="38100" dir="2700000" algn="tl">
                    <a:srgbClr val="C0C0C0"/>
                  </a:outerShdw>
                </a:effectLst>
              </a:rPr>
              <a:t>Army National Guard</a:t>
            </a:r>
            <a:r>
              <a:rPr lang="en-US" sz="2000" dirty="0" smtClean="0">
                <a:effectLst>
                  <a:outerShdw blurRad="38100" dist="38100" dir="2700000" algn="tl">
                    <a:srgbClr val="C0C0C0"/>
                  </a:outerShdw>
                </a:effectLst>
              </a:rPr>
              <a:t>.</a:t>
            </a:r>
          </a:p>
          <a:p>
            <a:pPr eaLnBrk="1" hangingPunct="1">
              <a:lnSpc>
                <a:spcPct val="90000"/>
              </a:lnSpc>
              <a:defRPr/>
            </a:pPr>
            <a:endParaRPr lang="en-US" sz="1000" dirty="0" smtClean="0"/>
          </a:p>
          <a:p>
            <a:pPr eaLnBrk="1" hangingPunct="1">
              <a:lnSpc>
                <a:spcPct val="90000"/>
              </a:lnSpc>
              <a:defRPr/>
            </a:pPr>
            <a:r>
              <a:rPr lang="en-US" sz="2000" dirty="0" smtClean="0"/>
              <a:t>IGs are normally found in:</a:t>
            </a:r>
            <a:endParaRPr lang="en-US" sz="600" dirty="0" smtClean="0"/>
          </a:p>
          <a:p>
            <a:pPr lvl="1" eaLnBrk="1" hangingPunct="1">
              <a:lnSpc>
                <a:spcPct val="90000"/>
              </a:lnSpc>
              <a:buClr>
                <a:srgbClr val="FF0000"/>
              </a:buClr>
              <a:buFont typeface="Wingdings" pitchFamily="2" charset="2"/>
              <a:buChar char="ü"/>
              <a:defRPr/>
            </a:pPr>
            <a:r>
              <a:rPr lang="en-US" sz="1400" u="sng" dirty="0" smtClean="0"/>
              <a:t>Divisions</a:t>
            </a:r>
            <a:r>
              <a:rPr lang="en-US" sz="1400" dirty="0"/>
              <a:t> </a:t>
            </a:r>
            <a:r>
              <a:rPr lang="en-US" sz="1400" dirty="0" smtClean="0"/>
              <a:t>and Corps </a:t>
            </a:r>
            <a:endParaRPr lang="en-US" sz="1400" dirty="0"/>
          </a:p>
          <a:p>
            <a:pPr lvl="1" eaLnBrk="1" hangingPunct="1">
              <a:lnSpc>
                <a:spcPct val="90000"/>
              </a:lnSpc>
              <a:buClr>
                <a:srgbClr val="FF0000"/>
              </a:buClr>
              <a:buFont typeface="Wingdings" pitchFamily="2" charset="2"/>
              <a:buChar char="ü"/>
              <a:defRPr/>
            </a:pPr>
            <a:r>
              <a:rPr lang="en-US" sz="1400" dirty="0" smtClean="0"/>
              <a:t>States and Territories (Army National Guard)</a:t>
            </a:r>
          </a:p>
          <a:p>
            <a:pPr lvl="1" eaLnBrk="1" hangingPunct="1">
              <a:lnSpc>
                <a:spcPct val="90000"/>
              </a:lnSpc>
              <a:buClr>
                <a:srgbClr val="FF0000"/>
              </a:buClr>
              <a:buFont typeface="Wingdings" pitchFamily="2" charset="2"/>
              <a:buChar char="ü"/>
              <a:defRPr/>
            </a:pPr>
            <a:r>
              <a:rPr lang="en-US" sz="1400" dirty="0" smtClean="0"/>
              <a:t>Headquarters, Department of the Army (HQDA)</a:t>
            </a:r>
          </a:p>
          <a:p>
            <a:pPr lvl="1" eaLnBrk="1" hangingPunct="1">
              <a:lnSpc>
                <a:spcPct val="90000"/>
              </a:lnSpc>
              <a:buClr>
                <a:srgbClr val="FF0000"/>
              </a:buClr>
              <a:buFont typeface="Wingdings" pitchFamily="2" charset="2"/>
              <a:buChar char="ü"/>
              <a:defRPr/>
            </a:pPr>
            <a:r>
              <a:rPr lang="en-US" sz="1400" dirty="0" smtClean="0"/>
              <a:t>Army Commands (ACOMs), Army Service Component Commands (ASCCs), and Direct-Reporting Units (DRUs)</a:t>
            </a:r>
          </a:p>
          <a:p>
            <a:pPr lvl="1" eaLnBrk="1" hangingPunct="1">
              <a:lnSpc>
                <a:spcPct val="90000"/>
              </a:lnSpc>
              <a:buClr>
                <a:srgbClr val="FF0000"/>
              </a:buClr>
              <a:buFont typeface="Wingdings" pitchFamily="2" charset="2"/>
              <a:buChar char="ü"/>
              <a:defRPr/>
            </a:pPr>
            <a:r>
              <a:rPr lang="en-US" sz="1400" dirty="0" smtClean="0"/>
              <a:t>Wartime General Officer Major Subordinate Commands (MSCs)</a:t>
            </a:r>
          </a:p>
          <a:p>
            <a:pPr lvl="1" eaLnBrk="1" hangingPunct="1">
              <a:lnSpc>
                <a:spcPct val="80000"/>
              </a:lnSpc>
              <a:buClr>
                <a:srgbClr val="FF0000"/>
              </a:buClr>
              <a:buFont typeface="Wingdings" pitchFamily="2" charset="2"/>
              <a:buChar char="ü"/>
              <a:defRPr/>
            </a:pPr>
            <a:r>
              <a:rPr lang="en-US" sz="1400" dirty="0" smtClean="0"/>
              <a:t>TRADOC Centers of Excellence</a:t>
            </a:r>
            <a:endParaRPr lang="en-US" sz="1800" dirty="0" smtClean="0"/>
          </a:p>
        </p:txBody>
      </p:sp>
      <p:sp>
        <p:nvSpPr>
          <p:cNvPr id="49157" name="Text Box 1032"/>
          <p:cNvSpPr txBox="1">
            <a:spLocks noChangeArrowheads="1"/>
          </p:cNvSpPr>
          <p:nvPr/>
        </p:nvSpPr>
        <p:spPr bwMode="auto">
          <a:xfrm>
            <a:off x="6300788" y="5994400"/>
            <a:ext cx="223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a:t>Army Regulation 20-1, </a:t>
            </a:r>
          </a:p>
          <a:p>
            <a:pPr algn="ctr" eaLnBrk="1" hangingPunct="1">
              <a:spcBef>
                <a:spcPct val="0"/>
              </a:spcBef>
              <a:buFontTx/>
              <a:buNone/>
            </a:pPr>
            <a:r>
              <a:rPr lang="en-US" altLang="en-US" sz="1200"/>
              <a:t>paragraphs 1-7 d (2) and 2-1</a:t>
            </a:r>
          </a:p>
        </p:txBody>
      </p:sp>
      <p:sp>
        <p:nvSpPr>
          <p:cNvPr id="49159" name="Rounded Rectangle 9"/>
          <p:cNvSpPr>
            <a:spLocks noChangeArrowheads="1"/>
          </p:cNvSpPr>
          <p:nvPr/>
        </p:nvSpPr>
        <p:spPr bwMode="auto">
          <a:xfrm>
            <a:off x="5497513" y="3992563"/>
            <a:ext cx="2376487" cy="1143000"/>
          </a:xfrm>
          <a:prstGeom prst="roundRect">
            <a:avLst>
              <a:gd name="adj" fmla="val 16667"/>
            </a:avLst>
          </a:prstGeom>
          <a:solidFill>
            <a:srgbClr val="FFFF00"/>
          </a:solidFill>
          <a:ln w="3175"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1600"/>
              <a:t>* The Division IG </a:t>
            </a:r>
          </a:p>
          <a:p>
            <a:pPr eaLnBrk="1" hangingPunct="1">
              <a:spcBef>
                <a:spcPct val="0"/>
              </a:spcBef>
              <a:buFontTx/>
              <a:buNone/>
            </a:pPr>
            <a:r>
              <a:rPr lang="en-US" altLang="en-US" sz="1600"/>
              <a:t>staff section is the </a:t>
            </a:r>
          </a:p>
          <a:p>
            <a:pPr eaLnBrk="1" hangingPunct="1">
              <a:spcBef>
                <a:spcPct val="0"/>
              </a:spcBef>
              <a:buFontTx/>
              <a:buNone/>
            </a:pPr>
            <a:r>
              <a:rPr lang="en-US" altLang="en-US" sz="1600"/>
              <a:t>foundation</a:t>
            </a:r>
          </a:p>
          <a:p>
            <a:pPr eaLnBrk="1" hangingPunct="1">
              <a:spcBef>
                <a:spcPct val="0"/>
              </a:spcBef>
              <a:buFontTx/>
              <a:buNone/>
            </a:pPr>
            <a:r>
              <a:rPr lang="en-US" altLang="en-US" sz="1600"/>
              <a:t>of the Army IG system</a:t>
            </a:r>
          </a:p>
        </p:txBody>
      </p:sp>
      <p:grpSp>
        <p:nvGrpSpPr>
          <p:cNvPr id="10" name="Group 9"/>
          <p:cNvGrpSpPr/>
          <p:nvPr/>
        </p:nvGrpSpPr>
        <p:grpSpPr>
          <a:xfrm>
            <a:off x="7543799" y="990600"/>
            <a:ext cx="1052513" cy="903288"/>
            <a:chOff x="7543799" y="925512"/>
            <a:chExt cx="1052513" cy="903288"/>
          </a:xfrm>
        </p:grpSpPr>
        <p:sp>
          <p:nvSpPr>
            <p:cNvPr id="11"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2"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4</a:t>
              </a:r>
            </a:p>
          </p:txBody>
        </p:sp>
      </p:grpSp>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C81CEA34-2365-4597-9DAA-61E855C2330C}" type="slidenum">
              <a:rPr lang="en-US" altLang="en-US" sz="1400" smtClean="0"/>
              <a:pPr>
                <a:spcBef>
                  <a:spcPct val="0"/>
                </a:spcBef>
                <a:buFontTx/>
                <a:buNone/>
              </a:pPr>
              <a:t>21</a:t>
            </a:fld>
            <a:endParaRPr lang="en-US" altLang="en-US" sz="1400" smtClean="0"/>
          </a:p>
        </p:txBody>
      </p:sp>
      <p:sp>
        <p:nvSpPr>
          <p:cNvPr id="51203" name="Rectangle 2"/>
          <p:cNvSpPr>
            <a:spLocks noGrp="1" noChangeArrowheads="1"/>
          </p:cNvSpPr>
          <p:nvPr>
            <p:ph type="title"/>
          </p:nvPr>
        </p:nvSpPr>
        <p:spPr>
          <a:xfrm>
            <a:off x="1447800" y="228600"/>
            <a:ext cx="7086600" cy="914400"/>
          </a:xfrm>
          <a:noFill/>
        </p:spPr>
        <p:txBody>
          <a:bodyPr lIns="92075" tIns="46038" rIns="92075" bIns="46038"/>
          <a:lstStyle/>
          <a:p>
            <a:pPr eaLnBrk="1" hangingPunct="1"/>
            <a:r>
              <a:rPr lang="en-US" altLang="en-US" smtClean="0">
                <a:solidFill>
                  <a:srgbClr val="0000FF"/>
                </a:solidFill>
              </a:rPr>
              <a:t>IG Sphere of Activity</a:t>
            </a:r>
          </a:p>
        </p:txBody>
      </p:sp>
      <p:sp>
        <p:nvSpPr>
          <p:cNvPr id="46084" name="Rectangle 4"/>
          <p:cNvSpPr>
            <a:spLocks noChangeArrowheads="1"/>
          </p:cNvSpPr>
          <p:nvPr/>
        </p:nvSpPr>
        <p:spPr bwMode="auto">
          <a:xfrm>
            <a:off x="1738313" y="5356225"/>
            <a:ext cx="4957762" cy="701675"/>
          </a:xfrm>
          <a:prstGeom prst="rect">
            <a:avLst/>
          </a:prstGeom>
          <a:noFill/>
          <a:ln w="9525">
            <a:noFill/>
            <a:miter lim="800000"/>
            <a:headEnd/>
            <a:tailEnd/>
          </a:ln>
          <a:effectLst/>
        </p:spPr>
        <p:txBody>
          <a:bodyPr wrap="none">
            <a:spAutoFit/>
          </a:bodyPr>
          <a:lstStyle/>
          <a:p>
            <a:pPr lvl="1" algn="ctr" eaLnBrk="1" hangingPunct="1">
              <a:spcBef>
                <a:spcPct val="20000"/>
              </a:spcBef>
              <a:buClr>
                <a:schemeClr val="accent2"/>
              </a:buClr>
              <a:buFont typeface="Wingdings" pitchFamily="2" charset="2"/>
              <a:buNone/>
              <a:defRPr/>
            </a:pPr>
            <a:r>
              <a:rPr lang="en-US" sz="4000" b="1" i="1" dirty="0">
                <a:solidFill>
                  <a:srgbClr val="FF0000"/>
                </a:solidFill>
                <a:effectLst>
                  <a:outerShdw blurRad="38100" dist="38100" dir="2700000" algn="tl">
                    <a:srgbClr val="C0C0C0"/>
                  </a:outerShdw>
                </a:effectLst>
                <a:latin typeface="Arial" charset="0"/>
              </a:rPr>
              <a:t>Watch Your Lane!</a:t>
            </a:r>
          </a:p>
        </p:txBody>
      </p:sp>
      <p:sp>
        <p:nvSpPr>
          <p:cNvPr id="51205" name="Text Box 10"/>
          <p:cNvSpPr txBox="1">
            <a:spLocks noChangeArrowheads="1"/>
          </p:cNvSpPr>
          <p:nvPr/>
        </p:nvSpPr>
        <p:spPr bwMode="auto">
          <a:xfrm>
            <a:off x="3228975" y="990600"/>
            <a:ext cx="3467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1-7 h</a:t>
            </a:r>
          </a:p>
        </p:txBody>
      </p:sp>
      <p:pic>
        <p:nvPicPr>
          <p:cNvPr id="5120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4075" y="3282950"/>
            <a:ext cx="4027488"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Grp="1" noChangeArrowheads="1"/>
          </p:cNvSpPr>
          <p:nvPr>
            <p:ph type="body" idx="1"/>
          </p:nvPr>
        </p:nvSpPr>
        <p:spPr>
          <a:xfrm>
            <a:off x="552450" y="1981200"/>
            <a:ext cx="8340725" cy="2590800"/>
          </a:xfrm>
        </p:spPr>
        <p:txBody>
          <a:bodyPr lIns="92075" tIns="46038" rIns="92075" bIns="46038"/>
          <a:lstStyle/>
          <a:p>
            <a:pPr eaLnBrk="1" hangingPunct="1">
              <a:defRPr/>
            </a:pPr>
            <a:r>
              <a:rPr lang="en-US" sz="2800" dirty="0" smtClean="0">
                <a:effectLst>
                  <a:outerShdw blurRad="38100" dist="38100" dir="2700000" algn="tl">
                    <a:srgbClr val="C0C0C0"/>
                  </a:outerShdw>
                </a:effectLst>
              </a:rPr>
              <a:t>Includes everything for which the Commander is responsible and over which the Commander or State Adjutant General has Federal authority.</a:t>
            </a:r>
          </a:p>
          <a:p>
            <a:pPr eaLnBrk="1" hangingPunct="1">
              <a:defRPr/>
            </a:pPr>
            <a:r>
              <a:rPr lang="en-US" sz="2800" dirty="0" smtClean="0">
                <a:solidFill>
                  <a:srgbClr val="3333FF"/>
                </a:solidFill>
                <a:effectLst>
                  <a:outerShdw blurRad="38100" dist="38100" dir="2700000" algn="tl">
                    <a:srgbClr val="C0C0C0"/>
                  </a:outerShdw>
                </a:effectLst>
              </a:rPr>
              <a:t>Determines IG case </a:t>
            </a:r>
          </a:p>
          <a:p>
            <a:pPr marL="0" indent="0" eaLnBrk="1" hangingPunct="1">
              <a:buFontTx/>
              <a:buNone/>
              <a:defRPr/>
            </a:pPr>
            <a:r>
              <a:rPr lang="en-US" sz="2800" dirty="0" smtClean="0">
                <a:solidFill>
                  <a:srgbClr val="3333FF"/>
                </a:solidFill>
                <a:effectLst>
                  <a:outerShdw blurRad="38100" dist="38100" dir="2700000" algn="tl">
                    <a:srgbClr val="C0C0C0"/>
                  </a:outerShdw>
                </a:effectLst>
              </a:rPr>
              <a:t>    jurisdiction.</a:t>
            </a:r>
          </a:p>
        </p:txBody>
      </p:sp>
      <p:grpSp>
        <p:nvGrpSpPr>
          <p:cNvPr id="11" name="Group 10"/>
          <p:cNvGrpSpPr/>
          <p:nvPr/>
        </p:nvGrpSpPr>
        <p:grpSpPr>
          <a:xfrm>
            <a:off x="7543799" y="990600"/>
            <a:ext cx="1052513" cy="903288"/>
            <a:chOff x="7543799" y="925512"/>
            <a:chExt cx="1052513" cy="903288"/>
          </a:xfrm>
        </p:grpSpPr>
        <p:sp>
          <p:nvSpPr>
            <p:cNvPr id="12"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4"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5</a:t>
              </a: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wipe(left)">
                                      <p:cBhvr>
                                        <p:cTn id="7" dur="500"/>
                                        <p:tgtEl>
                                          <p:spTgt spid="46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126212AE-7222-42A0-A8B6-8879B5EE6362}" type="slidenum">
              <a:rPr lang="en-US" altLang="en-US" sz="1400" smtClean="0"/>
              <a:pPr>
                <a:spcBef>
                  <a:spcPct val="0"/>
                </a:spcBef>
                <a:buFontTx/>
                <a:buNone/>
              </a:pPr>
              <a:t>22</a:t>
            </a:fld>
            <a:endParaRPr lang="en-US" altLang="en-US" sz="1400" smtClean="0"/>
          </a:p>
        </p:txBody>
      </p:sp>
      <p:sp>
        <p:nvSpPr>
          <p:cNvPr id="200706" name="Rectangle 1026"/>
          <p:cNvSpPr>
            <a:spLocks noGrp="1" noChangeArrowheads="1"/>
          </p:cNvSpPr>
          <p:nvPr>
            <p:ph type="title"/>
          </p:nvPr>
        </p:nvSpPr>
        <p:spPr>
          <a:xfrm>
            <a:off x="1524000" y="457200"/>
            <a:ext cx="6840538" cy="669925"/>
          </a:xfrm>
        </p:spPr>
        <p:txBody>
          <a:bodyPr lIns="92075" tIns="46038" rIns="92075" bIns="46038"/>
          <a:lstStyle/>
          <a:p>
            <a:pPr eaLnBrk="1" hangingPunct="1">
              <a:defRPr/>
            </a:pPr>
            <a:r>
              <a:rPr lang="en-US" sz="4100" dirty="0" smtClean="0">
                <a:solidFill>
                  <a:srgbClr val="3333FF"/>
                </a:solidFill>
                <a:effectLst>
                  <a:outerShdw blurRad="38100" dist="38100" dir="2700000" algn="tl">
                    <a:srgbClr val="C0C0C0"/>
                  </a:outerShdw>
                </a:effectLst>
              </a:rPr>
              <a:t>IG Technical Channels</a:t>
            </a:r>
          </a:p>
        </p:txBody>
      </p:sp>
      <p:sp>
        <p:nvSpPr>
          <p:cNvPr id="53252" name="Rectangle 1027"/>
          <p:cNvSpPr>
            <a:spLocks noGrp="1" noChangeArrowheads="1"/>
          </p:cNvSpPr>
          <p:nvPr>
            <p:ph type="body" idx="1"/>
          </p:nvPr>
        </p:nvSpPr>
        <p:spPr>
          <a:xfrm>
            <a:off x="349250" y="1676400"/>
            <a:ext cx="8610600" cy="4038600"/>
          </a:xfrm>
        </p:spPr>
        <p:txBody>
          <a:bodyPr lIns="92075" tIns="44450" rIns="92075" bIns="44450"/>
          <a:lstStyle/>
          <a:p>
            <a:endParaRPr lang="en-US" altLang="en-US" sz="1000" smtClean="0"/>
          </a:p>
          <a:p>
            <a:r>
              <a:rPr lang="en-US" altLang="en-US" sz="2000" smtClean="0"/>
              <a:t>Technical channels guarantee the effective functioning and value of the IG system.</a:t>
            </a:r>
          </a:p>
          <a:p>
            <a:endParaRPr lang="en-US" altLang="en-US" sz="1000" smtClean="0"/>
          </a:p>
          <a:p>
            <a:r>
              <a:rPr lang="en-US" altLang="en-US" sz="2000" smtClean="0"/>
              <a:t>IGs may request, and are normally expected to provide, assistance to others within the IG system (</a:t>
            </a:r>
            <a:r>
              <a:rPr lang="en-US" altLang="en-US" sz="2000" smtClean="0">
                <a:solidFill>
                  <a:srgbClr val="3333FF"/>
                </a:solidFill>
              </a:rPr>
              <a:t>formally or informally</a:t>
            </a:r>
            <a:r>
              <a:rPr lang="en-US" altLang="en-US" sz="2000" smtClean="0"/>
              <a:t>). </a:t>
            </a:r>
          </a:p>
          <a:p>
            <a:endParaRPr lang="en-US" altLang="en-US" sz="1000" smtClean="0"/>
          </a:p>
          <a:p>
            <a:r>
              <a:rPr lang="en-US" altLang="en-US" sz="2000" smtClean="0"/>
              <a:t> A vertical command relationship for IGs does not exist. </a:t>
            </a:r>
            <a:r>
              <a:rPr lang="en-US" altLang="en-US" sz="2000" i="1" smtClean="0">
                <a:solidFill>
                  <a:srgbClr val="FF0000"/>
                </a:solidFill>
              </a:rPr>
              <a:t>IGs work for their Commanders and not for other IGs. </a:t>
            </a:r>
          </a:p>
          <a:p>
            <a:endParaRPr lang="en-US" altLang="en-US" sz="1000" smtClean="0"/>
          </a:p>
          <a:p>
            <a:r>
              <a:rPr lang="en-US" altLang="en-US" sz="2000" smtClean="0"/>
              <a:t>Use the World-Wide IG Directory on the IG Network (IGNET).</a:t>
            </a:r>
          </a:p>
        </p:txBody>
      </p:sp>
      <p:grpSp>
        <p:nvGrpSpPr>
          <p:cNvPr id="53253" name="Group 1030"/>
          <p:cNvGrpSpPr>
            <a:grpSpLocks/>
          </p:cNvGrpSpPr>
          <p:nvPr/>
        </p:nvGrpSpPr>
        <p:grpSpPr bwMode="auto">
          <a:xfrm>
            <a:off x="2914650" y="5257800"/>
            <a:ext cx="3340100" cy="831850"/>
            <a:chOff x="1732" y="3508"/>
            <a:chExt cx="2104" cy="524"/>
          </a:xfrm>
        </p:grpSpPr>
        <p:sp>
          <p:nvSpPr>
            <p:cNvPr id="200711" name="Rectangle 1031"/>
            <p:cNvSpPr>
              <a:spLocks noChangeArrowheads="1"/>
            </p:cNvSpPr>
            <p:nvPr/>
          </p:nvSpPr>
          <p:spPr bwMode="auto">
            <a:xfrm>
              <a:off x="2060" y="3601"/>
              <a:ext cx="1537" cy="404"/>
            </a:xfrm>
            <a:prstGeom prst="rect">
              <a:avLst/>
            </a:prstGeom>
            <a:noFill/>
            <a:ln w="9525">
              <a:noFill/>
              <a:miter lim="800000"/>
              <a:headEnd/>
              <a:tailEnd/>
            </a:ln>
            <a:effectLst/>
          </p:spPr>
          <p:txBody>
            <a:bodyPr wrap="none" lIns="87313" tIns="42863" rIns="87313" bIns="42863">
              <a:spAutoFit/>
            </a:bodyPr>
            <a:lstStyle/>
            <a:p>
              <a:pPr algn="ctr" defTabSz="858838">
                <a:lnSpc>
                  <a:spcPct val="90000"/>
                </a:lnSpc>
                <a:defRPr/>
              </a:pPr>
              <a:r>
                <a:rPr lang="en-US" sz="2000" b="1" dirty="0">
                  <a:solidFill>
                    <a:srgbClr val="3333FF"/>
                  </a:solidFill>
                  <a:effectLst>
                    <a:outerShdw blurRad="38100" dist="38100" dir="2700000" algn="tl">
                      <a:srgbClr val="C0C0C0"/>
                    </a:outerShdw>
                  </a:effectLst>
                  <a:latin typeface="Arial" charset="0"/>
                </a:rPr>
                <a:t>Share IG opinions </a:t>
              </a:r>
            </a:p>
            <a:p>
              <a:pPr algn="ctr" defTabSz="858838">
                <a:lnSpc>
                  <a:spcPct val="90000"/>
                </a:lnSpc>
                <a:defRPr/>
              </a:pPr>
              <a:r>
                <a:rPr lang="en-US" sz="2000" b="1" dirty="0">
                  <a:solidFill>
                    <a:srgbClr val="3333FF"/>
                  </a:solidFill>
                  <a:effectLst>
                    <a:outerShdw blurRad="38100" dist="38100" dir="2700000" algn="tl">
                      <a:srgbClr val="C0C0C0"/>
                    </a:outerShdw>
                  </a:effectLst>
                  <a:latin typeface="Arial" charset="0"/>
                </a:rPr>
                <a:t>and IG products</a:t>
              </a:r>
            </a:p>
          </p:txBody>
        </p:sp>
        <p:sp>
          <p:nvSpPr>
            <p:cNvPr id="53261" name="AutoShape 1032"/>
            <p:cNvSpPr>
              <a:spLocks noChangeArrowheads="1"/>
            </p:cNvSpPr>
            <p:nvPr/>
          </p:nvSpPr>
          <p:spPr bwMode="auto">
            <a:xfrm>
              <a:off x="1732" y="3512"/>
              <a:ext cx="328" cy="520"/>
            </a:xfrm>
            <a:prstGeom prst="leftArrow">
              <a:avLst>
                <a:gd name="adj1" fmla="val 75009"/>
                <a:gd name="adj2" fmla="val 49995"/>
              </a:avLst>
            </a:prstGeom>
            <a:solidFill>
              <a:srgbClr val="00FFFF"/>
            </a:solidFill>
            <a:ln w="12700">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53262" name="AutoShape 1033"/>
            <p:cNvSpPr>
              <a:spLocks noChangeArrowheads="1"/>
            </p:cNvSpPr>
            <p:nvPr/>
          </p:nvSpPr>
          <p:spPr bwMode="auto">
            <a:xfrm>
              <a:off x="3556" y="3508"/>
              <a:ext cx="280" cy="520"/>
            </a:xfrm>
            <a:prstGeom prst="rightArrow">
              <a:avLst>
                <a:gd name="adj1" fmla="val 75009"/>
                <a:gd name="adj2" fmla="val 45907"/>
              </a:avLst>
            </a:prstGeom>
            <a:solidFill>
              <a:srgbClr val="00FFFF"/>
            </a:solidFill>
            <a:ln w="12700">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53254" name="Text Box 1038"/>
          <p:cNvSpPr txBox="1">
            <a:spLocks noChangeArrowheads="1"/>
          </p:cNvSpPr>
          <p:nvPr/>
        </p:nvSpPr>
        <p:spPr bwMode="auto">
          <a:xfrm>
            <a:off x="3192463" y="1090613"/>
            <a:ext cx="338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1-7 i</a:t>
            </a:r>
          </a:p>
        </p:txBody>
      </p:sp>
      <p:pic>
        <p:nvPicPr>
          <p:cNvPr id="5325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5165725"/>
            <a:ext cx="1863725"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0325" y="5165725"/>
            <a:ext cx="1863725"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7543799" y="990600"/>
            <a:ext cx="1052513" cy="903288"/>
            <a:chOff x="7543799" y="925512"/>
            <a:chExt cx="1052513" cy="903288"/>
          </a:xfrm>
        </p:grpSpPr>
        <p:sp>
          <p:nvSpPr>
            <p:cNvPr id="16"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8"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6</a:t>
              </a:r>
            </a:p>
          </p:txBody>
        </p:sp>
      </p:grpSp>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A54B8553-B11E-42BE-A241-EF142E45285D}" type="slidenum">
              <a:rPr lang="en-US" altLang="en-US" sz="1400" smtClean="0"/>
              <a:pPr>
                <a:spcBef>
                  <a:spcPct val="0"/>
                </a:spcBef>
                <a:buFontTx/>
                <a:buNone/>
              </a:pPr>
              <a:t>23</a:t>
            </a:fld>
            <a:endParaRPr lang="en-US" altLang="en-US" sz="1400" smtClean="0"/>
          </a:p>
        </p:txBody>
      </p:sp>
      <p:sp>
        <p:nvSpPr>
          <p:cNvPr id="55299" name="Rectangle 2050"/>
          <p:cNvSpPr>
            <a:spLocks noGrp="1" noChangeArrowheads="1"/>
          </p:cNvSpPr>
          <p:nvPr>
            <p:ph type="title"/>
          </p:nvPr>
        </p:nvSpPr>
        <p:spPr>
          <a:xfrm>
            <a:off x="1701800" y="533400"/>
            <a:ext cx="7086600" cy="762000"/>
          </a:xfrm>
        </p:spPr>
        <p:txBody>
          <a:bodyPr/>
          <a:lstStyle/>
          <a:p>
            <a:pPr eaLnBrk="1" hangingPunct="1"/>
            <a:r>
              <a:rPr lang="en-US" altLang="en-US" smtClean="0">
                <a:solidFill>
                  <a:srgbClr val="3333FF"/>
                </a:solidFill>
              </a:rPr>
              <a:t>IGs and Command Policy</a:t>
            </a:r>
          </a:p>
        </p:txBody>
      </p:sp>
      <p:sp>
        <p:nvSpPr>
          <p:cNvPr id="55300" name="Text Box 2055"/>
          <p:cNvSpPr txBox="1">
            <a:spLocks noChangeArrowheads="1"/>
          </p:cNvSpPr>
          <p:nvPr/>
        </p:nvSpPr>
        <p:spPr bwMode="auto">
          <a:xfrm>
            <a:off x="5345113" y="6169025"/>
            <a:ext cx="340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1-7 j</a:t>
            </a:r>
          </a:p>
        </p:txBody>
      </p:sp>
      <p:sp>
        <p:nvSpPr>
          <p:cNvPr id="6" name="Rectangle 1027"/>
          <p:cNvSpPr txBox="1">
            <a:spLocks noChangeArrowheads="1"/>
          </p:cNvSpPr>
          <p:nvPr/>
        </p:nvSpPr>
        <p:spPr bwMode="auto">
          <a:xfrm>
            <a:off x="0" y="1676400"/>
            <a:ext cx="8969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4450" rIns="92075" bIns="44450"/>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271463" indent="-271463" defTabSz="868363" eaLnBrk="1" hangingPunct="1">
              <a:lnSpc>
                <a:spcPct val="80000"/>
              </a:lnSpc>
              <a:defRPr/>
            </a:pPr>
            <a:endParaRPr lang="en-US" altLang="en-US" sz="800" kern="0" dirty="0" smtClean="0"/>
          </a:p>
          <a:p>
            <a:pPr marL="271463" indent="-271463" defTabSz="868363" eaLnBrk="1" hangingPunct="1">
              <a:lnSpc>
                <a:spcPct val="80000"/>
              </a:lnSpc>
              <a:defRPr/>
            </a:pPr>
            <a:endParaRPr lang="en-US" altLang="en-US" sz="800" kern="0" dirty="0" smtClean="0"/>
          </a:p>
          <a:p>
            <a:pPr>
              <a:defRPr/>
            </a:pPr>
            <a:r>
              <a:rPr lang="en-US" altLang="en-US" sz="2000" kern="0" dirty="0" smtClean="0"/>
              <a:t>IGs</a:t>
            </a:r>
            <a:r>
              <a:rPr lang="en-US" sz="2000" dirty="0" smtClean="0"/>
              <a:t> are obliged to </a:t>
            </a:r>
            <a:r>
              <a:rPr lang="en-US" sz="2000" dirty="0"/>
              <a:t>assist </a:t>
            </a:r>
            <a:r>
              <a:rPr lang="en-US" sz="2000" dirty="0" smtClean="0"/>
              <a:t>Commanders and staffs </a:t>
            </a:r>
            <a:r>
              <a:rPr lang="en-US" sz="2000" dirty="0"/>
              <a:t>in </a:t>
            </a:r>
            <a:r>
              <a:rPr lang="en-US" sz="2000" dirty="0">
                <a:solidFill>
                  <a:srgbClr val="3333FF"/>
                </a:solidFill>
              </a:rPr>
              <a:t>developing effective </a:t>
            </a:r>
            <a:r>
              <a:rPr lang="en-US" sz="2000" dirty="0" smtClean="0">
                <a:solidFill>
                  <a:srgbClr val="3333FF"/>
                </a:solidFill>
              </a:rPr>
              <a:t>policies</a:t>
            </a:r>
            <a:r>
              <a:rPr lang="en-US" sz="2000" dirty="0" smtClean="0"/>
              <a:t>. </a:t>
            </a:r>
          </a:p>
          <a:p>
            <a:pPr>
              <a:defRPr/>
            </a:pPr>
            <a:endParaRPr lang="en-US" sz="1050" dirty="0" smtClean="0"/>
          </a:p>
          <a:p>
            <a:pPr>
              <a:defRPr/>
            </a:pPr>
            <a:r>
              <a:rPr lang="en-US" sz="2000" dirty="0" smtClean="0"/>
              <a:t>However</a:t>
            </a:r>
            <a:r>
              <a:rPr lang="en-US" sz="2000" dirty="0"/>
              <a:t>, IGs </a:t>
            </a:r>
            <a:r>
              <a:rPr lang="en-US" sz="2000" dirty="0">
                <a:solidFill>
                  <a:srgbClr val="FF0000"/>
                </a:solidFill>
              </a:rPr>
              <a:t>will not </a:t>
            </a:r>
            <a:r>
              <a:rPr lang="en-US" sz="2000" i="1" dirty="0">
                <a:solidFill>
                  <a:srgbClr val="FF0000"/>
                </a:solidFill>
              </a:rPr>
              <a:t>establish </a:t>
            </a:r>
            <a:r>
              <a:rPr lang="en-US" sz="2000" dirty="0">
                <a:solidFill>
                  <a:srgbClr val="FF0000"/>
                </a:solidFill>
              </a:rPr>
              <a:t>command policy </a:t>
            </a:r>
            <a:r>
              <a:rPr lang="en-US" sz="2000" dirty="0"/>
              <a:t>except as provided by TIG through </a:t>
            </a:r>
            <a:r>
              <a:rPr lang="en-US" sz="2000" dirty="0" smtClean="0"/>
              <a:t>AR 20-1 and </a:t>
            </a:r>
            <a:r>
              <a:rPr lang="en-US" sz="2000" dirty="0"/>
              <a:t>AR 1–201</a:t>
            </a:r>
            <a:r>
              <a:rPr lang="en-US" sz="2000" dirty="0" smtClean="0"/>
              <a:t>.</a:t>
            </a:r>
          </a:p>
          <a:p>
            <a:pPr>
              <a:defRPr/>
            </a:pPr>
            <a:endParaRPr lang="en-US" sz="1050" dirty="0" smtClean="0"/>
          </a:p>
          <a:p>
            <a:pPr>
              <a:defRPr/>
            </a:pPr>
            <a:r>
              <a:rPr lang="en-US" sz="2000" dirty="0" smtClean="0"/>
              <a:t>IGs </a:t>
            </a:r>
            <a:r>
              <a:rPr lang="en-US" sz="2000" dirty="0"/>
              <a:t>must </a:t>
            </a:r>
            <a:r>
              <a:rPr lang="en-US" sz="2000" dirty="0">
                <a:solidFill>
                  <a:srgbClr val="3333FF"/>
                </a:solidFill>
              </a:rPr>
              <a:t>point out conflicts in </a:t>
            </a:r>
            <a:r>
              <a:rPr lang="en-US" sz="2000" dirty="0" smtClean="0">
                <a:solidFill>
                  <a:srgbClr val="3333FF"/>
                </a:solidFill>
              </a:rPr>
              <a:t>policy </a:t>
            </a:r>
            <a:r>
              <a:rPr lang="en-US" sz="2000" dirty="0" smtClean="0"/>
              <a:t>to </a:t>
            </a:r>
            <a:r>
              <a:rPr lang="en-US" sz="2000" dirty="0"/>
              <a:t>ensure </a:t>
            </a:r>
            <a:r>
              <a:rPr lang="en-US" sz="2000" dirty="0" smtClean="0"/>
              <a:t>accuracy</a:t>
            </a:r>
            <a:r>
              <a:rPr lang="en-US" sz="2000" dirty="0"/>
              <a:t>. </a:t>
            </a:r>
            <a:endParaRPr lang="en-US" sz="2000" dirty="0" smtClean="0"/>
          </a:p>
          <a:p>
            <a:pPr>
              <a:defRPr/>
            </a:pPr>
            <a:endParaRPr lang="en-US" sz="1050" dirty="0" smtClean="0"/>
          </a:p>
          <a:p>
            <a:pPr>
              <a:defRPr/>
            </a:pPr>
            <a:r>
              <a:rPr lang="en-US" sz="2000" dirty="0" smtClean="0"/>
              <a:t>IGs </a:t>
            </a:r>
            <a:r>
              <a:rPr lang="en-US" sz="2000" dirty="0" smtClean="0">
                <a:solidFill>
                  <a:srgbClr val="FF0000"/>
                </a:solidFill>
              </a:rPr>
              <a:t>will </a:t>
            </a:r>
            <a:r>
              <a:rPr lang="en-US" sz="2000" dirty="0">
                <a:solidFill>
                  <a:srgbClr val="FF0000"/>
                </a:solidFill>
              </a:rPr>
              <a:t>not overtly concur or non-concur </a:t>
            </a:r>
            <a:r>
              <a:rPr lang="en-US" sz="2000" dirty="0"/>
              <a:t>with draft or emerging policies to avoid the perception that an IG may have a personal stake in that policy. </a:t>
            </a:r>
            <a:endParaRPr lang="en-US" sz="2000" dirty="0" smtClean="0"/>
          </a:p>
          <a:p>
            <a:pPr>
              <a:defRPr/>
            </a:pPr>
            <a:endParaRPr lang="en-US" sz="1050" dirty="0" smtClean="0"/>
          </a:p>
          <a:p>
            <a:pPr>
              <a:defRPr/>
            </a:pPr>
            <a:r>
              <a:rPr lang="en-US" sz="2000" dirty="0" smtClean="0"/>
              <a:t> </a:t>
            </a:r>
            <a:r>
              <a:rPr lang="en-US" sz="2000" dirty="0"/>
              <a:t>The IG’s final response will be “reviewed with comments” or a similar statement, </a:t>
            </a:r>
            <a:r>
              <a:rPr lang="en-US" sz="2000" dirty="0">
                <a:solidFill>
                  <a:srgbClr val="FF0000"/>
                </a:solidFill>
              </a:rPr>
              <a:t>but the IG will avoid the terms "concur" or "</a:t>
            </a:r>
            <a:r>
              <a:rPr lang="en-US" sz="2000" dirty="0" smtClean="0">
                <a:solidFill>
                  <a:srgbClr val="FF0000"/>
                </a:solidFill>
              </a:rPr>
              <a:t>non-concur</a:t>
            </a:r>
            <a:r>
              <a:rPr lang="en-US" sz="2000" dirty="0">
                <a:solidFill>
                  <a:srgbClr val="FF0000"/>
                </a:solidFill>
              </a:rPr>
              <a:t>." </a:t>
            </a:r>
          </a:p>
        </p:txBody>
      </p:sp>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F963582B-730D-4506-BE75-672227FB7C05}" type="slidenum">
              <a:rPr lang="en-US" altLang="en-US" sz="1400" smtClean="0"/>
              <a:pPr>
                <a:spcBef>
                  <a:spcPct val="0"/>
                </a:spcBef>
                <a:buFontTx/>
                <a:buNone/>
              </a:pPr>
              <a:t>24</a:t>
            </a:fld>
            <a:endParaRPr lang="en-US" altLang="en-US" sz="1400" smtClean="0"/>
          </a:p>
        </p:txBody>
      </p:sp>
      <p:sp>
        <p:nvSpPr>
          <p:cNvPr id="57347" name="Rectangle 3"/>
          <p:cNvSpPr>
            <a:spLocks noGrp="1" noChangeArrowheads="1"/>
          </p:cNvSpPr>
          <p:nvPr>
            <p:ph type="body" idx="1"/>
          </p:nvPr>
        </p:nvSpPr>
        <p:spPr>
          <a:xfrm>
            <a:off x="381000" y="2295525"/>
            <a:ext cx="8534400" cy="4572000"/>
          </a:xfrm>
        </p:spPr>
        <p:txBody>
          <a:bodyPr lIns="92075" tIns="44450" rIns="92075" bIns="44450"/>
          <a:lstStyle/>
          <a:p>
            <a:pPr defTabSz="868363" eaLnBrk="1" hangingPunct="1">
              <a:lnSpc>
                <a:spcPct val="80000"/>
              </a:lnSpc>
              <a:defRPr/>
            </a:pPr>
            <a:r>
              <a:rPr lang="en-US" altLang="en-US" sz="2400" i="1" dirty="0" smtClean="0">
                <a:solidFill>
                  <a:srgbClr val="FF0000"/>
                </a:solidFill>
              </a:rPr>
              <a:t>The IG's authority comes from the Commander.</a:t>
            </a:r>
          </a:p>
          <a:p>
            <a:pPr marL="271463" indent="-271463" algn="ctr" defTabSz="868363" eaLnBrk="1" hangingPunct="1">
              <a:lnSpc>
                <a:spcPct val="80000"/>
              </a:lnSpc>
              <a:buFontTx/>
              <a:buNone/>
              <a:defRPr/>
            </a:pPr>
            <a:endParaRPr lang="en-US" altLang="en-US" sz="1000" i="1" dirty="0" smtClean="0">
              <a:solidFill>
                <a:srgbClr val="FF0000"/>
              </a:solidFill>
            </a:endParaRPr>
          </a:p>
          <a:p>
            <a:pPr marL="271463" indent="-271463" defTabSz="868363" eaLnBrk="1" hangingPunct="1">
              <a:lnSpc>
                <a:spcPct val="80000"/>
              </a:lnSpc>
              <a:buFontTx/>
              <a:buNone/>
              <a:defRPr/>
            </a:pPr>
            <a:endParaRPr lang="en-US" altLang="en-US" sz="800" dirty="0" smtClean="0"/>
          </a:p>
          <a:p>
            <a:pPr marL="271463" indent="-271463" defTabSz="868363" eaLnBrk="1" hangingPunct="1">
              <a:defRPr/>
            </a:pPr>
            <a:r>
              <a:rPr lang="en-US" altLang="en-US" sz="2400" dirty="0" smtClean="0"/>
              <a:t>IGs have no directive authority outside the IG System</a:t>
            </a:r>
          </a:p>
          <a:p>
            <a:pPr marL="0" indent="0" defTabSz="868363" eaLnBrk="1" hangingPunct="1">
              <a:buFontTx/>
              <a:buNone/>
              <a:defRPr/>
            </a:pPr>
            <a:r>
              <a:rPr lang="en-US" altLang="en-US" sz="2400" dirty="0" smtClean="0"/>
              <a:t>and </a:t>
            </a:r>
            <a:r>
              <a:rPr lang="en-US" altLang="en-US" sz="2400" dirty="0" smtClean="0">
                <a:solidFill>
                  <a:srgbClr val="FF3300"/>
                </a:solidFill>
              </a:rPr>
              <a:t>cannot inspect or investigate</a:t>
            </a:r>
            <a:r>
              <a:rPr lang="en-US" altLang="en-US" sz="2400" dirty="0" smtClean="0"/>
              <a:t> </a:t>
            </a:r>
          </a:p>
          <a:p>
            <a:pPr marL="0" indent="0" defTabSz="868363" eaLnBrk="1" hangingPunct="1">
              <a:buFontTx/>
              <a:buNone/>
              <a:defRPr/>
            </a:pPr>
            <a:r>
              <a:rPr lang="en-US" altLang="en-US" sz="2400" dirty="0" smtClean="0"/>
              <a:t>without the Commander’s </a:t>
            </a:r>
          </a:p>
          <a:p>
            <a:pPr marL="0" indent="0" defTabSz="868363" eaLnBrk="1" hangingPunct="1">
              <a:buFontTx/>
              <a:buNone/>
              <a:defRPr/>
            </a:pPr>
            <a:r>
              <a:rPr lang="en-US" altLang="en-US" sz="2400" dirty="0" smtClean="0"/>
              <a:t>written approval.</a:t>
            </a:r>
          </a:p>
          <a:p>
            <a:pPr marL="271463" indent="-271463" defTabSz="868363" eaLnBrk="1" hangingPunct="1">
              <a:lnSpc>
                <a:spcPct val="80000"/>
              </a:lnSpc>
              <a:defRPr/>
            </a:pPr>
            <a:endParaRPr lang="en-US" altLang="en-US" sz="1400" dirty="0" smtClean="0"/>
          </a:p>
          <a:p>
            <a:pPr marL="271463" indent="-271463" defTabSz="868363" eaLnBrk="1" hangingPunct="1">
              <a:lnSpc>
                <a:spcPct val="80000"/>
              </a:lnSpc>
              <a:buFontTx/>
              <a:buNone/>
              <a:defRPr/>
            </a:pPr>
            <a:endParaRPr lang="en-US" altLang="en-US" sz="800" dirty="0" smtClean="0"/>
          </a:p>
        </p:txBody>
      </p:sp>
      <p:sp>
        <p:nvSpPr>
          <p:cNvPr id="57348" name="Rectangle 5"/>
          <p:cNvSpPr>
            <a:spLocks noGrp="1" noChangeArrowheads="1"/>
          </p:cNvSpPr>
          <p:nvPr>
            <p:ph type="title"/>
          </p:nvPr>
        </p:nvSpPr>
        <p:spPr>
          <a:xfrm>
            <a:off x="990600" y="381000"/>
            <a:ext cx="8458200" cy="1295400"/>
          </a:xfrm>
          <a:noFill/>
        </p:spPr>
        <p:txBody>
          <a:bodyPr lIns="92075" tIns="46038" rIns="92075" bIns="46038"/>
          <a:lstStyle/>
          <a:p>
            <a:pPr eaLnBrk="1" hangingPunct="1"/>
            <a:r>
              <a:rPr lang="en-US" altLang="en-US" sz="4500" smtClean="0">
                <a:solidFill>
                  <a:srgbClr val="3333FF"/>
                </a:solidFill>
              </a:rPr>
              <a:t>IGs and Command Policy</a:t>
            </a:r>
            <a:r>
              <a:rPr lang="en-US" altLang="en-US" sz="2800" i="1" smtClean="0">
                <a:solidFill>
                  <a:srgbClr val="33CC33"/>
                </a:solidFill>
              </a:rPr>
              <a:t/>
            </a:r>
            <a:br>
              <a:rPr lang="en-US" altLang="en-US" sz="2800" i="1" smtClean="0">
                <a:solidFill>
                  <a:srgbClr val="33CC33"/>
                </a:solidFill>
              </a:rPr>
            </a:br>
            <a:r>
              <a:rPr lang="en-US" altLang="en-US" sz="1600" smtClean="0">
                <a:solidFill>
                  <a:srgbClr val="3333FF"/>
                </a:solidFill>
              </a:rPr>
              <a:t>(continued)</a:t>
            </a:r>
            <a:endParaRPr lang="en-US" altLang="en-US" sz="2100" smtClean="0">
              <a:solidFill>
                <a:srgbClr val="3333FF"/>
              </a:solidFill>
            </a:endParaRPr>
          </a:p>
        </p:txBody>
      </p:sp>
      <p:sp>
        <p:nvSpPr>
          <p:cNvPr id="57349" name="Text Box 2055"/>
          <p:cNvSpPr txBox="1">
            <a:spLocks noChangeArrowheads="1"/>
          </p:cNvSpPr>
          <p:nvPr/>
        </p:nvSpPr>
        <p:spPr bwMode="auto">
          <a:xfrm>
            <a:off x="5383213" y="6018213"/>
            <a:ext cx="340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1-7 j</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997799"/>
            <a:ext cx="2586613" cy="18946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FFDE9AA3-1DFC-4E87-B7B7-010217FD990D}" type="slidenum">
              <a:rPr lang="en-US" altLang="en-US" sz="1400" smtClean="0"/>
              <a:pPr>
                <a:spcBef>
                  <a:spcPct val="0"/>
                </a:spcBef>
                <a:buFontTx/>
                <a:buNone/>
              </a:pPr>
              <a:t>25</a:t>
            </a:fld>
            <a:endParaRPr lang="en-US" altLang="en-US" sz="1400" smtClean="0"/>
          </a:p>
        </p:txBody>
      </p:sp>
      <p:sp>
        <p:nvSpPr>
          <p:cNvPr id="59395" name="Rectangle 2050"/>
          <p:cNvSpPr>
            <a:spLocks noGrp="1" noChangeArrowheads="1"/>
          </p:cNvSpPr>
          <p:nvPr>
            <p:ph type="title"/>
          </p:nvPr>
        </p:nvSpPr>
        <p:spPr>
          <a:xfrm>
            <a:off x="1600200" y="457200"/>
            <a:ext cx="7086600" cy="762000"/>
          </a:xfrm>
        </p:spPr>
        <p:txBody>
          <a:bodyPr/>
          <a:lstStyle/>
          <a:p>
            <a:pPr eaLnBrk="1" hangingPunct="1"/>
            <a:r>
              <a:rPr lang="en-US" altLang="en-US" smtClean="0">
                <a:solidFill>
                  <a:srgbClr val="3333FF"/>
                </a:solidFill>
              </a:rPr>
              <a:t>IG Access to Information</a:t>
            </a:r>
          </a:p>
        </p:txBody>
      </p:sp>
      <p:sp>
        <p:nvSpPr>
          <p:cNvPr id="59396" name="Text Box 2055"/>
          <p:cNvSpPr txBox="1">
            <a:spLocks noChangeArrowheads="1"/>
          </p:cNvSpPr>
          <p:nvPr/>
        </p:nvSpPr>
        <p:spPr bwMode="auto">
          <a:xfrm>
            <a:off x="3124200" y="1219200"/>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1-8</a:t>
            </a:r>
          </a:p>
        </p:txBody>
      </p:sp>
      <p:sp>
        <p:nvSpPr>
          <p:cNvPr id="6" name="Rectangle 1027"/>
          <p:cNvSpPr txBox="1">
            <a:spLocks noChangeArrowheads="1"/>
          </p:cNvSpPr>
          <p:nvPr/>
        </p:nvSpPr>
        <p:spPr bwMode="auto">
          <a:xfrm>
            <a:off x="174625" y="1752600"/>
            <a:ext cx="8969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4450" rIns="92075" bIns="44450"/>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271463" indent="-271463" defTabSz="868363" eaLnBrk="1" hangingPunct="1">
              <a:lnSpc>
                <a:spcPct val="80000"/>
              </a:lnSpc>
              <a:defRPr/>
            </a:pPr>
            <a:endParaRPr lang="en-US" altLang="en-US" sz="700" kern="0" dirty="0" smtClean="0"/>
          </a:p>
          <a:p>
            <a:pPr marL="271463" indent="-271463" defTabSz="868363" eaLnBrk="1" hangingPunct="1">
              <a:lnSpc>
                <a:spcPct val="80000"/>
              </a:lnSpc>
              <a:defRPr/>
            </a:pPr>
            <a:endParaRPr lang="en-US" altLang="en-US" sz="700" kern="0" dirty="0" smtClean="0"/>
          </a:p>
          <a:p>
            <a:pPr>
              <a:defRPr/>
            </a:pPr>
            <a:r>
              <a:rPr lang="en-US" sz="1800" u="sng" dirty="0" smtClean="0"/>
              <a:t>No</a:t>
            </a:r>
            <a:r>
              <a:rPr lang="en-US" sz="1800" dirty="0" smtClean="0"/>
              <a:t> </a:t>
            </a:r>
            <a:r>
              <a:rPr lang="en-US" sz="1800" dirty="0"/>
              <a:t>officer, employee, </a:t>
            </a:r>
            <a:r>
              <a:rPr lang="en-US" sz="1800" dirty="0" smtClean="0"/>
              <a:t>Service member</a:t>
            </a:r>
            <a:r>
              <a:rPr lang="en-US" sz="1800" dirty="0"/>
              <a:t>, or </a:t>
            </a:r>
            <a:r>
              <a:rPr lang="en-US" sz="1800" dirty="0" smtClean="0"/>
              <a:t>DoD component </a:t>
            </a:r>
            <a:r>
              <a:rPr lang="en-US" sz="1800" dirty="0">
                <a:solidFill>
                  <a:srgbClr val="FF0000"/>
                </a:solidFill>
              </a:rPr>
              <a:t>may deny IGs access to all documents, records, and evidentiary materials </a:t>
            </a:r>
            <a:r>
              <a:rPr lang="en-US" sz="1800" dirty="0"/>
              <a:t>needed to discharge their </a:t>
            </a:r>
            <a:r>
              <a:rPr lang="en-US" sz="1800" dirty="0" smtClean="0"/>
              <a:t>duties.</a:t>
            </a:r>
          </a:p>
          <a:p>
            <a:pPr>
              <a:defRPr/>
            </a:pPr>
            <a:endParaRPr lang="en-US" sz="900" dirty="0" smtClean="0"/>
          </a:p>
          <a:p>
            <a:pPr>
              <a:defRPr/>
            </a:pPr>
            <a:r>
              <a:rPr lang="en-US" sz="1800" dirty="0"/>
              <a:t>E</a:t>
            </a:r>
            <a:r>
              <a:rPr lang="en-US" sz="1800" dirty="0" smtClean="0"/>
              <a:t>xamples include </a:t>
            </a:r>
            <a:r>
              <a:rPr lang="en-US" sz="1800" dirty="0"/>
              <a:t>classified </a:t>
            </a:r>
            <a:r>
              <a:rPr lang="en-US" sz="1800" dirty="0" smtClean="0"/>
              <a:t>documents, </a:t>
            </a:r>
            <a:r>
              <a:rPr lang="en-US" sz="1800" dirty="0"/>
              <a:t>records of board </a:t>
            </a:r>
            <a:r>
              <a:rPr lang="en-US" sz="1800" dirty="0" smtClean="0"/>
              <a:t>proceedings, emails, </a:t>
            </a:r>
            <a:r>
              <a:rPr lang="en-US" sz="1800" dirty="0"/>
              <a:t>acquisition </a:t>
            </a:r>
            <a:r>
              <a:rPr lang="en-US" sz="1800" dirty="0" smtClean="0"/>
              <a:t>information, </a:t>
            </a:r>
            <a:r>
              <a:rPr lang="en-US" sz="1800" dirty="0"/>
              <a:t>medical </a:t>
            </a:r>
            <a:r>
              <a:rPr lang="en-US" sz="1800" dirty="0" smtClean="0"/>
              <a:t>records, financial records, </a:t>
            </a:r>
            <a:r>
              <a:rPr lang="en-US" sz="1800" dirty="0"/>
              <a:t>evaluation </a:t>
            </a:r>
            <a:r>
              <a:rPr lang="en-US" sz="1800" dirty="0" smtClean="0"/>
              <a:t>reports, criminal </a:t>
            </a:r>
            <a:r>
              <a:rPr lang="en-US" sz="1800" dirty="0"/>
              <a:t>investigation </a:t>
            </a:r>
            <a:r>
              <a:rPr lang="en-US" sz="1800" dirty="0" smtClean="0"/>
              <a:t>reports, and so on.</a:t>
            </a:r>
          </a:p>
          <a:p>
            <a:pPr>
              <a:defRPr/>
            </a:pPr>
            <a:endParaRPr lang="en-US" sz="900" dirty="0" smtClean="0"/>
          </a:p>
          <a:p>
            <a:pPr>
              <a:defRPr/>
            </a:pPr>
            <a:r>
              <a:rPr lang="en-US" sz="1800" dirty="0" smtClean="0"/>
              <a:t>When accessing </a:t>
            </a:r>
            <a:r>
              <a:rPr lang="en-US" sz="1800" dirty="0" smtClean="0">
                <a:solidFill>
                  <a:srgbClr val="3333FF"/>
                </a:solidFill>
              </a:rPr>
              <a:t>medical records</a:t>
            </a:r>
            <a:r>
              <a:rPr lang="en-US" sz="1800" dirty="0" smtClean="0"/>
              <a:t>, </a:t>
            </a:r>
            <a:r>
              <a:rPr lang="en-US" sz="1800" dirty="0"/>
              <a:t>IGs must remain aware that </a:t>
            </a:r>
            <a:r>
              <a:rPr lang="en-US" sz="1800" dirty="0" smtClean="0"/>
              <a:t>health-care </a:t>
            </a:r>
            <a:r>
              <a:rPr lang="en-US" sz="1800" dirty="0"/>
              <a:t>information is sensitive medical </a:t>
            </a:r>
            <a:r>
              <a:rPr lang="en-US" sz="1800" dirty="0" smtClean="0"/>
              <a:t>information protected </a:t>
            </a:r>
            <a:r>
              <a:rPr lang="en-US" sz="1800" dirty="0"/>
              <a:t>by </a:t>
            </a:r>
            <a:r>
              <a:rPr lang="en-US" sz="1800" dirty="0" smtClean="0"/>
              <a:t>the </a:t>
            </a:r>
            <a:r>
              <a:rPr lang="en-US" sz="1800" dirty="0"/>
              <a:t>Health Insurance Portability and </a:t>
            </a:r>
            <a:r>
              <a:rPr lang="en-US" sz="1800" dirty="0" smtClean="0"/>
              <a:t>Accountability </a:t>
            </a:r>
            <a:r>
              <a:rPr lang="en-US" sz="1800" dirty="0"/>
              <a:t>Act (HIPAA). </a:t>
            </a:r>
            <a:endParaRPr lang="en-US" sz="1800" dirty="0" smtClean="0"/>
          </a:p>
          <a:p>
            <a:pPr>
              <a:defRPr/>
            </a:pPr>
            <a:endParaRPr lang="en-US" sz="900" dirty="0" smtClean="0"/>
          </a:p>
          <a:p>
            <a:pPr>
              <a:defRPr/>
            </a:pPr>
            <a:r>
              <a:rPr lang="en-US" sz="1800" dirty="0" smtClean="0"/>
              <a:t>IGs are </a:t>
            </a:r>
            <a:r>
              <a:rPr lang="en-US" sz="1800" dirty="0"/>
              <a:t>also </a:t>
            </a:r>
            <a:r>
              <a:rPr lang="en-US" sz="1800" dirty="0">
                <a:solidFill>
                  <a:srgbClr val="3333FF"/>
                </a:solidFill>
              </a:rPr>
              <a:t>authorized access to classified or sensitive </a:t>
            </a:r>
            <a:r>
              <a:rPr lang="en-US" sz="1800" dirty="0" smtClean="0">
                <a:solidFill>
                  <a:srgbClr val="3333FF"/>
                </a:solidFill>
              </a:rPr>
              <a:t>information </a:t>
            </a:r>
            <a:r>
              <a:rPr lang="en-US" sz="1800" dirty="0" smtClean="0"/>
              <a:t>but must </a:t>
            </a:r>
            <a:r>
              <a:rPr lang="en-US" sz="1800" dirty="0"/>
              <a:t>present proof of an appropriate level security clearance or special access to review classified </a:t>
            </a:r>
            <a:r>
              <a:rPr lang="en-US" sz="1800" dirty="0" smtClean="0"/>
              <a:t>documents.</a:t>
            </a:r>
            <a:endParaRPr lang="en-US" sz="1800" dirty="0">
              <a:solidFill>
                <a:srgbClr val="FF0000"/>
              </a:solidFill>
            </a:endParaRPr>
          </a:p>
        </p:txBody>
      </p:sp>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09" name="Straight Connector 108"/>
          <p:cNvCxnSpPr/>
          <p:nvPr/>
        </p:nvCxnSpPr>
        <p:spPr>
          <a:xfrm flipH="1">
            <a:off x="7389813" y="3810000"/>
            <a:ext cx="839787"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562600" y="3810000"/>
            <a:ext cx="83978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44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E1BC36B6-9EC4-4B56-9D73-EB55648F8824}" type="slidenum">
              <a:rPr lang="en-US" altLang="en-US" sz="1400" smtClean="0"/>
              <a:pPr>
                <a:spcBef>
                  <a:spcPct val="0"/>
                </a:spcBef>
                <a:buFontTx/>
                <a:buNone/>
              </a:pPr>
              <a:t>26</a:t>
            </a:fld>
            <a:endParaRPr lang="en-US" altLang="en-US" sz="1400" smtClean="0"/>
          </a:p>
        </p:txBody>
      </p:sp>
      <p:sp>
        <p:nvSpPr>
          <p:cNvPr id="37890" name="Rectangle 2"/>
          <p:cNvSpPr>
            <a:spLocks noGrp="1" noChangeArrowheads="1"/>
          </p:cNvSpPr>
          <p:nvPr>
            <p:ph type="title"/>
          </p:nvPr>
        </p:nvSpPr>
        <p:spPr>
          <a:xfrm>
            <a:off x="450850" y="152400"/>
            <a:ext cx="7772400" cy="1143000"/>
          </a:xfrm>
        </p:spPr>
        <p:txBody>
          <a:bodyPr lIns="92075" tIns="46038" rIns="92075" bIns="46038"/>
          <a:lstStyle/>
          <a:p>
            <a:pPr eaLnBrk="1" hangingPunct="1">
              <a:defRPr/>
            </a:pPr>
            <a:r>
              <a:rPr lang="en-US" dirty="0" smtClean="0">
                <a:solidFill>
                  <a:srgbClr val="FF0000"/>
                </a:solidFill>
                <a:effectLst>
                  <a:outerShdw blurRad="38100" dist="38100" dir="2700000" algn="tl">
                    <a:srgbClr val="C0C0C0"/>
                  </a:outerShdw>
                </a:effectLst>
              </a:rPr>
              <a:t>DAIG Organization</a:t>
            </a:r>
            <a:br>
              <a:rPr lang="en-US" dirty="0" smtClean="0">
                <a:solidFill>
                  <a:srgbClr val="FF0000"/>
                </a:solidFill>
                <a:effectLst>
                  <a:outerShdw blurRad="38100" dist="38100" dir="2700000" algn="tl">
                    <a:srgbClr val="C0C0C0"/>
                  </a:outerShdw>
                </a:effectLst>
              </a:rPr>
            </a:br>
            <a:r>
              <a:rPr lang="en-US" sz="1400" dirty="0" smtClean="0">
                <a:solidFill>
                  <a:srgbClr val="FF0000"/>
                </a:solidFill>
                <a:effectLst>
                  <a:outerShdw blurRad="38100" dist="38100" dir="2700000" algn="tl">
                    <a:srgbClr val="C0C0C0"/>
                  </a:outerShdw>
                </a:effectLst>
              </a:rPr>
              <a:t>Office Symbol: SAIG</a:t>
            </a:r>
          </a:p>
        </p:txBody>
      </p:sp>
      <p:cxnSp>
        <p:nvCxnSpPr>
          <p:cNvPr id="52" name="Straight Connector 51"/>
          <p:cNvCxnSpPr/>
          <p:nvPr/>
        </p:nvCxnSpPr>
        <p:spPr>
          <a:xfrm>
            <a:off x="4735513" y="1612900"/>
            <a:ext cx="0" cy="317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2894013" y="1612900"/>
            <a:ext cx="1854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743450" y="2276475"/>
            <a:ext cx="3175" cy="10969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580063" y="4298950"/>
            <a:ext cx="839787"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580063" y="4770438"/>
            <a:ext cx="839787"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580063" y="5240338"/>
            <a:ext cx="839787"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562600" y="3475038"/>
            <a:ext cx="11112" cy="1758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453" name="TextBox 59"/>
          <p:cNvSpPr txBox="1">
            <a:spLocks noChangeArrowheads="1"/>
          </p:cNvSpPr>
          <p:nvPr/>
        </p:nvSpPr>
        <p:spPr bwMode="auto">
          <a:xfrm>
            <a:off x="5226050" y="3741738"/>
            <a:ext cx="498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900" b="0"/>
              <a:t>ID</a:t>
            </a:r>
          </a:p>
        </p:txBody>
      </p:sp>
      <p:sp>
        <p:nvSpPr>
          <p:cNvPr id="61454" name="TextBox 60"/>
          <p:cNvSpPr txBox="1">
            <a:spLocks noChangeArrowheads="1"/>
          </p:cNvSpPr>
          <p:nvPr/>
        </p:nvSpPr>
        <p:spPr bwMode="auto">
          <a:xfrm>
            <a:off x="5214938" y="4186238"/>
            <a:ext cx="4651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900" b="0"/>
              <a:t>TR</a:t>
            </a:r>
          </a:p>
        </p:txBody>
      </p:sp>
      <p:sp>
        <p:nvSpPr>
          <p:cNvPr id="61455" name="TextBox 61"/>
          <p:cNvSpPr txBox="1">
            <a:spLocks noChangeArrowheads="1"/>
          </p:cNvSpPr>
          <p:nvPr/>
        </p:nvSpPr>
        <p:spPr bwMode="auto">
          <a:xfrm>
            <a:off x="5181600" y="4649788"/>
            <a:ext cx="5159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900" b="0" dirty="0" smtClean="0"/>
              <a:t>RS</a:t>
            </a:r>
            <a:endParaRPr lang="en-US" altLang="en-US" sz="900" b="0" dirty="0"/>
          </a:p>
        </p:txBody>
      </p:sp>
      <p:sp>
        <p:nvSpPr>
          <p:cNvPr id="61456" name="TextBox 62"/>
          <p:cNvSpPr txBox="1">
            <a:spLocks noChangeArrowheads="1"/>
          </p:cNvSpPr>
          <p:nvPr/>
        </p:nvSpPr>
        <p:spPr bwMode="auto">
          <a:xfrm>
            <a:off x="5249863" y="5119688"/>
            <a:ext cx="4651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900" b="0" dirty="0" smtClean="0"/>
              <a:t>AI</a:t>
            </a:r>
            <a:endParaRPr lang="en-US" altLang="en-US" sz="900" b="0" dirty="0"/>
          </a:p>
        </p:txBody>
      </p:sp>
      <p:sp>
        <p:nvSpPr>
          <p:cNvPr id="61457" name="TextBox 63"/>
          <p:cNvSpPr txBox="1">
            <a:spLocks noChangeArrowheads="1"/>
          </p:cNvSpPr>
          <p:nvPr/>
        </p:nvSpPr>
        <p:spPr bwMode="auto">
          <a:xfrm>
            <a:off x="5019675" y="5753100"/>
            <a:ext cx="5159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900" b="0"/>
              <a:t>IO</a:t>
            </a:r>
          </a:p>
        </p:txBody>
      </p:sp>
      <p:cxnSp>
        <p:nvCxnSpPr>
          <p:cNvPr id="65" name="Straight Connector 64"/>
          <p:cNvCxnSpPr/>
          <p:nvPr/>
        </p:nvCxnSpPr>
        <p:spPr>
          <a:xfrm flipH="1">
            <a:off x="3055938" y="3830638"/>
            <a:ext cx="839787"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059113" y="4273550"/>
            <a:ext cx="839787"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076575" y="4745038"/>
            <a:ext cx="839788"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3076575" y="5214938"/>
            <a:ext cx="839788"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4397375" y="2228850"/>
            <a:ext cx="0" cy="422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605213" y="2633663"/>
            <a:ext cx="809625" cy="47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1477" idx="1"/>
          </p:cNvCxnSpPr>
          <p:nvPr/>
        </p:nvCxnSpPr>
        <p:spPr>
          <a:xfrm>
            <a:off x="3914775" y="3475038"/>
            <a:ext cx="1588" cy="1731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bwMode="auto">
          <a:xfrm>
            <a:off x="3768725" y="1773238"/>
            <a:ext cx="1944688" cy="488950"/>
          </a:xfrm>
          <a:prstGeom prst="rect">
            <a:avLst/>
          </a:prstGeom>
          <a:solidFill>
            <a:schemeClr val="bg1">
              <a:lumMod val="95000"/>
            </a:schemeClr>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rgbClr val="091EE5"/>
                </a:solidFill>
                <a:effectLst>
                  <a:outerShdw blurRad="38100" dist="38100" dir="2700000" algn="tl">
                    <a:srgbClr val="000000">
                      <a:alpha val="43137"/>
                    </a:srgbClr>
                  </a:outerShdw>
                </a:effectLst>
                <a:cs typeface="Arial" pitchFamily="34" charset="0"/>
              </a:rPr>
              <a:t>The Inspector General (TIG</a:t>
            </a:r>
            <a:r>
              <a:rPr lang="en-US" sz="1050" dirty="0" smtClean="0">
                <a:solidFill>
                  <a:srgbClr val="091EE5"/>
                </a:solidFill>
                <a:effectLst>
                  <a:outerShdw blurRad="38100" dist="38100" dir="2700000" algn="tl">
                    <a:srgbClr val="000000">
                      <a:alpha val="43137"/>
                    </a:srgbClr>
                  </a:outerShdw>
                </a:effectLst>
                <a:cs typeface="Arial" pitchFamily="34" charset="0"/>
              </a:rPr>
              <a:t>)</a:t>
            </a:r>
            <a:endParaRPr lang="en-US" sz="1050" dirty="0">
              <a:solidFill>
                <a:srgbClr val="091EE5"/>
              </a:solidFill>
              <a:effectLst>
                <a:outerShdw blurRad="38100" dist="38100" dir="2700000" algn="tl">
                  <a:srgbClr val="000000">
                    <a:alpha val="43137"/>
                  </a:srgbClr>
                </a:outerShdw>
              </a:effectLst>
              <a:cs typeface="Arial" pitchFamily="34" charset="0"/>
            </a:endParaRPr>
          </a:p>
        </p:txBody>
      </p:sp>
      <p:sp>
        <p:nvSpPr>
          <p:cNvPr id="73" name="Rectangle 72"/>
          <p:cNvSpPr/>
          <p:nvPr/>
        </p:nvSpPr>
        <p:spPr bwMode="auto">
          <a:xfrm>
            <a:off x="1443038" y="3652838"/>
            <a:ext cx="1744662" cy="365125"/>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91EE5"/>
                </a:solidFill>
                <a:cs typeface="Arial" pitchFamily="34" charset="0"/>
              </a:rPr>
              <a:t>Operations &amp; Support </a:t>
            </a:r>
            <a:r>
              <a:rPr lang="en-US" sz="800" dirty="0" smtClean="0">
                <a:solidFill>
                  <a:srgbClr val="091EE5"/>
                </a:solidFill>
                <a:cs typeface="Arial" pitchFamily="34" charset="0"/>
              </a:rPr>
              <a:t>Division</a:t>
            </a:r>
            <a:endParaRPr lang="en-US" sz="800" dirty="0">
              <a:solidFill>
                <a:srgbClr val="091EE5"/>
              </a:solidFill>
              <a:cs typeface="Arial" pitchFamily="34" charset="0"/>
            </a:endParaRPr>
          </a:p>
        </p:txBody>
      </p:sp>
      <p:sp>
        <p:nvSpPr>
          <p:cNvPr id="74" name="Rectangle 73"/>
          <p:cNvSpPr/>
          <p:nvPr/>
        </p:nvSpPr>
        <p:spPr bwMode="auto">
          <a:xfrm>
            <a:off x="5957888" y="4092575"/>
            <a:ext cx="1751012" cy="363538"/>
          </a:xfrm>
          <a:prstGeom prst="rect">
            <a:avLst/>
          </a:prstGeom>
          <a:solidFill>
            <a:schemeClr val="accent5">
              <a:lumMod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chemeClr val="tx1"/>
                </a:solidFill>
                <a:cs typeface="Arial" pitchFamily="34" charset="0"/>
              </a:rPr>
              <a:t>The Inspector General </a:t>
            </a:r>
            <a:r>
              <a:rPr lang="en-US" sz="800" dirty="0" smtClean="0">
                <a:solidFill>
                  <a:schemeClr val="tx1"/>
                </a:solidFill>
                <a:cs typeface="Arial" pitchFamily="34" charset="0"/>
              </a:rPr>
              <a:t>School</a:t>
            </a:r>
            <a:endParaRPr lang="en-US" sz="800" dirty="0">
              <a:solidFill>
                <a:schemeClr val="tx1"/>
              </a:solidFill>
              <a:cs typeface="Arial" pitchFamily="34" charset="0"/>
            </a:endParaRPr>
          </a:p>
        </p:txBody>
      </p:sp>
      <p:sp>
        <p:nvSpPr>
          <p:cNvPr id="75" name="Rectangle 74"/>
          <p:cNvSpPr/>
          <p:nvPr/>
        </p:nvSpPr>
        <p:spPr bwMode="auto">
          <a:xfrm>
            <a:off x="1443038" y="4111625"/>
            <a:ext cx="1766887" cy="369888"/>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91EE5"/>
                </a:solidFill>
                <a:cs typeface="Arial" pitchFamily="34" charset="0"/>
              </a:rPr>
              <a:t>Information Resource Management </a:t>
            </a:r>
            <a:r>
              <a:rPr lang="en-US" sz="800" dirty="0" smtClean="0">
                <a:solidFill>
                  <a:srgbClr val="091EE5"/>
                </a:solidFill>
                <a:cs typeface="Arial" pitchFamily="34" charset="0"/>
              </a:rPr>
              <a:t>Division</a:t>
            </a:r>
            <a:endParaRPr lang="en-US" sz="800" dirty="0">
              <a:solidFill>
                <a:srgbClr val="091EE5"/>
              </a:solidFill>
              <a:cs typeface="Arial" pitchFamily="34" charset="0"/>
            </a:endParaRPr>
          </a:p>
        </p:txBody>
      </p:sp>
      <p:sp>
        <p:nvSpPr>
          <p:cNvPr id="76" name="Rectangle 75"/>
          <p:cNvSpPr/>
          <p:nvPr/>
        </p:nvSpPr>
        <p:spPr bwMode="auto">
          <a:xfrm>
            <a:off x="1443038" y="4575175"/>
            <a:ext cx="1765300" cy="352425"/>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91EE5"/>
                </a:solidFill>
                <a:cs typeface="Arial" pitchFamily="34" charset="0"/>
              </a:rPr>
              <a:t>Assistance Division</a:t>
            </a:r>
          </a:p>
          <a:p>
            <a:pPr algn="ctr">
              <a:defRPr/>
            </a:pPr>
            <a:endParaRPr lang="en-US" sz="800" dirty="0">
              <a:solidFill>
                <a:schemeClr val="tx1"/>
              </a:solidFill>
              <a:cs typeface="Arial" pitchFamily="34" charset="0"/>
            </a:endParaRPr>
          </a:p>
        </p:txBody>
      </p:sp>
      <p:sp>
        <p:nvSpPr>
          <p:cNvPr id="77" name="Rectangle 76"/>
          <p:cNvSpPr/>
          <p:nvPr/>
        </p:nvSpPr>
        <p:spPr bwMode="auto">
          <a:xfrm>
            <a:off x="1443038" y="5021263"/>
            <a:ext cx="1766887" cy="357187"/>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91EE5"/>
                </a:solidFill>
                <a:cs typeface="Arial" pitchFamily="34" charset="0"/>
              </a:rPr>
              <a:t>Investigations Division</a:t>
            </a:r>
          </a:p>
          <a:p>
            <a:pPr algn="ctr">
              <a:defRPr/>
            </a:pPr>
            <a:r>
              <a:rPr lang="en-US" sz="800" dirty="0" smtClean="0">
                <a:solidFill>
                  <a:schemeClr val="tx1"/>
                </a:solidFill>
                <a:cs typeface="Arial" pitchFamily="34" charset="0"/>
              </a:rPr>
              <a:t>  </a:t>
            </a:r>
            <a:endParaRPr lang="en-US" sz="800" dirty="0">
              <a:solidFill>
                <a:schemeClr val="tx1"/>
              </a:solidFill>
              <a:cs typeface="Arial" pitchFamily="34" charset="0"/>
            </a:endParaRPr>
          </a:p>
        </p:txBody>
      </p:sp>
      <p:sp>
        <p:nvSpPr>
          <p:cNvPr id="78" name="Rectangle 77"/>
          <p:cNvSpPr/>
          <p:nvPr/>
        </p:nvSpPr>
        <p:spPr bwMode="auto">
          <a:xfrm>
            <a:off x="5957888" y="4999038"/>
            <a:ext cx="1751012" cy="398462"/>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91EE5"/>
                </a:solidFill>
                <a:cs typeface="Arial" pitchFamily="34" charset="0"/>
              </a:rPr>
              <a:t>Analysis &amp; Inspection </a:t>
            </a:r>
          </a:p>
          <a:p>
            <a:pPr algn="ctr">
              <a:defRPr/>
            </a:pPr>
            <a:r>
              <a:rPr lang="en-US" sz="800" dirty="0">
                <a:solidFill>
                  <a:srgbClr val="091EE5"/>
                </a:solidFill>
                <a:cs typeface="Arial" pitchFamily="34" charset="0"/>
              </a:rPr>
              <a:t>Follow-up </a:t>
            </a:r>
            <a:r>
              <a:rPr lang="en-US" sz="800" dirty="0" smtClean="0">
                <a:solidFill>
                  <a:srgbClr val="091EE5"/>
                </a:solidFill>
                <a:cs typeface="Arial" pitchFamily="34" charset="0"/>
              </a:rPr>
              <a:t>Office</a:t>
            </a:r>
            <a:endParaRPr lang="en-US" sz="800" dirty="0">
              <a:solidFill>
                <a:srgbClr val="091EE5"/>
              </a:solidFill>
              <a:cs typeface="Arial" pitchFamily="34" charset="0"/>
            </a:endParaRPr>
          </a:p>
        </p:txBody>
      </p:sp>
      <p:sp>
        <p:nvSpPr>
          <p:cNvPr id="79" name="Rectangle 78"/>
          <p:cNvSpPr/>
          <p:nvPr/>
        </p:nvSpPr>
        <p:spPr bwMode="auto">
          <a:xfrm>
            <a:off x="2371725" y="2443163"/>
            <a:ext cx="1681163" cy="377825"/>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91EE5"/>
                </a:solidFill>
                <a:effectLst>
                  <a:outerShdw blurRad="38100" dist="38100" dir="2700000" algn="tl">
                    <a:srgbClr val="000000">
                      <a:alpha val="43137"/>
                    </a:srgbClr>
                  </a:outerShdw>
                </a:effectLst>
                <a:cs typeface="Arial" pitchFamily="34" charset="0"/>
              </a:rPr>
              <a:t>Command Counsel / Legal </a:t>
            </a:r>
            <a:r>
              <a:rPr lang="en-US" sz="800" dirty="0" smtClean="0">
                <a:solidFill>
                  <a:srgbClr val="091EE5"/>
                </a:solidFill>
                <a:effectLst>
                  <a:outerShdw blurRad="38100" dist="38100" dir="2700000" algn="tl">
                    <a:srgbClr val="000000">
                      <a:alpha val="43137"/>
                    </a:srgbClr>
                  </a:outerShdw>
                </a:effectLst>
                <a:cs typeface="Arial" pitchFamily="34" charset="0"/>
              </a:rPr>
              <a:t>Office</a:t>
            </a:r>
            <a:endParaRPr lang="en-US" sz="800" dirty="0">
              <a:solidFill>
                <a:srgbClr val="091EE5"/>
              </a:solidFill>
              <a:effectLst>
                <a:outerShdw blurRad="38100" dist="38100" dir="2700000" algn="tl">
                  <a:srgbClr val="000000">
                    <a:alpha val="43137"/>
                  </a:srgbClr>
                </a:outerShdw>
              </a:effectLst>
              <a:cs typeface="Arial" pitchFamily="34" charset="0"/>
            </a:endParaRPr>
          </a:p>
        </p:txBody>
      </p:sp>
      <p:sp>
        <p:nvSpPr>
          <p:cNvPr id="80" name="Rectangle 79"/>
          <p:cNvSpPr/>
          <p:nvPr/>
        </p:nvSpPr>
        <p:spPr bwMode="auto">
          <a:xfrm>
            <a:off x="3665538" y="3017838"/>
            <a:ext cx="2114550" cy="492125"/>
          </a:xfrm>
          <a:prstGeom prst="rect">
            <a:avLst/>
          </a:prstGeom>
          <a:solidFill>
            <a:schemeClr val="bg1">
              <a:lumMod val="95000"/>
            </a:schemeClr>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rgbClr val="091EE5"/>
                </a:solidFill>
                <a:effectLst>
                  <a:outerShdw blurRad="38100" dist="38100" dir="2700000" algn="tl">
                    <a:srgbClr val="000000">
                      <a:alpha val="43137"/>
                    </a:srgbClr>
                  </a:outerShdw>
                </a:effectLst>
                <a:cs typeface="Arial" pitchFamily="34" charset="0"/>
              </a:rPr>
              <a:t>Deputy The Inspector General (DTIG</a:t>
            </a:r>
            <a:r>
              <a:rPr lang="en-US" sz="1000" dirty="0" smtClean="0">
                <a:solidFill>
                  <a:srgbClr val="091EE5"/>
                </a:solidFill>
                <a:effectLst>
                  <a:outerShdw blurRad="38100" dist="38100" dir="2700000" algn="tl">
                    <a:srgbClr val="000000">
                      <a:alpha val="43137"/>
                    </a:srgbClr>
                  </a:outerShdw>
                </a:effectLst>
                <a:cs typeface="Arial" pitchFamily="34" charset="0"/>
              </a:rPr>
              <a:t>)</a:t>
            </a:r>
            <a:endParaRPr lang="en-US" sz="1000" dirty="0">
              <a:solidFill>
                <a:srgbClr val="091EE5"/>
              </a:solidFill>
              <a:effectLst>
                <a:outerShdw blurRad="38100" dist="38100" dir="2700000" algn="tl">
                  <a:srgbClr val="000000">
                    <a:alpha val="43137"/>
                  </a:srgbClr>
                </a:outerShdw>
              </a:effectLst>
              <a:cs typeface="Arial" pitchFamily="34" charset="0"/>
            </a:endParaRPr>
          </a:p>
        </p:txBody>
      </p:sp>
      <p:sp>
        <p:nvSpPr>
          <p:cNvPr id="61474" name="TextBox 80"/>
          <p:cNvSpPr txBox="1">
            <a:spLocks noChangeArrowheads="1"/>
          </p:cNvSpPr>
          <p:nvPr/>
        </p:nvSpPr>
        <p:spPr bwMode="auto">
          <a:xfrm>
            <a:off x="3914775" y="3716338"/>
            <a:ext cx="498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900" b="0" dirty="0" smtClean="0"/>
              <a:t>OP</a:t>
            </a:r>
            <a:endParaRPr lang="en-US" altLang="en-US" sz="900" b="0" dirty="0"/>
          </a:p>
        </p:txBody>
      </p:sp>
      <p:sp>
        <p:nvSpPr>
          <p:cNvPr id="61475" name="TextBox 81"/>
          <p:cNvSpPr txBox="1">
            <a:spLocks noChangeArrowheads="1"/>
          </p:cNvSpPr>
          <p:nvPr/>
        </p:nvSpPr>
        <p:spPr bwMode="auto">
          <a:xfrm>
            <a:off x="3914775" y="4160838"/>
            <a:ext cx="4222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900" b="0"/>
              <a:t>IR</a:t>
            </a:r>
          </a:p>
        </p:txBody>
      </p:sp>
      <p:sp>
        <p:nvSpPr>
          <p:cNvPr id="61476" name="TextBox 82"/>
          <p:cNvSpPr txBox="1">
            <a:spLocks noChangeArrowheads="1"/>
          </p:cNvSpPr>
          <p:nvPr/>
        </p:nvSpPr>
        <p:spPr bwMode="auto">
          <a:xfrm>
            <a:off x="3914775" y="4624388"/>
            <a:ext cx="4222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900" b="0"/>
              <a:t>AC</a:t>
            </a:r>
          </a:p>
        </p:txBody>
      </p:sp>
      <p:sp>
        <p:nvSpPr>
          <p:cNvPr id="61477" name="TextBox 83"/>
          <p:cNvSpPr txBox="1">
            <a:spLocks noChangeArrowheads="1"/>
          </p:cNvSpPr>
          <p:nvPr/>
        </p:nvSpPr>
        <p:spPr bwMode="auto">
          <a:xfrm>
            <a:off x="3916363" y="5091113"/>
            <a:ext cx="4206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900" b="0"/>
              <a:t>IN</a:t>
            </a:r>
          </a:p>
        </p:txBody>
      </p:sp>
      <p:sp>
        <p:nvSpPr>
          <p:cNvPr id="61478" name="TextBox 59"/>
          <p:cNvSpPr txBox="1">
            <a:spLocks noChangeArrowheads="1"/>
          </p:cNvSpPr>
          <p:nvPr/>
        </p:nvSpPr>
        <p:spPr bwMode="auto">
          <a:xfrm>
            <a:off x="4268788" y="3971925"/>
            <a:ext cx="912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200">
                <a:cs typeface="Arial" panose="020B0604020202020204" pitchFamily="34" charset="0"/>
              </a:rPr>
              <a:t>DIVISION CHIEFS</a:t>
            </a:r>
          </a:p>
        </p:txBody>
      </p:sp>
      <p:sp>
        <p:nvSpPr>
          <p:cNvPr id="86" name="Rectangle 85"/>
          <p:cNvSpPr/>
          <p:nvPr/>
        </p:nvSpPr>
        <p:spPr bwMode="auto">
          <a:xfrm>
            <a:off x="5957888" y="4549775"/>
            <a:ext cx="1762125" cy="355600"/>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91EE5"/>
                </a:solidFill>
                <a:cs typeface="Arial" pitchFamily="34" charset="0"/>
              </a:rPr>
              <a:t>Records Screening Division </a:t>
            </a:r>
          </a:p>
        </p:txBody>
      </p:sp>
      <p:cxnSp>
        <p:nvCxnSpPr>
          <p:cNvPr id="87" name="Straight Connector 86"/>
          <p:cNvCxnSpPr/>
          <p:nvPr/>
        </p:nvCxnSpPr>
        <p:spPr>
          <a:xfrm flipH="1" flipV="1">
            <a:off x="4741863" y="2627313"/>
            <a:ext cx="1393825"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1481" name="TextBox 87"/>
          <p:cNvSpPr txBox="1">
            <a:spLocks noChangeArrowheads="1"/>
          </p:cNvSpPr>
          <p:nvPr/>
        </p:nvSpPr>
        <p:spPr bwMode="auto">
          <a:xfrm>
            <a:off x="4341813" y="5375275"/>
            <a:ext cx="763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200" b="0"/>
              <a:t>Location</a:t>
            </a:r>
          </a:p>
        </p:txBody>
      </p:sp>
      <p:sp>
        <p:nvSpPr>
          <p:cNvPr id="89" name="TextBox 88"/>
          <p:cNvSpPr txBox="1"/>
          <p:nvPr/>
        </p:nvSpPr>
        <p:spPr>
          <a:xfrm>
            <a:off x="4165600" y="5635625"/>
            <a:ext cx="1069975" cy="198438"/>
          </a:xfrm>
          <a:prstGeom prst="rect">
            <a:avLst/>
          </a:prstGeom>
          <a:noFill/>
          <a:ln w="28575">
            <a:solidFill>
              <a:schemeClr val="tx1"/>
            </a:solidFill>
          </a:ln>
        </p:spPr>
        <p:txBody>
          <a:bodyPr tIns="18288" bIns="18288">
            <a:spAutoFit/>
          </a:bodyPr>
          <a:lstStyle/>
          <a:p>
            <a:pPr algn="ctr">
              <a:defRPr/>
            </a:pPr>
            <a:r>
              <a:rPr lang="en-US" sz="1050" dirty="0"/>
              <a:t>Pentagon</a:t>
            </a:r>
          </a:p>
        </p:txBody>
      </p:sp>
      <p:sp>
        <p:nvSpPr>
          <p:cNvPr id="90" name="TextBox 89"/>
          <p:cNvSpPr txBox="1"/>
          <p:nvPr/>
        </p:nvSpPr>
        <p:spPr>
          <a:xfrm>
            <a:off x="4165600" y="5888038"/>
            <a:ext cx="1069975" cy="198437"/>
          </a:xfrm>
          <a:prstGeom prst="rect">
            <a:avLst/>
          </a:prstGeom>
          <a:solidFill>
            <a:srgbClr val="FFFF00"/>
          </a:solidFill>
          <a:ln w="28575">
            <a:solidFill>
              <a:schemeClr val="tx1"/>
            </a:solidFill>
          </a:ln>
        </p:spPr>
        <p:txBody>
          <a:bodyPr tIns="18288" bIns="18288">
            <a:spAutoFit/>
          </a:bodyPr>
          <a:lstStyle/>
          <a:p>
            <a:pPr algn="ctr">
              <a:defRPr/>
            </a:pPr>
            <a:r>
              <a:rPr lang="en-US" sz="1050" dirty="0"/>
              <a:t>Taylor Building</a:t>
            </a:r>
          </a:p>
        </p:txBody>
      </p:sp>
      <p:sp>
        <p:nvSpPr>
          <p:cNvPr id="91" name="TextBox 90"/>
          <p:cNvSpPr txBox="1"/>
          <p:nvPr/>
        </p:nvSpPr>
        <p:spPr>
          <a:xfrm>
            <a:off x="4165600" y="6140450"/>
            <a:ext cx="1069975" cy="198438"/>
          </a:xfrm>
          <a:prstGeom prst="rect">
            <a:avLst/>
          </a:prstGeom>
          <a:solidFill>
            <a:schemeClr val="accent5">
              <a:lumMod val="90000"/>
            </a:schemeClr>
          </a:solidFill>
          <a:ln w="28575">
            <a:solidFill>
              <a:schemeClr val="tx1"/>
            </a:solidFill>
          </a:ln>
        </p:spPr>
        <p:txBody>
          <a:bodyPr tIns="18288" bIns="18288">
            <a:spAutoFit/>
          </a:bodyPr>
          <a:lstStyle/>
          <a:p>
            <a:pPr algn="ctr">
              <a:defRPr/>
            </a:pPr>
            <a:r>
              <a:rPr lang="en-US" sz="1050" dirty="0"/>
              <a:t>Fort Belvoir</a:t>
            </a:r>
          </a:p>
        </p:txBody>
      </p:sp>
      <p:sp>
        <p:nvSpPr>
          <p:cNvPr id="93" name="Rectangle 92"/>
          <p:cNvSpPr/>
          <p:nvPr/>
        </p:nvSpPr>
        <p:spPr bwMode="auto">
          <a:xfrm>
            <a:off x="5957888" y="3554413"/>
            <a:ext cx="1751012" cy="460375"/>
          </a:xfrm>
          <a:prstGeom prst="rect">
            <a:avLst/>
          </a:prstGeom>
          <a:solidFill>
            <a:srgbClr val="FFFF00"/>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91EE5"/>
                </a:solidFill>
                <a:effectLst>
                  <a:outerShdw blurRad="38100" dist="38100" dir="2700000" algn="tl">
                    <a:srgbClr val="000000">
                      <a:alpha val="43137"/>
                    </a:srgbClr>
                  </a:outerShdw>
                </a:effectLst>
                <a:cs typeface="Arial" pitchFamily="34" charset="0"/>
              </a:rPr>
              <a:t>Inspections </a:t>
            </a:r>
            <a:r>
              <a:rPr lang="en-US" sz="800" dirty="0" smtClean="0">
                <a:solidFill>
                  <a:srgbClr val="091EE5"/>
                </a:solidFill>
                <a:effectLst>
                  <a:outerShdw blurRad="38100" dist="38100" dir="2700000" algn="tl">
                    <a:srgbClr val="000000">
                      <a:alpha val="43137"/>
                    </a:srgbClr>
                  </a:outerShdw>
                </a:effectLst>
                <a:cs typeface="Arial" pitchFamily="34" charset="0"/>
              </a:rPr>
              <a:t>Division</a:t>
            </a:r>
            <a:endParaRPr lang="en-US" sz="800" dirty="0">
              <a:solidFill>
                <a:srgbClr val="091EE5"/>
              </a:solidFill>
              <a:effectLst>
                <a:outerShdw blurRad="38100" dist="38100" dir="2700000" algn="tl">
                  <a:srgbClr val="000000">
                    <a:alpha val="43137"/>
                  </a:srgbClr>
                </a:outerShdw>
              </a:effectLst>
              <a:cs typeface="Arial" pitchFamily="34" charset="0"/>
            </a:endParaRPr>
          </a:p>
        </p:txBody>
      </p:sp>
      <p:sp>
        <p:nvSpPr>
          <p:cNvPr id="94" name="Rectangle 93"/>
          <p:cNvSpPr/>
          <p:nvPr/>
        </p:nvSpPr>
        <p:spPr bwMode="auto">
          <a:xfrm>
            <a:off x="5503863" y="2430463"/>
            <a:ext cx="1784350" cy="396875"/>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91EE5"/>
                </a:solidFill>
                <a:effectLst>
                  <a:outerShdw blurRad="38100" dist="38100" dir="2700000" algn="tl">
                    <a:srgbClr val="000000">
                      <a:alpha val="43137"/>
                    </a:srgbClr>
                  </a:outerShdw>
                </a:effectLst>
                <a:cs typeface="Arial" pitchFamily="34" charset="0"/>
              </a:rPr>
              <a:t>Inspector General</a:t>
            </a:r>
          </a:p>
          <a:p>
            <a:pPr algn="ctr">
              <a:defRPr/>
            </a:pPr>
            <a:r>
              <a:rPr lang="en-US" sz="800" dirty="0">
                <a:solidFill>
                  <a:srgbClr val="091EE5"/>
                </a:solidFill>
                <a:effectLst>
                  <a:outerShdw blurRad="38100" dist="38100" dir="2700000" algn="tl">
                    <a:srgbClr val="000000">
                      <a:alpha val="43137"/>
                    </a:srgbClr>
                  </a:outerShdw>
                </a:effectLst>
                <a:cs typeface="Arial" pitchFamily="34" charset="0"/>
              </a:rPr>
              <a:t>Sergeant </a:t>
            </a:r>
            <a:r>
              <a:rPr lang="en-US" sz="800" dirty="0" smtClean="0">
                <a:solidFill>
                  <a:srgbClr val="091EE5"/>
                </a:solidFill>
                <a:effectLst>
                  <a:outerShdw blurRad="38100" dist="38100" dir="2700000" algn="tl">
                    <a:srgbClr val="000000">
                      <a:alpha val="43137"/>
                    </a:srgbClr>
                  </a:outerShdw>
                </a:effectLst>
                <a:cs typeface="Arial" pitchFamily="34" charset="0"/>
              </a:rPr>
              <a:t>Major</a:t>
            </a:r>
            <a:endParaRPr lang="en-US" sz="800" dirty="0">
              <a:solidFill>
                <a:srgbClr val="091EE5"/>
              </a:solidFill>
              <a:effectLst>
                <a:outerShdw blurRad="38100" dist="38100" dir="2700000" algn="tl">
                  <a:srgbClr val="000000">
                    <a:alpha val="43137"/>
                  </a:srgbClr>
                </a:outerShdw>
              </a:effectLst>
              <a:cs typeface="Arial" pitchFamily="34" charset="0"/>
            </a:endParaRPr>
          </a:p>
        </p:txBody>
      </p:sp>
      <p:grpSp>
        <p:nvGrpSpPr>
          <p:cNvPr id="61487" name="Group 94"/>
          <p:cNvGrpSpPr>
            <a:grpSpLocks/>
          </p:cNvGrpSpPr>
          <p:nvPr/>
        </p:nvGrpSpPr>
        <p:grpSpPr bwMode="auto">
          <a:xfrm>
            <a:off x="1652588" y="1409700"/>
            <a:ext cx="1547812" cy="555625"/>
            <a:chOff x="257241" y="912027"/>
            <a:chExt cx="1547801" cy="555625"/>
          </a:xfrm>
        </p:grpSpPr>
        <p:sp>
          <p:nvSpPr>
            <p:cNvPr id="96" name="Rectangle 95"/>
            <p:cNvSpPr/>
            <p:nvPr/>
          </p:nvSpPr>
          <p:spPr bwMode="auto">
            <a:xfrm>
              <a:off x="257241" y="912027"/>
              <a:ext cx="1547801" cy="555625"/>
            </a:xfrm>
            <a:prstGeom prst="rect">
              <a:avLst/>
            </a:prstGeom>
            <a:solidFill>
              <a:srgbClr val="009900"/>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dirty="0">
                  <a:solidFill>
                    <a:srgbClr val="FFFF00"/>
                  </a:solidFill>
                  <a:cs typeface="Arial" pitchFamily="34" charset="0"/>
                </a:rPr>
                <a:t>                  Secretary           </a:t>
              </a:r>
            </a:p>
            <a:p>
              <a:pPr algn="r" fontAlgn="auto">
                <a:spcBef>
                  <a:spcPts val="0"/>
                </a:spcBef>
                <a:spcAft>
                  <a:spcPts val="0"/>
                </a:spcAft>
                <a:defRPr/>
              </a:pPr>
              <a:r>
                <a:rPr lang="en-US" sz="1000" dirty="0">
                  <a:solidFill>
                    <a:srgbClr val="FFFF00"/>
                  </a:solidFill>
                  <a:cs typeface="Arial" pitchFamily="34" charset="0"/>
                </a:rPr>
                <a:t>of the Army</a:t>
              </a:r>
            </a:p>
          </p:txBody>
        </p:sp>
        <p:pic>
          <p:nvPicPr>
            <p:cNvPr id="61525" name="Picture 9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56" y="968354"/>
              <a:ext cx="602483" cy="45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 name="Left Brace 98"/>
          <p:cNvSpPr/>
          <p:nvPr/>
        </p:nvSpPr>
        <p:spPr bwMode="auto">
          <a:xfrm>
            <a:off x="989013" y="3487738"/>
            <a:ext cx="381000" cy="2016125"/>
          </a:xfrm>
          <a:prstGeom prst="leftBrace">
            <a:avLst/>
          </a:prstGeom>
          <a:solidFill>
            <a:schemeClr val="accent3"/>
          </a:solidFill>
          <a:ln w="3175" cap="flat" cmpd="sng" algn="ctr">
            <a:solidFill>
              <a:schemeClr val="tx1"/>
            </a:solidFill>
            <a:prstDash val="solid"/>
            <a:miter lim="800000"/>
            <a:headEnd type="none" w="med" len="med"/>
            <a:tailEnd type="none" w="med" len="med"/>
          </a:ln>
          <a:effectLst/>
        </p:spPr>
        <p:txBody>
          <a:bodyPr wrap="none"/>
          <a:lstStyle/>
          <a:p>
            <a:pPr algn="ctr" eaLnBrk="1" hangingPunct="1">
              <a:defRPr/>
            </a:pPr>
            <a:endParaRPr lang="en-US" sz="2000">
              <a:latin typeface="Arial" charset="0"/>
            </a:endParaRPr>
          </a:p>
        </p:txBody>
      </p:sp>
      <p:sp>
        <p:nvSpPr>
          <p:cNvPr id="61489" name="TextBox 4"/>
          <p:cNvSpPr txBox="1">
            <a:spLocks noChangeArrowheads="1"/>
          </p:cNvSpPr>
          <p:nvPr/>
        </p:nvSpPr>
        <p:spPr bwMode="auto">
          <a:xfrm rot="-5400000">
            <a:off x="-679450" y="4337050"/>
            <a:ext cx="2855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200"/>
              <a:t>U.S. Army Inspector General Agency</a:t>
            </a:r>
          </a:p>
        </p:txBody>
      </p:sp>
      <p:sp>
        <p:nvSpPr>
          <p:cNvPr id="101" name="TextBox 100"/>
          <p:cNvSpPr txBox="1"/>
          <p:nvPr/>
        </p:nvSpPr>
        <p:spPr>
          <a:xfrm>
            <a:off x="5335588" y="5803900"/>
            <a:ext cx="2665412" cy="577850"/>
          </a:xfrm>
          <a:prstGeom prst="rect">
            <a:avLst/>
          </a:prstGeom>
          <a:noFill/>
        </p:spPr>
        <p:txBody>
          <a:bodyPr wrap="none">
            <a:spAutoFit/>
          </a:bodyPr>
          <a:lstStyle/>
          <a:p>
            <a:pPr>
              <a:defRPr/>
            </a:pPr>
            <a:r>
              <a:rPr lang="en-US" sz="1050" b="1" dirty="0"/>
              <a:t>TIG = The Inspector General</a:t>
            </a:r>
          </a:p>
          <a:p>
            <a:pPr>
              <a:defRPr/>
            </a:pPr>
            <a:r>
              <a:rPr lang="en-US" sz="1050" b="1" dirty="0"/>
              <a:t>DTIG = Deputy The Inspector General</a:t>
            </a:r>
          </a:p>
          <a:p>
            <a:pPr>
              <a:defRPr/>
            </a:pPr>
            <a:r>
              <a:rPr lang="en-US" sz="1050" b="1" dirty="0"/>
              <a:t>OTIG = Office of The Inspector General</a:t>
            </a:r>
          </a:p>
        </p:txBody>
      </p:sp>
      <p:sp>
        <p:nvSpPr>
          <p:cNvPr id="102" name="Left Brace 101"/>
          <p:cNvSpPr/>
          <p:nvPr/>
        </p:nvSpPr>
        <p:spPr bwMode="auto">
          <a:xfrm rot="10800000">
            <a:off x="7427913" y="2106613"/>
            <a:ext cx="381000" cy="1139825"/>
          </a:xfrm>
          <a:prstGeom prst="leftBrace">
            <a:avLst/>
          </a:prstGeom>
          <a:solidFill>
            <a:schemeClr val="accent3"/>
          </a:solidFill>
          <a:ln w="3175" cap="flat" cmpd="sng" algn="ctr">
            <a:solidFill>
              <a:schemeClr val="tx1"/>
            </a:solidFill>
            <a:prstDash val="solid"/>
            <a:miter lim="800000"/>
            <a:headEnd type="none" w="med" len="med"/>
            <a:tailEnd type="none" w="med" len="med"/>
          </a:ln>
          <a:effectLst/>
        </p:spPr>
        <p:txBody>
          <a:bodyPr wrap="none"/>
          <a:lstStyle/>
          <a:p>
            <a:pPr algn="ctr" eaLnBrk="1" hangingPunct="1">
              <a:defRPr/>
            </a:pPr>
            <a:endParaRPr lang="en-US" sz="2000">
              <a:latin typeface="Arial" charset="0"/>
            </a:endParaRPr>
          </a:p>
        </p:txBody>
      </p:sp>
      <p:sp>
        <p:nvSpPr>
          <p:cNvPr id="61492" name="TextBox 4"/>
          <p:cNvSpPr txBox="1">
            <a:spLocks noChangeArrowheads="1"/>
          </p:cNvSpPr>
          <p:nvPr/>
        </p:nvSpPr>
        <p:spPr bwMode="auto">
          <a:xfrm>
            <a:off x="7786688" y="2454275"/>
            <a:ext cx="747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t>OTIG</a:t>
            </a:r>
          </a:p>
        </p:txBody>
      </p:sp>
      <p:sp>
        <p:nvSpPr>
          <p:cNvPr id="61521" name="TextBox 39"/>
          <p:cNvSpPr txBox="1">
            <a:spLocks noChangeArrowheads="1"/>
          </p:cNvSpPr>
          <p:nvPr/>
        </p:nvSpPr>
        <p:spPr bwMode="auto">
          <a:xfrm>
            <a:off x="7207250" y="228600"/>
            <a:ext cx="1555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endParaRPr lang="en-US" altLang="en-US" sz="1000" b="0">
              <a:solidFill>
                <a:schemeClr val="bg1"/>
              </a:solidFill>
            </a:endParaRPr>
          </a:p>
          <a:p>
            <a:pPr algn="ctr">
              <a:spcBef>
                <a:spcPct val="0"/>
              </a:spcBef>
              <a:buFontTx/>
              <a:buNone/>
            </a:pPr>
            <a:endParaRPr lang="en-US" altLang="en-US" sz="400" b="0">
              <a:solidFill>
                <a:schemeClr val="bg1"/>
              </a:solidFill>
            </a:endParaRPr>
          </a:p>
          <a:p>
            <a:pPr algn="ctr">
              <a:spcBef>
                <a:spcPct val="0"/>
              </a:spcBef>
              <a:buFontTx/>
              <a:buNone/>
            </a:pPr>
            <a:r>
              <a:rPr lang="en-US" altLang="en-US" sz="900" b="0">
                <a:solidFill>
                  <a:schemeClr val="bg1"/>
                </a:solidFill>
              </a:rPr>
              <a:t>1,487 Field IGs Authorized </a:t>
            </a:r>
          </a:p>
          <a:p>
            <a:pPr algn="ctr">
              <a:spcBef>
                <a:spcPct val="0"/>
              </a:spcBef>
              <a:buFontTx/>
              <a:buNone/>
            </a:pPr>
            <a:r>
              <a:rPr lang="en-US" altLang="en-US" sz="900" b="0">
                <a:solidFill>
                  <a:schemeClr val="bg1"/>
                </a:solidFill>
              </a:rPr>
              <a:t>(+209 in DAIG)</a:t>
            </a:r>
          </a:p>
        </p:txBody>
      </p:sp>
      <p:sp>
        <p:nvSpPr>
          <p:cNvPr id="108" name="Rectangle 107"/>
          <p:cNvSpPr/>
          <p:nvPr/>
        </p:nvSpPr>
        <p:spPr bwMode="auto">
          <a:xfrm>
            <a:off x="7816850" y="3554413"/>
            <a:ext cx="1174750" cy="606425"/>
          </a:xfrm>
          <a:prstGeom prst="rect">
            <a:avLst/>
          </a:prstGeom>
          <a:solidFill>
            <a:srgbClr val="FFFF00"/>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800" dirty="0">
                <a:solidFill>
                  <a:srgbClr val="091EE5"/>
                </a:solidFill>
                <a:effectLst>
                  <a:outerShdw blurRad="38100" dist="38100" dir="2700000" algn="tl">
                    <a:srgbClr val="000000">
                      <a:alpha val="43137"/>
                    </a:srgbClr>
                  </a:outerShdw>
                </a:effectLst>
                <a:cs typeface="Arial" pitchFamily="34" charset="0"/>
              </a:rPr>
              <a:t>SID (x3), Intelligence Oversight, Cybersecurity, Technical Inspections</a:t>
            </a:r>
            <a:endParaRPr lang="en-US" sz="800" dirty="0">
              <a:solidFill>
                <a:schemeClr val="tx1"/>
              </a:solidFill>
              <a:effectLst>
                <a:outerShdw blurRad="38100" dist="38100" dir="2700000" algn="tl">
                  <a:srgbClr val="000000">
                    <a:alpha val="43137"/>
                  </a:srgbClr>
                </a:outerShdw>
              </a:effectLst>
              <a:cs typeface="Arial" pitchFamily="34" charset="0"/>
            </a:endParaRPr>
          </a:p>
        </p:txBody>
      </p:sp>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61E3A6FA-5EC7-4D0C-BFDF-E271A7825E4B}" type="slidenum">
              <a:rPr lang="en-US" altLang="en-US" sz="1400" smtClean="0"/>
              <a:pPr>
                <a:spcBef>
                  <a:spcPct val="0"/>
                </a:spcBef>
                <a:buFontTx/>
                <a:buNone/>
              </a:pPr>
              <a:t>27</a:t>
            </a:fld>
            <a:endParaRPr lang="en-US" altLang="en-US" sz="1400" smtClean="0"/>
          </a:p>
        </p:txBody>
      </p:sp>
      <p:sp>
        <p:nvSpPr>
          <p:cNvPr id="63491" name="Rectangle 2"/>
          <p:cNvSpPr>
            <a:spLocks noGrp="1" noChangeArrowheads="1"/>
          </p:cNvSpPr>
          <p:nvPr>
            <p:ph type="title"/>
          </p:nvPr>
        </p:nvSpPr>
        <p:spPr>
          <a:xfrm>
            <a:off x="685800" y="152400"/>
            <a:ext cx="8248650" cy="1144588"/>
          </a:xfrm>
          <a:noFill/>
        </p:spPr>
        <p:txBody>
          <a:bodyPr lIns="92075" tIns="46038" rIns="92075" bIns="46038"/>
          <a:lstStyle/>
          <a:p>
            <a:pPr eaLnBrk="1" hangingPunct="1"/>
            <a:r>
              <a:rPr lang="en-US" altLang="en-US" sz="6000" smtClean="0">
                <a:solidFill>
                  <a:srgbClr val="0000FF"/>
                </a:solidFill>
              </a:rPr>
              <a:t>IG Functions</a:t>
            </a:r>
          </a:p>
        </p:txBody>
      </p:sp>
      <p:sp>
        <p:nvSpPr>
          <p:cNvPr id="188434" name="Rectangle 18"/>
          <p:cNvSpPr>
            <a:spLocks noChangeArrowheads="1"/>
          </p:cNvSpPr>
          <p:nvPr/>
        </p:nvSpPr>
        <p:spPr bwMode="auto">
          <a:xfrm>
            <a:off x="381000" y="2743200"/>
            <a:ext cx="2514600" cy="762000"/>
          </a:xfrm>
          <a:prstGeom prst="rect">
            <a:avLst/>
          </a:prstGeom>
          <a:solidFill>
            <a:srgbClr val="FFFF00"/>
          </a:solidFill>
          <a:ln w="76200">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a:t>Confidentiality</a:t>
            </a:r>
          </a:p>
        </p:txBody>
      </p:sp>
      <p:sp>
        <p:nvSpPr>
          <p:cNvPr id="188437" name="Rectangle 21"/>
          <p:cNvSpPr>
            <a:spLocks noChangeArrowheads="1"/>
          </p:cNvSpPr>
          <p:nvPr/>
        </p:nvSpPr>
        <p:spPr bwMode="auto">
          <a:xfrm>
            <a:off x="6248400" y="2743200"/>
            <a:ext cx="2514600" cy="762000"/>
          </a:xfrm>
          <a:prstGeom prst="rect">
            <a:avLst/>
          </a:prstGeom>
          <a:solidFill>
            <a:srgbClr val="FFFF00"/>
          </a:solidFill>
          <a:ln w="76200">
            <a:solidFill>
              <a:schemeClr val="tx1"/>
            </a:solidFill>
            <a:miter lim="800000"/>
            <a:headEnd/>
            <a:tailEnd/>
          </a:ln>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a:t>IG Records</a:t>
            </a:r>
          </a:p>
        </p:txBody>
      </p:sp>
      <p:sp>
        <p:nvSpPr>
          <p:cNvPr id="63494" name="Isosceles Triangle 22"/>
          <p:cNvSpPr>
            <a:spLocks noChangeArrowheads="1"/>
          </p:cNvSpPr>
          <p:nvPr/>
        </p:nvSpPr>
        <p:spPr bwMode="auto">
          <a:xfrm rot="10800000">
            <a:off x="3184525" y="3733800"/>
            <a:ext cx="2759075" cy="2438400"/>
          </a:xfrm>
          <a:prstGeom prst="triangle">
            <a:avLst>
              <a:gd name="adj" fmla="val 50000"/>
            </a:avLst>
          </a:prstGeom>
          <a:solidFill>
            <a:srgbClr val="FFFF00"/>
          </a:solidFill>
          <a:ln w="76200" algn="ctr">
            <a:solidFill>
              <a:srgbClr val="FFFF00"/>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63495" name="Isosceles Triangle 25"/>
          <p:cNvSpPr>
            <a:spLocks noChangeArrowheads="1"/>
          </p:cNvSpPr>
          <p:nvPr/>
        </p:nvSpPr>
        <p:spPr bwMode="auto">
          <a:xfrm>
            <a:off x="1797050" y="3733800"/>
            <a:ext cx="2759075" cy="2438400"/>
          </a:xfrm>
          <a:prstGeom prst="triangle">
            <a:avLst>
              <a:gd name="adj" fmla="val 50000"/>
            </a:avLst>
          </a:prstGeom>
          <a:solidFill>
            <a:srgbClr val="33CC33"/>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63496" name="Isosceles Triangle 26"/>
          <p:cNvSpPr>
            <a:spLocks noChangeArrowheads="1"/>
          </p:cNvSpPr>
          <p:nvPr/>
        </p:nvSpPr>
        <p:spPr bwMode="auto">
          <a:xfrm>
            <a:off x="4556125" y="3733800"/>
            <a:ext cx="2759075" cy="2438400"/>
          </a:xfrm>
          <a:prstGeom prst="triangle">
            <a:avLst>
              <a:gd name="adj" fmla="val 50000"/>
            </a:avLst>
          </a:prstGeom>
          <a:solidFill>
            <a:srgbClr val="3333FF"/>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63497" name="Isosceles Triangle 27"/>
          <p:cNvSpPr>
            <a:spLocks noChangeArrowheads="1"/>
          </p:cNvSpPr>
          <p:nvPr/>
        </p:nvSpPr>
        <p:spPr bwMode="auto">
          <a:xfrm>
            <a:off x="3184525" y="1295400"/>
            <a:ext cx="2759075" cy="2438400"/>
          </a:xfrm>
          <a:prstGeom prst="triangle">
            <a:avLst>
              <a:gd name="adj" fmla="val 50000"/>
            </a:avLst>
          </a:prstGeom>
          <a:solidFill>
            <a:srgbClr val="FF0000"/>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188430" name="Rectangle 14"/>
          <p:cNvSpPr>
            <a:spLocks noChangeArrowheads="1"/>
          </p:cNvSpPr>
          <p:nvPr/>
        </p:nvSpPr>
        <p:spPr bwMode="auto">
          <a:xfrm>
            <a:off x="3124200" y="3168650"/>
            <a:ext cx="2895600" cy="336550"/>
          </a:xfrm>
          <a:prstGeom prst="rect">
            <a:avLst/>
          </a:prstGeom>
          <a:noFill/>
          <a:ln w="9525">
            <a:noFill/>
            <a:miter lim="800000"/>
            <a:headEnd/>
            <a:tailEnd/>
          </a:ln>
          <a:effectLst/>
        </p:spPr>
        <p:txBody>
          <a:bodyPr lIns="87313" tIns="42863" rIns="87313" bIns="42863">
            <a:spAutoFit/>
          </a:bodyPr>
          <a:lstStyle/>
          <a:p>
            <a:pPr algn="ctr" defTabSz="858838">
              <a:lnSpc>
                <a:spcPct val="90000"/>
              </a:lnSpc>
              <a:defRPr/>
            </a:pPr>
            <a:r>
              <a:rPr lang="en-US" sz="1800" b="1" dirty="0">
                <a:solidFill>
                  <a:srgbClr val="081D58"/>
                </a:solidFill>
                <a:effectLst>
                  <a:outerShdw blurRad="38100" dist="38100" dir="2700000" algn="tl">
                    <a:srgbClr val="C0C0C0"/>
                  </a:outerShdw>
                </a:effectLst>
                <a:latin typeface="Arial" charset="0"/>
              </a:rPr>
              <a:t>Inspections</a:t>
            </a:r>
          </a:p>
        </p:txBody>
      </p:sp>
      <p:sp>
        <p:nvSpPr>
          <p:cNvPr id="29" name="Rectangle 14"/>
          <p:cNvSpPr>
            <a:spLocks noChangeArrowheads="1"/>
          </p:cNvSpPr>
          <p:nvPr/>
        </p:nvSpPr>
        <p:spPr bwMode="auto">
          <a:xfrm>
            <a:off x="1752600" y="5607050"/>
            <a:ext cx="2895600" cy="336550"/>
          </a:xfrm>
          <a:prstGeom prst="rect">
            <a:avLst/>
          </a:prstGeom>
          <a:noFill/>
          <a:ln w="9525">
            <a:noFill/>
            <a:miter lim="800000"/>
            <a:headEnd/>
            <a:tailEnd/>
          </a:ln>
          <a:effectLst/>
        </p:spPr>
        <p:txBody>
          <a:bodyPr lIns="87313" tIns="42863" rIns="87313" bIns="42863">
            <a:spAutoFit/>
          </a:bodyPr>
          <a:lstStyle/>
          <a:p>
            <a:pPr algn="ctr" defTabSz="858838">
              <a:lnSpc>
                <a:spcPct val="90000"/>
              </a:lnSpc>
              <a:defRPr/>
            </a:pPr>
            <a:r>
              <a:rPr lang="en-US" sz="1800" b="1" dirty="0">
                <a:solidFill>
                  <a:srgbClr val="081D58"/>
                </a:solidFill>
                <a:effectLst>
                  <a:outerShdw blurRad="38100" dist="38100" dir="2700000" algn="tl">
                    <a:srgbClr val="C0C0C0"/>
                  </a:outerShdw>
                </a:effectLst>
                <a:latin typeface="Arial" charset="0"/>
              </a:rPr>
              <a:t>Assistance</a:t>
            </a:r>
          </a:p>
        </p:txBody>
      </p:sp>
      <p:sp>
        <p:nvSpPr>
          <p:cNvPr id="30" name="Rectangle 14"/>
          <p:cNvSpPr>
            <a:spLocks noChangeArrowheads="1"/>
          </p:cNvSpPr>
          <p:nvPr/>
        </p:nvSpPr>
        <p:spPr bwMode="auto">
          <a:xfrm>
            <a:off x="4495800" y="5607050"/>
            <a:ext cx="2895600" cy="336550"/>
          </a:xfrm>
          <a:prstGeom prst="rect">
            <a:avLst/>
          </a:prstGeom>
          <a:noFill/>
          <a:ln w="9525">
            <a:noFill/>
            <a:miter lim="800000"/>
            <a:headEnd/>
            <a:tailEnd/>
          </a:ln>
          <a:effectLst/>
        </p:spPr>
        <p:txBody>
          <a:bodyPr lIns="87313" tIns="42863" rIns="87313" bIns="42863">
            <a:spAutoFit/>
          </a:bodyPr>
          <a:lstStyle/>
          <a:p>
            <a:pPr algn="ctr" defTabSz="858838">
              <a:lnSpc>
                <a:spcPct val="90000"/>
              </a:lnSpc>
              <a:defRPr/>
            </a:pPr>
            <a:r>
              <a:rPr lang="en-US" sz="1800" b="1" dirty="0">
                <a:solidFill>
                  <a:schemeClr val="bg1"/>
                </a:solidFill>
                <a:effectLst>
                  <a:outerShdw blurRad="38100" dist="38100" dir="2700000" algn="tl">
                    <a:srgbClr val="C0C0C0"/>
                  </a:outerShdw>
                </a:effectLst>
                <a:latin typeface="Arial" charset="0"/>
              </a:rPr>
              <a:t>Investigations</a:t>
            </a:r>
          </a:p>
        </p:txBody>
      </p:sp>
      <p:sp>
        <p:nvSpPr>
          <p:cNvPr id="31" name="Rectangle 14"/>
          <p:cNvSpPr>
            <a:spLocks noChangeArrowheads="1"/>
          </p:cNvSpPr>
          <p:nvPr/>
        </p:nvSpPr>
        <p:spPr bwMode="auto">
          <a:xfrm>
            <a:off x="3124200" y="3930650"/>
            <a:ext cx="2895600" cy="835025"/>
          </a:xfrm>
          <a:prstGeom prst="rect">
            <a:avLst/>
          </a:prstGeom>
          <a:noFill/>
          <a:ln w="9525">
            <a:noFill/>
            <a:miter lim="800000"/>
            <a:headEnd/>
            <a:tailEnd/>
          </a:ln>
          <a:effectLst/>
        </p:spPr>
        <p:txBody>
          <a:bodyPr lIns="87313" tIns="42863" rIns="87313" bIns="42863">
            <a:spAutoFit/>
          </a:bodyPr>
          <a:lstStyle/>
          <a:p>
            <a:pPr algn="ctr" defTabSz="858838">
              <a:lnSpc>
                <a:spcPct val="90000"/>
              </a:lnSpc>
              <a:defRPr/>
            </a:pPr>
            <a:r>
              <a:rPr lang="en-US" sz="1800" b="1" dirty="0">
                <a:solidFill>
                  <a:srgbClr val="081D58"/>
                </a:solidFill>
                <a:effectLst>
                  <a:outerShdw blurRad="38100" dist="38100" dir="2700000" algn="tl">
                    <a:srgbClr val="C0C0C0"/>
                  </a:outerShdw>
                </a:effectLst>
                <a:latin typeface="Arial" charset="0"/>
              </a:rPr>
              <a:t>Teaching</a:t>
            </a:r>
          </a:p>
          <a:p>
            <a:pPr algn="ctr" defTabSz="858838">
              <a:lnSpc>
                <a:spcPct val="90000"/>
              </a:lnSpc>
              <a:defRPr/>
            </a:pPr>
            <a:r>
              <a:rPr lang="en-US" sz="1800" b="1" dirty="0">
                <a:solidFill>
                  <a:srgbClr val="081D58"/>
                </a:solidFill>
                <a:effectLst>
                  <a:outerShdw blurRad="38100" dist="38100" dir="2700000" algn="tl">
                    <a:srgbClr val="C0C0C0"/>
                  </a:outerShdw>
                </a:effectLst>
                <a:latin typeface="Arial" charset="0"/>
              </a:rPr>
              <a:t>and </a:t>
            </a:r>
          </a:p>
          <a:p>
            <a:pPr algn="ctr" defTabSz="858838">
              <a:lnSpc>
                <a:spcPct val="90000"/>
              </a:lnSpc>
              <a:defRPr/>
            </a:pPr>
            <a:r>
              <a:rPr lang="en-US" sz="1800" b="1" dirty="0">
                <a:solidFill>
                  <a:srgbClr val="081D58"/>
                </a:solidFill>
                <a:effectLst>
                  <a:outerShdw blurRad="38100" dist="38100" dir="2700000" algn="tl">
                    <a:srgbClr val="C0C0C0"/>
                  </a:outerShdw>
                </a:effectLst>
                <a:latin typeface="Arial" charset="0"/>
              </a:rPr>
              <a:t>Training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8434"/>
                                        </p:tgtEl>
                                        <p:attrNameLst>
                                          <p:attrName>style.visibility</p:attrName>
                                        </p:attrNameLst>
                                      </p:cBhvr>
                                      <p:to>
                                        <p:strVal val="visible"/>
                                      </p:to>
                                    </p:set>
                                    <p:animEffect transition="in" filter="box(out)">
                                      <p:cBhvr>
                                        <p:cTn id="7" dur="500"/>
                                        <p:tgtEl>
                                          <p:spTgt spid="188434"/>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8437"/>
                                        </p:tgtEl>
                                        <p:attrNameLst>
                                          <p:attrName>style.visibility</p:attrName>
                                        </p:attrNameLst>
                                      </p:cBhvr>
                                      <p:to>
                                        <p:strVal val="visible"/>
                                      </p:to>
                                    </p:set>
                                    <p:animEffect transition="in" filter="wipe(left)">
                                      <p:cBhvr>
                                        <p:cTn id="12" dur="500"/>
                                        <p:tgtEl>
                                          <p:spTgt spid="18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4" grpId="0" animBg="1" autoUpdateAnimBg="0"/>
      <p:bldP spid="188437"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B7FD1144-A303-4705-BB26-65E76160D561}" type="slidenum">
              <a:rPr lang="en-US" altLang="en-US" sz="1400" smtClean="0"/>
              <a:pPr>
                <a:spcBef>
                  <a:spcPct val="0"/>
                </a:spcBef>
                <a:buFontTx/>
                <a:buNone/>
              </a:pPr>
              <a:t>28</a:t>
            </a:fld>
            <a:endParaRPr lang="en-US" altLang="en-US" sz="1400" smtClean="0"/>
          </a:p>
        </p:txBody>
      </p:sp>
      <p:sp>
        <p:nvSpPr>
          <p:cNvPr id="65539" name="Rectangle 2050"/>
          <p:cNvSpPr>
            <a:spLocks noGrp="1" noChangeArrowheads="1"/>
          </p:cNvSpPr>
          <p:nvPr>
            <p:ph type="title"/>
          </p:nvPr>
        </p:nvSpPr>
        <p:spPr>
          <a:xfrm>
            <a:off x="1752600" y="304800"/>
            <a:ext cx="5768975" cy="838200"/>
          </a:xfrm>
          <a:noFill/>
        </p:spPr>
        <p:txBody>
          <a:bodyPr lIns="92075" tIns="46038" rIns="92075" bIns="46038"/>
          <a:lstStyle/>
          <a:p>
            <a:pPr eaLnBrk="1" hangingPunct="1"/>
            <a:r>
              <a:rPr lang="en-US" altLang="en-US" sz="4500" smtClean="0">
                <a:solidFill>
                  <a:srgbClr val="0000FF"/>
                </a:solidFill>
              </a:rPr>
              <a:t>Confidentiality</a:t>
            </a:r>
            <a:br>
              <a:rPr lang="en-US" altLang="en-US" sz="4500" smtClean="0">
                <a:solidFill>
                  <a:srgbClr val="0000FF"/>
                </a:solidFill>
              </a:rPr>
            </a:br>
            <a:r>
              <a:rPr lang="en-US" altLang="en-US" sz="1400" smtClean="0">
                <a:solidFill>
                  <a:srgbClr val="0000FF"/>
                </a:solidFill>
              </a:rPr>
              <a:t>Army Regulation 20-1, paragraph 1-13</a:t>
            </a:r>
          </a:p>
        </p:txBody>
      </p:sp>
      <p:sp>
        <p:nvSpPr>
          <p:cNvPr id="203779" name="Rectangle 2051"/>
          <p:cNvSpPr>
            <a:spLocks noGrp="1" noChangeArrowheads="1"/>
          </p:cNvSpPr>
          <p:nvPr>
            <p:ph type="body" idx="1"/>
          </p:nvPr>
        </p:nvSpPr>
        <p:spPr>
          <a:xfrm>
            <a:off x="1219200" y="1600200"/>
            <a:ext cx="7848600" cy="5334000"/>
          </a:xfrm>
        </p:spPr>
        <p:txBody>
          <a:bodyPr lIns="92075" tIns="44450" rIns="92075" bIns="44450"/>
          <a:lstStyle/>
          <a:p>
            <a:pPr marL="271463" indent="-271463" defTabSz="868363" eaLnBrk="1" hangingPunct="1">
              <a:lnSpc>
                <a:spcPct val="120000"/>
              </a:lnSpc>
              <a:defRPr/>
            </a:pPr>
            <a:r>
              <a:rPr lang="en-US" sz="2400" dirty="0" smtClean="0"/>
              <a:t>Key tenet of IG operations.</a:t>
            </a:r>
          </a:p>
          <a:p>
            <a:pPr marL="271463" indent="-271463" defTabSz="868363" eaLnBrk="1" hangingPunct="1">
              <a:lnSpc>
                <a:spcPct val="120000"/>
              </a:lnSpc>
              <a:defRPr/>
            </a:pPr>
            <a:r>
              <a:rPr lang="en-US" sz="2400" dirty="0" smtClean="0"/>
              <a:t>Complainants expect confidentiality.</a:t>
            </a:r>
          </a:p>
          <a:p>
            <a:pPr marL="271463" indent="-271463" defTabSz="868363" eaLnBrk="1" hangingPunct="1">
              <a:lnSpc>
                <a:spcPct val="120000"/>
              </a:lnSpc>
              <a:defRPr/>
            </a:pPr>
            <a:r>
              <a:rPr lang="en-US" sz="2400" dirty="0" smtClean="0"/>
              <a:t>Confidentiality = safeguarding identities and the nature of the complaint or information provided.</a:t>
            </a:r>
          </a:p>
          <a:p>
            <a:pPr marL="271463" indent="-271463" defTabSz="868363" eaLnBrk="1" hangingPunct="1">
              <a:lnSpc>
                <a:spcPct val="120000"/>
              </a:lnSpc>
              <a:defRPr/>
            </a:pPr>
            <a:r>
              <a:rPr lang="en-US" sz="2400" dirty="0" smtClean="0"/>
              <a:t>Intent =</a:t>
            </a:r>
          </a:p>
          <a:p>
            <a:pPr marL="650875" lvl="1" indent="-215900" defTabSz="868363" eaLnBrk="1" hangingPunct="1">
              <a:lnSpc>
                <a:spcPct val="120000"/>
              </a:lnSpc>
              <a:buClr>
                <a:srgbClr val="FF0000"/>
              </a:buClr>
              <a:buFont typeface="Wingdings" pitchFamily="2" charset="2"/>
              <a:buChar char="ü"/>
              <a:defRPr/>
            </a:pPr>
            <a:r>
              <a:rPr lang="en-US" sz="2000" dirty="0" smtClean="0"/>
              <a:t>Protect privacy</a:t>
            </a:r>
          </a:p>
          <a:p>
            <a:pPr marL="650875" lvl="1" indent="-215900" defTabSz="868363" eaLnBrk="1" hangingPunct="1">
              <a:lnSpc>
                <a:spcPct val="120000"/>
              </a:lnSpc>
              <a:buClr>
                <a:srgbClr val="FF0000"/>
              </a:buClr>
              <a:buFont typeface="Wingdings" pitchFamily="2" charset="2"/>
              <a:buChar char="ü"/>
              <a:defRPr/>
            </a:pPr>
            <a:r>
              <a:rPr lang="en-US" sz="2000" dirty="0" smtClean="0"/>
              <a:t>Maintain confidence in the IG system</a:t>
            </a:r>
          </a:p>
          <a:p>
            <a:pPr marL="650875" lvl="1" indent="-215900" defTabSz="868363" eaLnBrk="1" hangingPunct="1">
              <a:lnSpc>
                <a:spcPct val="120000"/>
              </a:lnSpc>
              <a:buClr>
                <a:srgbClr val="FF0000"/>
              </a:buClr>
              <a:buFont typeface="Wingdings" pitchFamily="2" charset="2"/>
              <a:buChar char="ü"/>
              <a:defRPr/>
            </a:pPr>
            <a:r>
              <a:rPr lang="en-US" sz="2000" dirty="0" smtClean="0"/>
              <a:t>Minimize the risk of reprisal</a:t>
            </a:r>
          </a:p>
          <a:p>
            <a:pPr marL="271463" indent="-271463" defTabSz="868363" eaLnBrk="1" hangingPunct="1">
              <a:lnSpc>
                <a:spcPct val="120000"/>
              </a:lnSpc>
              <a:defRPr/>
            </a:pPr>
            <a:r>
              <a:rPr lang="en-US" sz="2400" dirty="0" smtClean="0"/>
              <a:t>An IG’s duty is to </a:t>
            </a:r>
            <a:r>
              <a:rPr lang="en-US" sz="2400" i="1" u="sng" dirty="0" smtClean="0">
                <a:effectLst>
                  <a:outerShdw blurRad="38100" dist="38100" dir="2700000" algn="tl">
                    <a:srgbClr val="C0C0C0"/>
                  </a:outerShdw>
                </a:effectLst>
              </a:rPr>
              <a:t>PROTECT</a:t>
            </a:r>
            <a:r>
              <a:rPr lang="en-US" sz="2400" dirty="0" smtClean="0"/>
              <a:t> confidentiality . . . </a:t>
            </a:r>
          </a:p>
          <a:p>
            <a:pPr marL="271463" indent="-271463" defTabSz="868363" eaLnBrk="1" hangingPunct="1">
              <a:lnSpc>
                <a:spcPct val="120000"/>
              </a:lnSpc>
              <a:defRPr/>
            </a:pPr>
            <a:r>
              <a:rPr lang="en-US" sz="2400" i="1" dirty="0" smtClean="0">
                <a:solidFill>
                  <a:srgbClr val="FF0000"/>
                </a:solidFill>
                <a:effectLst>
                  <a:outerShdw blurRad="38100" dist="38100" dir="2700000" algn="tl">
                    <a:srgbClr val="C0C0C0"/>
                  </a:outerShdw>
                </a:effectLst>
              </a:rPr>
              <a:t>But IGs never guarantee confidentiality!</a:t>
            </a:r>
            <a:endParaRPr lang="en-US" sz="2400" dirty="0" smtClean="0"/>
          </a:p>
        </p:txBody>
      </p:sp>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AF4DBD49-1B94-4121-8796-F68DAD216E4A}" type="slidenum">
              <a:rPr lang="en-US" altLang="en-US" sz="1400" smtClean="0"/>
              <a:pPr>
                <a:spcBef>
                  <a:spcPct val="0"/>
                </a:spcBef>
                <a:buFontTx/>
                <a:buNone/>
              </a:pPr>
              <a:t>29</a:t>
            </a:fld>
            <a:endParaRPr lang="en-US" altLang="en-US" sz="1400" smtClean="0"/>
          </a:p>
        </p:txBody>
      </p:sp>
      <p:sp>
        <p:nvSpPr>
          <p:cNvPr id="67587" name="Rectangle 2"/>
          <p:cNvSpPr>
            <a:spLocks noChangeArrowheads="1"/>
          </p:cNvSpPr>
          <p:nvPr/>
        </p:nvSpPr>
        <p:spPr bwMode="auto">
          <a:xfrm>
            <a:off x="1851025" y="455613"/>
            <a:ext cx="57689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4500">
                <a:solidFill>
                  <a:srgbClr val="0000FF"/>
                </a:solidFill>
              </a:rPr>
              <a:t>IG Records</a:t>
            </a:r>
          </a:p>
        </p:txBody>
      </p:sp>
      <p:sp>
        <p:nvSpPr>
          <p:cNvPr id="67588" name="Rectangle 3"/>
          <p:cNvSpPr>
            <a:spLocks noChangeArrowheads="1"/>
          </p:cNvSpPr>
          <p:nvPr/>
        </p:nvSpPr>
        <p:spPr bwMode="auto">
          <a:xfrm>
            <a:off x="228600" y="1828800"/>
            <a:ext cx="87741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4450" rIns="92075" bIns="44450"/>
          <a:lstStyle>
            <a:lvl1pPr marL="271463" indent="-271463" defTabSz="868363">
              <a:spcBef>
                <a:spcPct val="20000"/>
              </a:spcBef>
              <a:buChar char="•"/>
              <a:defRPr sz="3200" b="1">
                <a:solidFill>
                  <a:schemeClr val="tx1"/>
                </a:solidFill>
                <a:latin typeface="Arial" panose="020B0604020202020204" pitchFamily="34" charset="0"/>
              </a:defRPr>
            </a:lvl1pPr>
            <a:lvl2pPr marL="742950" indent="-285750" defTabSz="868363">
              <a:spcBef>
                <a:spcPct val="20000"/>
              </a:spcBef>
              <a:buChar char="–"/>
              <a:defRPr sz="2800" b="1">
                <a:solidFill>
                  <a:schemeClr val="tx1"/>
                </a:solidFill>
                <a:latin typeface="Arial" panose="020B0604020202020204" pitchFamily="34" charset="0"/>
              </a:defRPr>
            </a:lvl2pPr>
            <a:lvl3pPr marL="1143000" indent="-228600" defTabSz="868363">
              <a:spcBef>
                <a:spcPct val="20000"/>
              </a:spcBef>
              <a:buChar char="•"/>
              <a:defRPr sz="2400" b="1">
                <a:solidFill>
                  <a:schemeClr val="tx1"/>
                </a:solidFill>
                <a:latin typeface="Arial" panose="020B0604020202020204" pitchFamily="34" charset="0"/>
              </a:defRPr>
            </a:lvl3pPr>
            <a:lvl4pPr marL="1600200" indent="-228600" defTabSz="868363">
              <a:spcBef>
                <a:spcPct val="20000"/>
              </a:spcBef>
              <a:buChar char="–"/>
              <a:defRPr sz="2000" b="1">
                <a:solidFill>
                  <a:schemeClr val="tx1"/>
                </a:solidFill>
                <a:latin typeface="Arial" panose="020B0604020202020204" pitchFamily="34" charset="0"/>
              </a:defRPr>
            </a:lvl4pPr>
            <a:lvl5pPr marL="2057400" indent="-228600" defTabSz="868363">
              <a:spcBef>
                <a:spcPct val="20000"/>
              </a:spcBef>
              <a:buChar char="»"/>
              <a:defRPr sz="2000" b="1">
                <a:solidFill>
                  <a:schemeClr val="tx1"/>
                </a:solidFill>
                <a:latin typeface="Arial" panose="020B0604020202020204" pitchFamily="34" charset="0"/>
              </a:defRPr>
            </a:lvl5pPr>
            <a:lvl6pPr marL="25146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r>
              <a:rPr lang="en-US" altLang="en-US" sz="2000"/>
              <a:t>Most information gathered by an IG becomes an </a:t>
            </a:r>
            <a:r>
              <a:rPr lang="en-US" altLang="en-US" sz="2000">
                <a:solidFill>
                  <a:srgbClr val="3333FF"/>
                </a:solidFill>
              </a:rPr>
              <a:t>IG record</a:t>
            </a:r>
            <a:r>
              <a:rPr lang="en-US" altLang="en-US" sz="2000"/>
              <a:t>.</a:t>
            </a:r>
          </a:p>
          <a:p>
            <a:pPr eaLnBrk="1" hangingPunct="1"/>
            <a:endParaRPr lang="en-US" altLang="en-US" sz="1000"/>
          </a:p>
          <a:p>
            <a:pPr eaLnBrk="1" hangingPunct="1"/>
            <a:r>
              <a:rPr lang="en-US" altLang="en-US" sz="2000"/>
              <a:t>IG records </a:t>
            </a:r>
            <a:r>
              <a:rPr lang="en-US" altLang="en-US" sz="2000">
                <a:solidFill>
                  <a:srgbClr val="FF0000"/>
                </a:solidFill>
              </a:rPr>
              <a:t>cannot be used for adverse action </a:t>
            </a:r>
            <a:r>
              <a:rPr lang="en-US" altLang="en-US" sz="2000"/>
              <a:t>(paragraph 3-5).</a:t>
            </a:r>
          </a:p>
          <a:p>
            <a:pPr eaLnBrk="1" hangingPunct="1"/>
            <a:endParaRPr lang="en-US" altLang="en-US" sz="800"/>
          </a:p>
          <a:p>
            <a:pPr eaLnBrk="1" hangingPunct="1"/>
            <a:r>
              <a:rPr lang="en-US" altLang="en-US" sz="2000"/>
              <a:t>All IG records belong to the </a:t>
            </a:r>
            <a:r>
              <a:rPr lang="en-US" altLang="en-US" sz="2000">
                <a:solidFill>
                  <a:srgbClr val="3333FF"/>
                </a:solidFill>
              </a:rPr>
              <a:t>Secretary of the Army</a:t>
            </a:r>
            <a:r>
              <a:rPr lang="en-US" altLang="en-US" sz="2000"/>
              <a:t>, but TIG is the </a:t>
            </a:r>
            <a:r>
              <a:rPr lang="en-US" altLang="en-US" sz="2000">
                <a:solidFill>
                  <a:srgbClr val="FF3300"/>
                </a:solidFill>
              </a:rPr>
              <a:t>designated release authority.</a:t>
            </a:r>
            <a:endParaRPr lang="en-US" altLang="en-US" sz="800"/>
          </a:p>
          <a:p>
            <a:pPr eaLnBrk="1" hangingPunct="1"/>
            <a:endParaRPr lang="en-US" altLang="en-US" sz="800"/>
          </a:p>
          <a:p>
            <a:pPr eaLnBrk="1" hangingPunct="1"/>
            <a:r>
              <a:rPr lang="en-US" altLang="en-US" sz="2000"/>
              <a:t>DAIG’s Records-Release Office (SAIG-JAR) </a:t>
            </a:r>
            <a:r>
              <a:rPr lang="en-US" altLang="en-US" sz="2000" i="1">
                <a:solidFill>
                  <a:srgbClr val="FF0000"/>
                </a:solidFill>
              </a:rPr>
              <a:t>redacts</a:t>
            </a:r>
            <a:r>
              <a:rPr lang="en-US" altLang="en-US" sz="2000"/>
              <a:t> all IG records for attribution before release for official use.</a:t>
            </a:r>
          </a:p>
        </p:txBody>
      </p:sp>
      <p:sp>
        <p:nvSpPr>
          <p:cNvPr id="67589" name="Rectangle 1"/>
          <p:cNvSpPr>
            <a:spLocks noChangeArrowheads="1"/>
          </p:cNvSpPr>
          <p:nvPr/>
        </p:nvSpPr>
        <p:spPr bwMode="auto">
          <a:xfrm>
            <a:off x="4060825" y="4648200"/>
            <a:ext cx="1349375" cy="1524000"/>
          </a:xfrm>
          <a:prstGeom prst="rect">
            <a:avLst/>
          </a:prstGeom>
          <a:solidFill>
            <a:srgbClr val="33CC33"/>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600"/>
          </a:p>
          <a:p>
            <a:pPr algn="ctr" eaLnBrk="1" hangingPunct="1">
              <a:spcBef>
                <a:spcPct val="0"/>
              </a:spcBef>
              <a:buFontTx/>
              <a:buNone/>
            </a:pPr>
            <a:r>
              <a:rPr lang="en-US" altLang="en-US" sz="1600"/>
              <a:t>Inspection </a:t>
            </a:r>
          </a:p>
          <a:p>
            <a:pPr algn="ctr" eaLnBrk="1" hangingPunct="1">
              <a:spcBef>
                <a:spcPct val="0"/>
              </a:spcBef>
              <a:buFontTx/>
              <a:buNone/>
            </a:pPr>
            <a:r>
              <a:rPr lang="en-US" altLang="en-US" sz="1600"/>
              <a:t>Report</a:t>
            </a:r>
          </a:p>
          <a:p>
            <a:pPr algn="ctr" eaLnBrk="1" hangingPunct="1">
              <a:spcBef>
                <a:spcPct val="0"/>
              </a:spcBef>
              <a:buFontTx/>
              <a:buNone/>
            </a:pPr>
            <a:r>
              <a:rPr lang="en-US" altLang="en-US" sz="1600"/>
              <a:t>(least </a:t>
            </a:r>
          </a:p>
          <a:p>
            <a:pPr algn="ctr" eaLnBrk="1" hangingPunct="1">
              <a:spcBef>
                <a:spcPct val="0"/>
              </a:spcBef>
              <a:buFontTx/>
              <a:buNone/>
            </a:pPr>
            <a:r>
              <a:rPr lang="en-US" altLang="en-US" sz="1600"/>
              <a:t>restrictive)</a:t>
            </a:r>
          </a:p>
        </p:txBody>
      </p:sp>
      <p:sp>
        <p:nvSpPr>
          <p:cNvPr id="67590" name="Rectangle 5"/>
          <p:cNvSpPr>
            <a:spLocks noChangeArrowheads="1"/>
          </p:cNvSpPr>
          <p:nvPr/>
        </p:nvSpPr>
        <p:spPr bwMode="auto">
          <a:xfrm>
            <a:off x="7086600" y="4648200"/>
            <a:ext cx="1425575" cy="1524000"/>
          </a:xfrm>
          <a:prstGeom prst="rect">
            <a:avLst/>
          </a:prstGeom>
          <a:solidFill>
            <a:srgbClr val="FF0000"/>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600"/>
          </a:p>
          <a:p>
            <a:pPr algn="ctr" eaLnBrk="1" hangingPunct="1">
              <a:spcBef>
                <a:spcPct val="0"/>
              </a:spcBef>
              <a:buFontTx/>
              <a:buNone/>
            </a:pPr>
            <a:r>
              <a:rPr lang="en-US" altLang="en-US" sz="1600">
                <a:solidFill>
                  <a:schemeClr val="bg1"/>
                </a:solidFill>
              </a:rPr>
              <a:t>Report of </a:t>
            </a:r>
          </a:p>
          <a:p>
            <a:pPr algn="ctr" eaLnBrk="1" hangingPunct="1">
              <a:spcBef>
                <a:spcPct val="0"/>
              </a:spcBef>
              <a:buFontTx/>
              <a:buNone/>
            </a:pPr>
            <a:r>
              <a:rPr lang="en-US" altLang="en-US" sz="1600">
                <a:solidFill>
                  <a:schemeClr val="bg1"/>
                </a:solidFill>
              </a:rPr>
              <a:t>Investigation</a:t>
            </a:r>
          </a:p>
          <a:p>
            <a:pPr algn="ctr" eaLnBrk="1" hangingPunct="1">
              <a:spcBef>
                <a:spcPct val="0"/>
              </a:spcBef>
              <a:buFontTx/>
              <a:buNone/>
            </a:pPr>
            <a:r>
              <a:rPr lang="en-US" altLang="en-US" sz="1600">
                <a:solidFill>
                  <a:schemeClr val="bg1"/>
                </a:solidFill>
              </a:rPr>
              <a:t>(most</a:t>
            </a:r>
          </a:p>
          <a:p>
            <a:pPr algn="ctr" eaLnBrk="1" hangingPunct="1">
              <a:spcBef>
                <a:spcPct val="0"/>
              </a:spcBef>
              <a:buFontTx/>
              <a:buNone/>
            </a:pPr>
            <a:r>
              <a:rPr lang="en-US" altLang="en-US" sz="1600">
                <a:solidFill>
                  <a:schemeClr val="bg1"/>
                </a:solidFill>
              </a:rPr>
              <a:t>restrictive)</a:t>
            </a:r>
          </a:p>
        </p:txBody>
      </p:sp>
      <p:sp>
        <p:nvSpPr>
          <p:cNvPr id="3" name="Left-Right Arrow 2"/>
          <p:cNvSpPr/>
          <p:nvPr/>
        </p:nvSpPr>
        <p:spPr bwMode="auto">
          <a:xfrm>
            <a:off x="5638800" y="5181600"/>
            <a:ext cx="1216152" cy="484632"/>
          </a:xfrm>
          <a:prstGeom prst="lef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b="100000"/>
            </a:path>
            <a:tileRect t="-100000" r="-100000"/>
          </a:gradFill>
          <a:ln w="3175" cap="flat" cmpd="sng" algn="ctr">
            <a:solidFill>
              <a:schemeClr val="tx1"/>
            </a:solidFill>
            <a:prstDash val="solid"/>
            <a:miter lim="800000"/>
            <a:headEnd type="none" w="med" len="med"/>
            <a:tailEnd type="none" w="med" len="med"/>
          </a:ln>
          <a:effectLst/>
        </p:spPr>
        <p:txBody>
          <a:bodyPr wrap="none"/>
          <a:lstStyle/>
          <a:p>
            <a:pPr algn="ctr" eaLnBrk="1" hangingPunct="1">
              <a:defRPr/>
            </a:pPr>
            <a:endParaRPr lang="en-US">
              <a:latin typeface="Arial" charset="0"/>
            </a:endParaRPr>
          </a:p>
        </p:txBody>
      </p:sp>
      <p:sp>
        <p:nvSpPr>
          <p:cNvPr id="67594" name="TextBox 4"/>
          <p:cNvSpPr txBox="1">
            <a:spLocks noChangeArrowheads="1"/>
          </p:cNvSpPr>
          <p:nvPr/>
        </p:nvSpPr>
        <p:spPr bwMode="auto">
          <a:xfrm>
            <a:off x="876300" y="4810125"/>
            <a:ext cx="30591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800">
                <a:solidFill>
                  <a:srgbClr val="3333FF"/>
                </a:solidFill>
              </a:rPr>
              <a:t>IGs generate two basic reports – one is more restrictive in terms of release than the other.</a:t>
            </a:r>
          </a:p>
        </p:txBody>
      </p:sp>
      <p:sp>
        <p:nvSpPr>
          <p:cNvPr id="67595" name="Text Box 2055"/>
          <p:cNvSpPr txBox="1">
            <a:spLocks noChangeArrowheads="1"/>
          </p:cNvSpPr>
          <p:nvPr/>
        </p:nvSpPr>
        <p:spPr bwMode="auto">
          <a:xfrm>
            <a:off x="3260725" y="1252538"/>
            <a:ext cx="294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Chapter 3</a:t>
            </a:r>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3B279375-AD4B-4A24-91DF-189F8EBF7760}" type="slidenum">
              <a:rPr lang="en-US" altLang="en-US" sz="1400" smtClean="0"/>
              <a:pPr>
                <a:spcBef>
                  <a:spcPct val="0"/>
                </a:spcBef>
                <a:buFontTx/>
                <a:buNone/>
              </a:pPr>
              <a:t>3</a:t>
            </a:fld>
            <a:endParaRPr lang="en-US" altLang="en-US" sz="1400" smtClean="0"/>
          </a:p>
        </p:txBody>
      </p:sp>
      <p:sp>
        <p:nvSpPr>
          <p:cNvPr id="210947" name="Rectangle 1027"/>
          <p:cNvSpPr>
            <a:spLocks noChangeArrowheads="1"/>
          </p:cNvSpPr>
          <p:nvPr/>
        </p:nvSpPr>
        <p:spPr bwMode="auto">
          <a:xfrm>
            <a:off x="1219200" y="381000"/>
            <a:ext cx="7772400" cy="1066800"/>
          </a:xfrm>
          <a:prstGeom prst="rect">
            <a:avLst/>
          </a:prstGeom>
          <a:noFill/>
          <a:ln w="9525">
            <a:noFill/>
            <a:miter lim="800000"/>
            <a:headEnd/>
            <a:tailEnd/>
          </a:ln>
          <a:effectLst/>
        </p:spPr>
        <p:txBody>
          <a:bodyPr lIns="92075" tIns="46038" rIns="92075" bIns="46038" anchor="ctr"/>
          <a:lstStyle/>
          <a:p>
            <a:pPr algn="ctr" eaLnBrk="1" hangingPunct="1">
              <a:defRPr/>
            </a:pPr>
            <a:r>
              <a:rPr lang="en-US" sz="3600" b="1">
                <a:effectLst>
                  <a:outerShdw blurRad="38100" dist="38100" dir="2700000" algn="tl">
                    <a:srgbClr val="C0C0C0"/>
                  </a:outerShdw>
                </a:effectLst>
                <a:latin typeface="Arial" charset="0"/>
              </a:rPr>
              <a:t>Enabling Learning Objectives</a:t>
            </a:r>
          </a:p>
        </p:txBody>
      </p:sp>
      <p:sp>
        <p:nvSpPr>
          <p:cNvPr id="12292" name="Text Box 1028"/>
          <p:cNvSpPr txBox="1">
            <a:spLocks noChangeArrowheads="1"/>
          </p:cNvSpPr>
          <p:nvPr/>
        </p:nvSpPr>
        <p:spPr bwMode="auto">
          <a:xfrm>
            <a:off x="803275" y="1524000"/>
            <a:ext cx="7797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defRPr/>
            </a:pPr>
            <a:endParaRPr lang="en-US" altLang="en-US" sz="2400" dirty="0" smtClean="0"/>
          </a:p>
          <a:p>
            <a:pPr eaLnBrk="1" hangingPunct="1">
              <a:spcBef>
                <a:spcPct val="0"/>
              </a:spcBef>
              <a:defRPr/>
            </a:pPr>
            <a:endParaRPr lang="en-US" altLang="en-US" sz="2400" dirty="0" smtClean="0"/>
          </a:p>
          <a:p>
            <a:pPr marL="457200" indent="-457200" eaLnBrk="1" hangingPunct="1">
              <a:spcBef>
                <a:spcPct val="0"/>
              </a:spcBef>
              <a:buFontTx/>
              <a:buAutoNum type="arabicPeriod"/>
              <a:defRPr/>
            </a:pPr>
            <a:r>
              <a:rPr lang="en-US" altLang="en-US" sz="2400" dirty="0" smtClean="0"/>
              <a:t>Identify the four functions that IGs perform.</a:t>
            </a:r>
          </a:p>
          <a:p>
            <a:pPr eaLnBrk="1" hangingPunct="1">
              <a:spcBef>
                <a:spcPct val="0"/>
              </a:spcBef>
              <a:buFontTx/>
              <a:buNone/>
              <a:defRPr/>
            </a:pPr>
            <a:endParaRPr lang="en-US" altLang="en-US" sz="2400" dirty="0" smtClean="0"/>
          </a:p>
          <a:p>
            <a:pPr eaLnBrk="1" hangingPunct="1">
              <a:spcBef>
                <a:spcPct val="0"/>
              </a:spcBef>
              <a:buFontTx/>
              <a:buNone/>
              <a:defRPr/>
            </a:pPr>
            <a:r>
              <a:rPr lang="en-US" altLang="en-US" sz="2400" dirty="0" smtClean="0"/>
              <a:t>2.  Describe the legal origins of IG authority.</a:t>
            </a:r>
          </a:p>
          <a:p>
            <a:pPr eaLnBrk="1" hangingPunct="1">
              <a:spcBef>
                <a:spcPct val="0"/>
              </a:spcBef>
              <a:buFontTx/>
              <a:buNone/>
              <a:defRPr/>
            </a:pPr>
            <a:endParaRPr lang="en-US" altLang="en-US" sz="2400" dirty="0" smtClean="0"/>
          </a:p>
          <a:p>
            <a:pPr eaLnBrk="1" hangingPunct="1">
              <a:spcBef>
                <a:spcPct val="0"/>
              </a:spcBef>
              <a:buFontTx/>
              <a:buNone/>
              <a:defRPr/>
            </a:pPr>
            <a:r>
              <a:rPr lang="en-US" altLang="en-US" sz="2400" dirty="0" smtClean="0"/>
              <a:t>3.  Describe the role of the IG.</a:t>
            </a:r>
          </a:p>
          <a:p>
            <a:pPr eaLnBrk="1" hangingPunct="1">
              <a:spcBef>
                <a:spcPct val="0"/>
              </a:spcBef>
              <a:buFontTx/>
              <a:buNone/>
              <a:defRPr/>
            </a:pPr>
            <a:endParaRPr lang="en-US" altLang="en-US" sz="2400" dirty="0" smtClean="0"/>
          </a:p>
          <a:p>
            <a:pPr eaLnBrk="1" hangingPunct="1">
              <a:spcBef>
                <a:spcPct val="0"/>
              </a:spcBef>
              <a:buFontTx/>
              <a:buNone/>
              <a:defRPr/>
            </a:pPr>
            <a:r>
              <a:rPr lang="en-US" altLang="en-US" sz="2400" dirty="0" smtClean="0"/>
              <a:t>4.  Describe the organization of the Army IG system.</a:t>
            </a:r>
          </a:p>
          <a:p>
            <a:pPr eaLnBrk="1" hangingPunct="1">
              <a:spcBef>
                <a:spcPct val="0"/>
              </a:spcBef>
              <a:buFontTx/>
              <a:buNone/>
              <a:defRPr/>
            </a:pPr>
            <a:endParaRPr lang="en-US" altLang="en-US" sz="2400" dirty="0" smtClean="0"/>
          </a:p>
          <a:p>
            <a:pPr eaLnBrk="1" hangingPunct="1">
              <a:spcBef>
                <a:spcPct val="0"/>
              </a:spcBef>
              <a:buFontTx/>
              <a:buNone/>
              <a:defRPr/>
            </a:pPr>
            <a:r>
              <a:rPr lang="en-US" altLang="en-US" sz="2400" dirty="0" smtClean="0"/>
              <a:t>5.  Describe the IG’s sphere of activity.</a:t>
            </a:r>
          </a:p>
          <a:p>
            <a:pPr eaLnBrk="1" hangingPunct="1">
              <a:spcBef>
                <a:spcPct val="0"/>
              </a:spcBef>
              <a:buFontTx/>
              <a:buNone/>
              <a:defRPr/>
            </a:pPr>
            <a:endParaRPr lang="en-US" altLang="en-US" sz="2400" dirty="0" smtClean="0"/>
          </a:p>
          <a:p>
            <a:pPr eaLnBrk="1" hangingPunct="1">
              <a:spcBef>
                <a:spcPct val="0"/>
              </a:spcBef>
              <a:defRPr/>
            </a:pPr>
            <a:endParaRPr lang="en-US" altLang="en-US" sz="2400" dirty="0" smtClean="0"/>
          </a:p>
        </p:txBody>
      </p:sp>
    </p:spTree>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CE110A52-D806-47FF-BDA3-1179E8CBAD3F}" type="slidenum">
              <a:rPr lang="en-US" altLang="en-US" sz="1400" smtClean="0"/>
              <a:pPr>
                <a:spcBef>
                  <a:spcPct val="0"/>
                </a:spcBef>
                <a:buFontTx/>
                <a:buNone/>
              </a:pPr>
              <a:t>30</a:t>
            </a:fld>
            <a:endParaRPr lang="en-US" altLang="en-US" sz="1400" smtClean="0"/>
          </a:p>
        </p:txBody>
      </p:sp>
      <p:sp>
        <p:nvSpPr>
          <p:cNvPr id="69635" name="Rectangle 2050"/>
          <p:cNvSpPr>
            <a:spLocks noGrp="1" noChangeArrowheads="1"/>
          </p:cNvSpPr>
          <p:nvPr>
            <p:ph type="title"/>
          </p:nvPr>
        </p:nvSpPr>
        <p:spPr>
          <a:xfrm>
            <a:off x="1600200" y="457200"/>
            <a:ext cx="7086600" cy="762000"/>
          </a:xfrm>
        </p:spPr>
        <p:txBody>
          <a:bodyPr/>
          <a:lstStyle/>
          <a:p>
            <a:pPr eaLnBrk="1" hangingPunct="1"/>
            <a:r>
              <a:rPr lang="en-US" altLang="en-US" smtClean="0">
                <a:solidFill>
                  <a:srgbClr val="FF0000"/>
                </a:solidFill>
              </a:rPr>
              <a:t>Punitive Provisions to </a:t>
            </a:r>
            <a:br>
              <a:rPr lang="en-US" altLang="en-US" smtClean="0">
                <a:solidFill>
                  <a:srgbClr val="FF0000"/>
                </a:solidFill>
              </a:rPr>
            </a:br>
            <a:r>
              <a:rPr lang="en-US" altLang="en-US" smtClean="0">
                <a:solidFill>
                  <a:srgbClr val="FF0000"/>
                </a:solidFill>
              </a:rPr>
              <a:t>Army Regulation 20-1</a:t>
            </a:r>
          </a:p>
        </p:txBody>
      </p:sp>
      <p:sp>
        <p:nvSpPr>
          <p:cNvPr id="69636" name="Text Box 2055"/>
          <p:cNvSpPr txBox="1">
            <a:spLocks noChangeArrowheads="1"/>
          </p:cNvSpPr>
          <p:nvPr/>
        </p:nvSpPr>
        <p:spPr bwMode="auto">
          <a:xfrm>
            <a:off x="5195888" y="5943600"/>
            <a:ext cx="340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1-14</a:t>
            </a:r>
          </a:p>
        </p:txBody>
      </p:sp>
      <p:sp>
        <p:nvSpPr>
          <p:cNvPr id="69637" name="Rectangle 3"/>
          <p:cNvSpPr>
            <a:spLocks noChangeArrowheads="1"/>
          </p:cNvSpPr>
          <p:nvPr/>
        </p:nvSpPr>
        <p:spPr bwMode="auto">
          <a:xfrm>
            <a:off x="304800" y="19812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4450" rIns="92075" bIns="44450"/>
          <a:lstStyle>
            <a:lvl1pPr marL="271463" indent="-271463" defTabSz="868363">
              <a:spcBef>
                <a:spcPct val="20000"/>
              </a:spcBef>
              <a:buChar char="•"/>
              <a:defRPr sz="3200" b="1">
                <a:solidFill>
                  <a:schemeClr val="tx1"/>
                </a:solidFill>
                <a:latin typeface="Arial" panose="020B0604020202020204" pitchFamily="34" charset="0"/>
              </a:defRPr>
            </a:lvl1pPr>
            <a:lvl2pPr marL="742950" indent="-285750" defTabSz="868363">
              <a:spcBef>
                <a:spcPct val="20000"/>
              </a:spcBef>
              <a:buChar char="–"/>
              <a:defRPr sz="2800" b="1">
                <a:solidFill>
                  <a:schemeClr val="tx1"/>
                </a:solidFill>
                <a:latin typeface="Arial" panose="020B0604020202020204" pitchFamily="34" charset="0"/>
              </a:defRPr>
            </a:lvl2pPr>
            <a:lvl3pPr marL="1143000" indent="-228600" defTabSz="868363">
              <a:spcBef>
                <a:spcPct val="20000"/>
              </a:spcBef>
              <a:buChar char="•"/>
              <a:defRPr sz="2400" b="1">
                <a:solidFill>
                  <a:schemeClr val="tx1"/>
                </a:solidFill>
                <a:latin typeface="Arial" panose="020B0604020202020204" pitchFamily="34" charset="0"/>
              </a:defRPr>
            </a:lvl3pPr>
            <a:lvl4pPr marL="1600200" indent="-228600" defTabSz="868363">
              <a:spcBef>
                <a:spcPct val="20000"/>
              </a:spcBef>
              <a:buChar char="–"/>
              <a:defRPr sz="2000" b="1">
                <a:solidFill>
                  <a:schemeClr val="tx1"/>
                </a:solidFill>
                <a:latin typeface="Arial" panose="020B0604020202020204" pitchFamily="34" charset="0"/>
              </a:defRPr>
            </a:lvl4pPr>
            <a:lvl5pPr marL="2057400" indent="-228600" defTabSz="868363">
              <a:spcBef>
                <a:spcPct val="20000"/>
              </a:spcBef>
              <a:buChar char="»"/>
              <a:defRPr sz="2000" b="1">
                <a:solidFill>
                  <a:schemeClr val="tx1"/>
                </a:solidFill>
                <a:latin typeface="Arial" panose="020B0604020202020204" pitchFamily="34" charset="0"/>
              </a:defRPr>
            </a:lvl5pPr>
            <a:lvl6pPr marL="25146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9pPr>
          </a:lstStyle>
          <a:p>
            <a:r>
              <a:rPr lang="en-US" altLang="en-US" sz="2000"/>
              <a:t>Persons subject to Army Regulation 20-1 </a:t>
            </a:r>
            <a:r>
              <a:rPr lang="en-US" altLang="en-US" sz="2000">
                <a:solidFill>
                  <a:srgbClr val="FF0000"/>
                </a:solidFill>
              </a:rPr>
              <a:t>will not restrict anyone from lawfully communicating</a:t>
            </a:r>
            <a:r>
              <a:rPr lang="en-US" altLang="en-US" sz="2000"/>
              <a:t> with</a:t>
            </a:r>
            <a:r>
              <a:rPr lang="en-US" altLang="en-US" sz="2000" i="1"/>
              <a:t> </a:t>
            </a:r>
            <a:r>
              <a:rPr lang="en-US" altLang="en-US" sz="2000"/>
              <a:t>an</a:t>
            </a:r>
            <a:r>
              <a:rPr lang="en-US" altLang="en-US" sz="2000" i="1"/>
              <a:t> </a:t>
            </a:r>
            <a:r>
              <a:rPr lang="en-US" altLang="en-US" sz="2000"/>
              <a:t>IG; Member of Congress (MC); or a member of an audit, inspection, or law enforcement organization within the Department of Defense, including Department of Defense IGs and IGs of other Services and Federal agencies. </a:t>
            </a:r>
          </a:p>
          <a:p>
            <a:endParaRPr lang="en-US" altLang="en-US" sz="1000">
              <a:solidFill>
                <a:srgbClr val="FF0000"/>
              </a:solidFill>
            </a:endParaRPr>
          </a:p>
          <a:p>
            <a:r>
              <a:rPr lang="en-US" altLang="en-US" sz="2000"/>
              <a:t>Persons subject to this regulation </a:t>
            </a:r>
            <a:r>
              <a:rPr lang="en-US" altLang="en-US" sz="2000">
                <a:solidFill>
                  <a:srgbClr val="FF0000"/>
                </a:solidFill>
              </a:rPr>
              <a:t>will not knowingly make an unlawful communication </a:t>
            </a:r>
            <a:r>
              <a:rPr lang="en-US" altLang="en-US" sz="2000"/>
              <a:t>with an IG, MC, or the Office of Special Counsel (OSC). </a:t>
            </a:r>
          </a:p>
          <a:p>
            <a:endParaRPr lang="en-US" altLang="en-US" sz="1000"/>
          </a:p>
          <a:p>
            <a:r>
              <a:rPr lang="en-US" altLang="en-US" sz="2000"/>
              <a:t>An unlawful communication is a </a:t>
            </a:r>
            <a:r>
              <a:rPr lang="en-US" altLang="en-US" sz="2000">
                <a:solidFill>
                  <a:srgbClr val="FF0000"/>
                </a:solidFill>
              </a:rPr>
              <a:t>false official statement </a:t>
            </a:r>
            <a:r>
              <a:rPr lang="en-US" altLang="en-US" sz="2000"/>
              <a:t>under Article 107, Uniform Code of Military Justice. </a:t>
            </a:r>
          </a:p>
        </p:txBody>
      </p:sp>
    </p:spTree>
  </p:cSld>
  <p:clrMapOvr>
    <a:masterClrMapping/>
  </p:clrMapOvr>
  <p:transition>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DC87A8F0-31BD-4C73-8D19-13802E9437E8}" type="slidenum">
              <a:rPr lang="en-US" altLang="en-US" sz="1400" smtClean="0"/>
              <a:pPr>
                <a:spcBef>
                  <a:spcPct val="0"/>
                </a:spcBef>
                <a:buFontTx/>
                <a:buNone/>
              </a:pPr>
              <a:t>31</a:t>
            </a:fld>
            <a:endParaRPr lang="en-US" altLang="en-US" sz="1400" smtClean="0"/>
          </a:p>
        </p:txBody>
      </p:sp>
      <p:sp>
        <p:nvSpPr>
          <p:cNvPr id="71683" name="Text Box 30"/>
          <p:cNvSpPr txBox="1">
            <a:spLocks noChangeArrowheads="1"/>
          </p:cNvSpPr>
          <p:nvPr/>
        </p:nvSpPr>
        <p:spPr bwMode="auto">
          <a:xfrm>
            <a:off x="3086100" y="1155700"/>
            <a:ext cx="2873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Table 2-1</a:t>
            </a:r>
          </a:p>
        </p:txBody>
      </p:sp>
      <p:sp>
        <p:nvSpPr>
          <p:cNvPr id="77841" name="Rectangle 17"/>
          <p:cNvSpPr>
            <a:spLocks noChangeArrowheads="1"/>
          </p:cNvSpPr>
          <p:nvPr/>
        </p:nvSpPr>
        <p:spPr bwMode="auto">
          <a:xfrm>
            <a:off x="457200" y="4800600"/>
            <a:ext cx="7543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71685" name="Rectangle 2"/>
          <p:cNvSpPr>
            <a:spLocks noGrp="1" noChangeArrowheads="1"/>
          </p:cNvSpPr>
          <p:nvPr>
            <p:ph type="title"/>
          </p:nvPr>
        </p:nvSpPr>
        <p:spPr>
          <a:xfrm>
            <a:off x="1085850" y="330200"/>
            <a:ext cx="7086600" cy="762000"/>
          </a:xfrm>
          <a:noFill/>
        </p:spPr>
        <p:txBody>
          <a:bodyPr lIns="92075" tIns="46038" rIns="92075" bIns="46038"/>
          <a:lstStyle/>
          <a:p>
            <a:pPr eaLnBrk="1" hangingPunct="1"/>
            <a:r>
              <a:rPr lang="en-US" altLang="en-US" sz="4100" smtClean="0">
                <a:solidFill>
                  <a:srgbClr val="0000FF"/>
                </a:solidFill>
              </a:rPr>
              <a:t>Categories of IGs</a:t>
            </a:r>
          </a:p>
        </p:txBody>
      </p:sp>
      <p:sp>
        <p:nvSpPr>
          <p:cNvPr id="71686" name="Text Box 7"/>
          <p:cNvSpPr txBox="1">
            <a:spLocks noChangeArrowheads="1"/>
          </p:cNvSpPr>
          <p:nvPr/>
        </p:nvSpPr>
        <p:spPr bwMode="auto">
          <a:xfrm>
            <a:off x="4784725" y="5451475"/>
            <a:ext cx="435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latin typeface="Times New Roman" panose="02020603050405020304" pitchFamily="18" charset="0"/>
            </a:endParaRPr>
          </a:p>
        </p:txBody>
      </p:sp>
      <p:graphicFrame>
        <p:nvGraphicFramePr>
          <p:cNvPr id="5" name="Table 4"/>
          <p:cNvGraphicFramePr>
            <a:graphicFrameLocks noGrp="1"/>
          </p:cNvGraphicFramePr>
          <p:nvPr/>
        </p:nvGraphicFramePr>
        <p:xfrm>
          <a:off x="554038" y="2159000"/>
          <a:ext cx="8151810" cy="4152900"/>
        </p:xfrm>
        <a:graphic>
          <a:graphicData uri="http://schemas.openxmlformats.org/drawingml/2006/table">
            <a:tbl>
              <a:tblPr firstRow="1" bandRow="1">
                <a:tableStyleId>{5C22544A-7EE6-4342-B048-85BDC9FD1C3A}</a:tableStyleId>
              </a:tblPr>
              <a:tblGrid>
                <a:gridCol w="1219198">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611577">
                  <a:extLst>
                    <a:ext uri="{9D8B030D-6E8A-4147-A177-3AD203B41FA5}">
                      <a16:colId xmlns:a16="http://schemas.microsoft.com/office/drawing/2014/main" val="20004"/>
                    </a:ext>
                  </a:extLst>
                </a:gridCol>
                <a:gridCol w="1358635">
                  <a:extLst>
                    <a:ext uri="{9D8B030D-6E8A-4147-A177-3AD203B41FA5}">
                      <a16:colId xmlns:a16="http://schemas.microsoft.com/office/drawing/2014/main" val="20005"/>
                    </a:ext>
                  </a:extLst>
                </a:gridCol>
              </a:tblGrid>
              <a:tr h="533400">
                <a:tc>
                  <a:txBody>
                    <a:bodyPr/>
                    <a:lstStyle/>
                    <a:p>
                      <a:pPr algn="ctr"/>
                      <a:r>
                        <a:rPr lang="en-US" sz="1400" dirty="0" smtClean="0">
                          <a:solidFill>
                            <a:srgbClr val="3333FF"/>
                          </a:solidFill>
                        </a:rPr>
                        <a:t>Category</a:t>
                      </a:r>
                      <a:endParaRPr lang="en-US" sz="1400"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3333FF"/>
                          </a:solidFill>
                        </a:rPr>
                        <a:t>Grade</a:t>
                      </a:r>
                      <a:endParaRPr lang="en-US" sz="1400"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3333FF"/>
                          </a:solidFill>
                        </a:rPr>
                        <a:t>Inspections</a:t>
                      </a:r>
                      <a:endParaRPr lang="en-US" sz="1400"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3333FF"/>
                          </a:solidFill>
                        </a:rPr>
                        <a:t>Assistance</a:t>
                      </a:r>
                      <a:endParaRPr lang="en-US" sz="1400"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3333FF"/>
                          </a:solidFill>
                        </a:rPr>
                        <a:t>Investigations</a:t>
                      </a:r>
                      <a:endParaRPr lang="en-US" sz="1400"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smtClean="0">
                          <a:solidFill>
                            <a:srgbClr val="3333FF"/>
                          </a:solidFill>
                        </a:rPr>
                        <a:t>Teaching and Training</a:t>
                      </a:r>
                      <a:endParaRPr lang="en-US" sz="1400"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66485">
                <a:tc>
                  <a:txBody>
                    <a:bodyPr/>
                    <a:lstStyle/>
                    <a:p>
                      <a:r>
                        <a:rPr lang="en-US" sz="1600" b="1" dirty="0" smtClean="0">
                          <a:solidFill>
                            <a:srgbClr val="33CC33"/>
                          </a:solidFill>
                        </a:rPr>
                        <a:t>Inspector General</a:t>
                      </a:r>
                      <a:endParaRPr lang="en-US" sz="1600" b="1" dirty="0">
                        <a:solidFill>
                          <a:srgbClr val="33CC3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b="1" dirty="0" smtClean="0">
                          <a:solidFill>
                            <a:schemeClr val="tx1"/>
                          </a:solidFill>
                        </a:rPr>
                        <a:t>- CPT -- COL</a:t>
                      </a:r>
                    </a:p>
                    <a:p>
                      <a:r>
                        <a:rPr lang="en-US" sz="1050" b="1" dirty="0" smtClean="0">
                          <a:solidFill>
                            <a:schemeClr val="tx1"/>
                          </a:solidFill>
                        </a:rPr>
                        <a:t>- CW3 --</a:t>
                      </a:r>
                      <a:r>
                        <a:rPr lang="en-US" sz="1050" b="1" baseline="0" dirty="0" smtClean="0">
                          <a:solidFill>
                            <a:schemeClr val="tx1"/>
                          </a:solidFill>
                        </a:rPr>
                        <a:t> </a:t>
                      </a:r>
                      <a:r>
                        <a:rPr lang="en-US" sz="1050" b="1" dirty="0" smtClean="0">
                          <a:solidFill>
                            <a:schemeClr val="tx1"/>
                          </a:solidFill>
                        </a:rPr>
                        <a:t>CW5</a:t>
                      </a:r>
                    </a:p>
                    <a:p>
                      <a:r>
                        <a:rPr lang="en-US" sz="1050" b="1" dirty="0" smtClean="0">
                          <a:solidFill>
                            <a:schemeClr val="tx1"/>
                          </a:solidFill>
                        </a:rPr>
                        <a:t>- GS-11 --</a:t>
                      </a:r>
                      <a:r>
                        <a:rPr lang="en-US" sz="1050" b="1" baseline="0" dirty="0" smtClean="0">
                          <a:solidFill>
                            <a:schemeClr val="tx1"/>
                          </a:solidFill>
                        </a:rPr>
                        <a:t> </a:t>
                      </a:r>
                      <a:r>
                        <a:rPr lang="en-US" sz="1050" b="1" dirty="0" smtClean="0">
                          <a:solidFill>
                            <a:schemeClr val="tx1"/>
                          </a:solidFill>
                        </a:rPr>
                        <a:t>GS-15</a:t>
                      </a:r>
                      <a:endParaRPr 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Lead / Assist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Lead / Assist</a:t>
                      </a: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Lead / Assist</a:t>
                      </a: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Lead / Assist</a:t>
                      </a: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09600">
                <a:tc>
                  <a:txBody>
                    <a:bodyPr/>
                    <a:lstStyle/>
                    <a:p>
                      <a:r>
                        <a:rPr lang="en-US" sz="1600" b="1" dirty="0" smtClean="0">
                          <a:solidFill>
                            <a:srgbClr val="33CC33"/>
                          </a:solidFill>
                        </a:rPr>
                        <a:t>Assistant IG</a:t>
                      </a:r>
                      <a:endParaRPr lang="en-US" sz="1600" b="1" dirty="0">
                        <a:solidFill>
                          <a:srgbClr val="33CC3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b="1" dirty="0" smtClean="0">
                          <a:solidFill>
                            <a:schemeClr val="tx1"/>
                          </a:solidFill>
                        </a:rPr>
                        <a:t>- SSG (P) -- SGM</a:t>
                      </a:r>
                    </a:p>
                    <a:p>
                      <a:r>
                        <a:rPr lang="en-US" sz="1050" b="1" dirty="0" smtClean="0">
                          <a:solidFill>
                            <a:schemeClr val="tx1"/>
                          </a:solidFill>
                        </a:rPr>
                        <a:t>- GS-9 </a:t>
                      </a:r>
                      <a:endParaRPr 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Lead / Assist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Lead / Assist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Assist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Lead / Assist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05115">
                <a:tc>
                  <a:txBody>
                    <a:bodyPr/>
                    <a:lstStyle/>
                    <a:p>
                      <a:r>
                        <a:rPr lang="en-US" sz="1600" b="1" dirty="0" smtClean="0">
                          <a:solidFill>
                            <a:srgbClr val="D60093"/>
                          </a:solidFill>
                        </a:rPr>
                        <a:t>Temporary Assistant IG </a:t>
                      </a:r>
                      <a:endParaRPr lang="en-US" sz="1600" b="1" dirty="0">
                        <a:solidFill>
                          <a:srgbClr val="D6009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b="1" dirty="0" smtClean="0">
                          <a:solidFill>
                            <a:schemeClr val="tx1"/>
                          </a:solidFill>
                        </a:rPr>
                        <a:t>Officers, WOs,</a:t>
                      </a:r>
                      <a:r>
                        <a:rPr lang="en-US" sz="1050" b="1" baseline="0" dirty="0" smtClean="0">
                          <a:solidFill>
                            <a:schemeClr val="tx1"/>
                          </a:solidFill>
                        </a:rPr>
                        <a:t> NCOs, and DACs</a:t>
                      </a:r>
                      <a:endParaRPr 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Assist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Assist</a:t>
                      </a: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Assist</a:t>
                      </a: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Assist</a:t>
                      </a: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05115">
                <a:tc>
                  <a:txBody>
                    <a:bodyPr/>
                    <a:lstStyle/>
                    <a:p>
                      <a:r>
                        <a:rPr lang="en-US" sz="1600" b="1" dirty="0" smtClean="0">
                          <a:solidFill>
                            <a:srgbClr val="D60093"/>
                          </a:solidFill>
                        </a:rPr>
                        <a:t>Acting IG</a:t>
                      </a:r>
                      <a:endParaRPr lang="en-US" sz="1600" b="1" dirty="0">
                        <a:solidFill>
                          <a:srgbClr val="D6009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b="1" dirty="0" smtClean="0">
                          <a:solidFill>
                            <a:schemeClr val="tx1"/>
                          </a:solidFill>
                        </a:rPr>
                        <a:t>- CPT --</a:t>
                      </a:r>
                      <a:r>
                        <a:rPr lang="en-US" sz="1050" b="1" baseline="0" dirty="0" smtClean="0">
                          <a:solidFill>
                            <a:schemeClr val="tx1"/>
                          </a:solidFill>
                        </a:rPr>
                        <a:t> </a:t>
                      </a:r>
                      <a:r>
                        <a:rPr lang="en-US" sz="1050" b="1" dirty="0" smtClean="0">
                          <a:solidFill>
                            <a:schemeClr val="tx1"/>
                          </a:solidFill>
                        </a:rPr>
                        <a:t>COL</a:t>
                      </a:r>
                    </a:p>
                    <a:p>
                      <a:r>
                        <a:rPr lang="en-US" sz="1050" b="1" dirty="0" smtClean="0">
                          <a:solidFill>
                            <a:schemeClr val="tx1"/>
                          </a:solidFill>
                        </a:rPr>
                        <a:t>- GS-11 -- GS-15</a:t>
                      </a:r>
                      <a:endParaRPr 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rgbClr val="FF0000"/>
                          </a:solidFill>
                        </a:rPr>
                        <a:t>No</a:t>
                      </a:r>
                      <a:endParaRPr 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Basic Assistance </a:t>
                      </a:r>
                      <a:r>
                        <a:rPr lang="en-US" sz="1050" b="1" dirty="0" smtClean="0">
                          <a:solidFill>
                            <a:schemeClr val="tx1"/>
                          </a:solidFill>
                        </a:rPr>
                        <a:t>(with supervision)</a:t>
                      </a:r>
                      <a:endParaRPr 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rgbClr val="FF0000"/>
                          </a:solidFill>
                        </a:rPr>
                        <a:t>No</a:t>
                      </a:r>
                      <a:endParaRPr lang="en-US" sz="16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tx1"/>
                          </a:solidFill>
                        </a:rPr>
                        <a:t>Assist</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24840">
                <a:tc>
                  <a:txBody>
                    <a:bodyPr/>
                    <a:lstStyle/>
                    <a:p>
                      <a:r>
                        <a:rPr lang="en-US" sz="1600" b="1" dirty="0" smtClean="0">
                          <a:solidFill>
                            <a:srgbClr val="D60093"/>
                          </a:solidFill>
                        </a:rPr>
                        <a:t>Admin Support</a:t>
                      </a:r>
                      <a:endParaRPr lang="en-US" sz="1600" b="1" dirty="0">
                        <a:solidFill>
                          <a:srgbClr val="D60093"/>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50" b="1" dirty="0" smtClean="0">
                          <a:solidFill>
                            <a:schemeClr val="tx1"/>
                          </a:solidFill>
                        </a:rPr>
                        <a:t>- Per MTOE</a:t>
                      </a:r>
                      <a:r>
                        <a:rPr lang="en-US" sz="1050" b="1" baseline="0" dirty="0" smtClean="0">
                          <a:solidFill>
                            <a:schemeClr val="tx1"/>
                          </a:solidFill>
                        </a:rPr>
                        <a:t> / TDA</a:t>
                      </a:r>
                      <a:endParaRPr 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No</a:t>
                      </a: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No</a:t>
                      </a: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rPr>
                        <a:t>No</a:t>
                      </a: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Assist</a:t>
                      </a:r>
                    </a:p>
                    <a:p>
                      <a:r>
                        <a:rPr lang="en-US" sz="1200" b="1" dirty="0" smtClean="0">
                          <a:solidFill>
                            <a:schemeClr val="tx1"/>
                          </a:solidFill>
                        </a:rPr>
                        <a:t>(support</a:t>
                      </a:r>
                      <a:r>
                        <a:rPr lang="en-US" sz="1200" b="1" baseline="0" dirty="0" smtClean="0">
                          <a:solidFill>
                            <a:schemeClr val="tx1"/>
                          </a:solidFill>
                        </a:rPr>
                        <a:t> only)</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6-Point Star 5"/>
          <p:cNvSpPr/>
          <p:nvPr/>
        </p:nvSpPr>
        <p:spPr bwMode="auto">
          <a:xfrm>
            <a:off x="114300" y="2895600"/>
            <a:ext cx="249238" cy="249238"/>
          </a:xfrm>
          <a:prstGeom prst="star6">
            <a:avLst/>
          </a:prstGeom>
          <a:solidFill>
            <a:srgbClr val="FFFF00"/>
          </a:solidFill>
          <a:ln w="3175" cap="flat" cmpd="sng" algn="ctr">
            <a:solidFill>
              <a:schemeClr val="tx1"/>
            </a:solidFill>
            <a:prstDash val="solid"/>
            <a:miter lim="800000"/>
            <a:headEnd type="none" w="med" len="med"/>
            <a:tailEnd type="none" w="med" len="med"/>
          </a:ln>
          <a:effectLst/>
        </p:spPr>
        <p:txBody>
          <a:bodyPr wrap="none"/>
          <a:lstStyle/>
          <a:p>
            <a:pPr algn="ctr" eaLnBrk="1" hangingPunct="1">
              <a:defRPr/>
            </a:pPr>
            <a:endParaRPr lang="en-US">
              <a:latin typeface="Arial" charset="0"/>
            </a:endParaRPr>
          </a:p>
        </p:txBody>
      </p:sp>
      <p:sp>
        <p:nvSpPr>
          <p:cNvPr id="18" name="6-Point Star 17"/>
          <p:cNvSpPr/>
          <p:nvPr/>
        </p:nvSpPr>
        <p:spPr bwMode="auto">
          <a:xfrm>
            <a:off x="131763" y="3636963"/>
            <a:ext cx="249237" cy="249237"/>
          </a:xfrm>
          <a:prstGeom prst="star6">
            <a:avLst/>
          </a:prstGeom>
          <a:solidFill>
            <a:srgbClr val="FFFF00"/>
          </a:solidFill>
          <a:ln w="3175" cap="flat" cmpd="sng" algn="ctr">
            <a:solidFill>
              <a:schemeClr val="tx1"/>
            </a:solidFill>
            <a:prstDash val="solid"/>
            <a:miter lim="800000"/>
            <a:headEnd type="none" w="med" len="med"/>
            <a:tailEnd type="none" w="med" len="med"/>
          </a:ln>
          <a:effectLst/>
        </p:spPr>
        <p:txBody>
          <a:bodyPr wrap="none"/>
          <a:lstStyle/>
          <a:p>
            <a:pPr algn="ctr" eaLnBrk="1" hangingPunct="1">
              <a:defRPr/>
            </a:pPr>
            <a:endParaRPr lang="en-US">
              <a:latin typeface="Arial" charset="0"/>
            </a:endParaRPr>
          </a:p>
        </p:txBody>
      </p:sp>
      <p:sp>
        <p:nvSpPr>
          <p:cNvPr id="19" name="6-Point Star 18"/>
          <p:cNvSpPr/>
          <p:nvPr/>
        </p:nvSpPr>
        <p:spPr bwMode="auto">
          <a:xfrm>
            <a:off x="2722563" y="1600200"/>
            <a:ext cx="249237" cy="249238"/>
          </a:xfrm>
          <a:prstGeom prst="star6">
            <a:avLst/>
          </a:prstGeom>
          <a:solidFill>
            <a:srgbClr val="FFFF00"/>
          </a:solidFill>
          <a:ln w="3175" cap="flat" cmpd="sng" algn="ctr">
            <a:solidFill>
              <a:schemeClr val="tx1"/>
            </a:solidFill>
            <a:prstDash val="solid"/>
            <a:miter lim="800000"/>
            <a:headEnd type="none" w="med" len="med"/>
            <a:tailEnd type="none" w="med" len="med"/>
          </a:ln>
          <a:effectLst/>
        </p:spPr>
        <p:txBody>
          <a:bodyPr wrap="none"/>
          <a:lstStyle/>
          <a:p>
            <a:pPr algn="ctr" eaLnBrk="1" hangingPunct="1">
              <a:defRPr/>
            </a:pPr>
            <a:endParaRPr lang="en-US">
              <a:latin typeface="Arial" charset="0"/>
            </a:endParaRPr>
          </a:p>
        </p:txBody>
      </p:sp>
      <p:sp>
        <p:nvSpPr>
          <p:cNvPr id="71742" name="Text Box 30"/>
          <p:cNvSpPr txBox="1">
            <a:spLocks noChangeArrowheads="1"/>
          </p:cNvSpPr>
          <p:nvPr/>
        </p:nvSpPr>
        <p:spPr bwMode="auto">
          <a:xfrm>
            <a:off x="2971800" y="1584325"/>
            <a:ext cx="3001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 Must attend TIGS Basic Course</a:t>
            </a:r>
          </a:p>
        </p:txBody>
      </p:sp>
      <p:grpSp>
        <p:nvGrpSpPr>
          <p:cNvPr id="15" name="Group 14"/>
          <p:cNvGrpSpPr/>
          <p:nvPr/>
        </p:nvGrpSpPr>
        <p:grpSpPr>
          <a:xfrm>
            <a:off x="7543799" y="990600"/>
            <a:ext cx="1052513" cy="903288"/>
            <a:chOff x="7543799" y="925512"/>
            <a:chExt cx="1052513" cy="903288"/>
          </a:xfrm>
        </p:grpSpPr>
        <p:sp>
          <p:nvSpPr>
            <p:cNvPr id="16"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20"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7</a:t>
              </a:r>
            </a:p>
          </p:txBody>
        </p: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778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4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A9452C44-04B6-49BF-92C5-54C5EF7F03C3}" type="slidenum">
              <a:rPr lang="en-US" altLang="en-US" sz="1400" smtClean="0"/>
              <a:pPr>
                <a:spcBef>
                  <a:spcPct val="0"/>
                </a:spcBef>
                <a:buFontTx/>
                <a:buNone/>
              </a:pPr>
              <a:t>32</a:t>
            </a:fld>
            <a:endParaRPr lang="en-US" altLang="en-US" sz="1400" smtClean="0"/>
          </a:p>
        </p:txBody>
      </p:sp>
      <p:sp>
        <p:nvSpPr>
          <p:cNvPr id="105474" name="Rectangle 2"/>
          <p:cNvSpPr>
            <a:spLocks noGrp="1" noChangeArrowheads="1"/>
          </p:cNvSpPr>
          <p:nvPr>
            <p:ph type="title"/>
          </p:nvPr>
        </p:nvSpPr>
        <p:spPr>
          <a:xfrm>
            <a:off x="609600" y="381000"/>
            <a:ext cx="8534400" cy="869950"/>
          </a:xfrm>
        </p:spPr>
        <p:txBody>
          <a:bodyPr lIns="92075" tIns="46038" rIns="92075" bIns="46038"/>
          <a:lstStyle/>
          <a:p>
            <a:pPr eaLnBrk="1" hangingPunct="1">
              <a:defRPr/>
            </a:pPr>
            <a:r>
              <a:rPr lang="en-US" sz="3800" smtClean="0">
                <a:solidFill>
                  <a:srgbClr val="FF0000"/>
                </a:solidFill>
                <a:effectLst>
                  <a:outerShdw blurRad="38100" dist="38100" dir="2700000" algn="tl">
                    <a:srgbClr val="C0C0C0"/>
                  </a:outerShdw>
                </a:effectLst>
              </a:rPr>
              <a:t>IG Duty Restrictions</a:t>
            </a:r>
            <a:endParaRPr lang="en-US" sz="2300" smtClean="0">
              <a:solidFill>
                <a:srgbClr val="0000FF"/>
              </a:solidFill>
            </a:endParaRPr>
          </a:p>
        </p:txBody>
      </p:sp>
      <p:sp>
        <p:nvSpPr>
          <p:cNvPr id="105475" name="Rectangle 3"/>
          <p:cNvSpPr>
            <a:spLocks noGrp="1" noChangeArrowheads="1"/>
          </p:cNvSpPr>
          <p:nvPr>
            <p:ph type="body" idx="1"/>
          </p:nvPr>
        </p:nvSpPr>
        <p:spPr>
          <a:xfrm>
            <a:off x="152400" y="1905000"/>
            <a:ext cx="8839200" cy="5486400"/>
          </a:xfrm>
        </p:spPr>
        <p:txBody>
          <a:bodyPr lIns="92075" tIns="44450" rIns="92075" bIns="44450"/>
          <a:lstStyle/>
          <a:p>
            <a:pPr marL="271463" indent="-271463" algn="ctr" defTabSz="868363" eaLnBrk="1" hangingPunct="1">
              <a:lnSpc>
                <a:spcPct val="120000"/>
              </a:lnSpc>
              <a:buFontTx/>
              <a:buNone/>
              <a:defRPr/>
            </a:pPr>
            <a:r>
              <a:rPr lang="en-US" sz="2000" i="1" dirty="0" smtClean="0">
                <a:solidFill>
                  <a:srgbClr val="0066FF"/>
                </a:solidFill>
                <a:effectLst>
                  <a:outerShdw blurRad="38100" dist="38100" dir="2700000" algn="tl">
                    <a:srgbClr val="C0C0C0"/>
                  </a:outerShdw>
                </a:effectLst>
              </a:rPr>
              <a:t>Inspectors General, Assistant IGs,</a:t>
            </a:r>
            <a:r>
              <a:rPr lang="en-US" sz="2000" i="1" dirty="0" smtClean="0"/>
              <a:t> </a:t>
            </a:r>
            <a:r>
              <a:rPr lang="en-US" sz="2000" i="1" dirty="0" smtClean="0">
                <a:solidFill>
                  <a:srgbClr val="0066FF"/>
                </a:solidFill>
                <a:effectLst>
                  <a:outerShdw blurRad="38100" dist="38100" dir="2700000" algn="tl">
                    <a:srgbClr val="C0C0C0"/>
                  </a:outerShdw>
                </a:effectLst>
              </a:rPr>
              <a:t>Temporary Assistant  IGs, </a:t>
            </a:r>
          </a:p>
          <a:p>
            <a:pPr marL="271463" indent="-271463" algn="ctr" defTabSz="868363" eaLnBrk="1" hangingPunct="1">
              <a:lnSpc>
                <a:spcPct val="120000"/>
              </a:lnSpc>
              <a:buFontTx/>
              <a:buNone/>
              <a:defRPr/>
            </a:pPr>
            <a:r>
              <a:rPr lang="en-US" sz="2000" i="1" dirty="0" smtClean="0">
                <a:effectLst>
                  <a:outerShdw blurRad="38100" dist="38100" dir="2700000" algn="tl">
                    <a:srgbClr val="C0C0C0"/>
                  </a:outerShdw>
                </a:effectLst>
              </a:rPr>
              <a:t>or </a:t>
            </a:r>
            <a:r>
              <a:rPr lang="en-US" sz="2000" i="1" dirty="0" smtClean="0">
                <a:solidFill>
                  <a:srgbClr val="0066FF"/>
                </a:solidFill>
                <a:effectLst>
                  <a:outerShdw blurRad="38100" dist="38100" dir="2700000" algn="tl">
                    <a:srgbClr val="C0C0C0"/>
                  </a:outerShdw>
                </a:effectLst>
              </a:rPr>
              <a:t>Acting IGs</a:t>
            </a:r>
            <a:r>
              <a:rPr lang="en-US" sz="2000" i="1" dirty="0" smtClean="0"/>
              <a:t> will </a:t>
            </a:r>
            <a:r>
              <a:rPr lang="en-US" sz="2000" i="1" u="sng" dirty="0" smtClean="0">
                <a:solidFill>
                  <a:srgbClr val="FF0000"/>
                </a:solidFill>
              </a:rPr>
              <a:t>NOT</a:t>
            </a:r>
            <a:r>
              <a:rPr lang="en-US" sz="2000" dirty="0" smtClean="0"/>
              <a:t>:</a:t>
            </a:r>
          </a:p>
          <a:p>
            <a:pPr marL="271463" indent="-271463" defTabSz="868363" eaLnBrk="1" hangingPunct="1">
              <a:lnSpc>
                <a:spcPct val="120000"/>
              </a:lnSpc>
              <a:defRPr/>
            </a:pPr>
            <a:r>
              <a:rPr lang="en-US" sz="2000" dirty="0" smtClean="0"/>
              <a:t>Be assigned to any </a:t>
            </a:r>
            <a:r>
              <a:rPr lang="en-US" sz="2000" dirty="0" smtClean="0">
                <a:solidFill>
                  <a:srgbClr val="FF0000"/>
                </a:solidFill>
                <a:effectLst>
                  <a:outerShdw blurRad="38100" dist="38100" dir="2700000" algn="tl">
                    <a:srgbClr val="C0C0C0"/>
                  </a:outerShdw>
                </a:effectLst>
              </a:rPr>
              <a:t>non-IG</a:t>
            </a:r>
            <a:r>
              <a:rPr lang="en-US" sz="2000" dirty="0" smtClean="0">
                <a:solidFill>
                  <a:srgbClr val="3333FF"/>
                </a:solidFill>
                <a:effectLst>
                  <a:outerShdw blurRad="38100" dist="38100" dir="2700000" algn="tl">
                    <a:srgbClr val="C0C0C0"/>
                  </a:outerShdw>
                </a:effectLst>
              </a:rPr>
              <a:t> assistance, evaluation, or investigations functions.</a:t>
            </a:r>
            <a:endParaRPr lang="en-US" sz="1000" dirty="0" smtClean="0">
              <a:solidFill>
                <a:srgbClr val="3333FF"/>
              </a:solidFill>
              <a:effectLst>
                <a:outerShdw blurRad="38100" dist="38100" dir="2700000" algn="tl">
                  <a:srgbClr val="C0C0C0"/>
                </a:outerShdw>
              </a:effectLst>
            </a:endParaRPr>
          </a:p>
          <a:p>
            <a:pPr marL="271463" indent="-271463" defTabSz="868363" eaLnBrk="1" hangingPunct="1">
              <a:lnSpc>
                <a:spcPct val="120000"/>
              </a:lnSpc>
              <a:defRPr/>
            </a:pPr>
            <a:r>
              <a:rPr lang="en-US" sz="2000" dirty="0" smtClean="0"/>
              <a:t>Be assigned duties that may disqualify them from conducting impartial Inquiries / </a:t>
            </a:r>
            <a:r>
              <a:rPr lang="en-US" sz="2000" dirty="0"/>
              <a:t>I</a:t>
            </a:r>
            <a:r>
              <a:rPr lang="en-US" sz="2000" dirty="0" smtClean="0"/>
              <a:t>nvestigations.</a:t>
            </a:r>
            <a:endParaRPr lang="en-US" sz="1000" dirty="0" smtClean="0">
              <a:solidFill>
                <a:srgbClr val="3333FF"/>
              </a:solidFill>
              <a:effectLst>
                <a:outerShdw blurRad="38100" dist="38100" dir="2700000" algn="tl">
                  <a:srgbClr val="C0C0C0"/>
                </a:outerShdw>
              </a:effectLst>
            </a:endParaRPr>
          </a:p>
          <a:p>
            <a:pPr marL="271463" indent="-271463" defTabSz="868363" eaLnBrk="1" hangingPunct="1">
              <a:lnSpc>
                <a:spcPct val="120000"/>
              </a:lnSpc>
              <a:defRPr/>
            </a:pPr>
            <a:r>
              <a:rPr lang="en-US" sz="2000" dirty="0" smtClean="0"/>
              <a:t>Serve on local </a:t>
            </a:r>
            <a:r>
              <a:rPr lang="en-US" sz="2000" dirty="0" smtClean="0">
                <a:solidFill>
                  <a:srgbClr val="3333FF"/>
                </a:solidFill>
                <a:effectLst>
                  <a:outerShdw blurRad="38100" dist="38100" dir="2700000" algn="tl">
                    <a:srgbClr val="C0C0C0"/>
                  </a:outerShdw>
                </a:effectLst>
              </a:rPr>
              <a:t>administrative separation boards,</a:t>
            </a:r>
            <a:r>
              <a:rPr lang="en-US" sz="2000" dirty="0" smtClean="0"/>
              <a:t> promotion boards, </a:t>
            </a:r>
            <a:r>
              <a:rPr lang="en-US" sz="2000" dirty="0" smtClean="0">
                <a:solidFill>
                  <a:srgbClr val="3333FF"/>
                </a:solidFill>
                <a:effectLst>
                  <a:outerShdw blurRad="38100" dist="38100" dir="2700000" algn="tl">
                    <a:srgbClr val="C0C0C0"/>
                  </a:outerShdw>
                </a:effectLst>
              </a:rPr>
              <a:t>contracting awards boards</a:t>
            </a:r>
            <a:r>
              <a:rPr lang="en-US" sz="2000" dirty="0" smtClean="0"/>
              <a:t>, etc. </a:t>
            </a:r>
          </a:p>
          <a:p>
            <a:pPr marL="271463" indent="-271463" defTabSz="868363" eaLnBrk="1" hangingPunct="1">
              <a:lnSpc>
                <a:spcPct val="120000"/>
              </a:lnSpc>
              <a:defRPr/>
            </a:pPr>
            <a:r>
              <a:rPr lang="en-US" sz="2000" dirty="0" smtClean="0"/>
              <a:t>Sitting on courts-martial panels </a:t>
            </a:r>
            <a:r>
              <a:rPr lang="en-US" sz="2000" u="sng" dirty="0" smtClean="0">
                <a:solidFill>
                  <a:srgbClr val="33CC33"/>
                </a:solidFill>
              </a:rPr>
              <a:t>is allowed.</a:t>
            </a:r>
            <a:endParaRPr lang="en-US" sz="2000" dirty="0" smtClean="0"/>
          </a:p>
        </p:txBody>
      </p:sp>
      <p:sp>
        <p:nvSpPr>
          <p:cNvPr id="73733" name="Text Box 9"/>
          <p:cNvSpPr txBox="1">
            <a:spLocks noChangeArrowheads="1"/>
          </p:cNvSpPr>
          <p:nvPr/>
        </p:nvSpPr>
        <p:spPr bwMode="auto">
          <a:xfrm>
            <a:off x="3124200" y="1143000"/>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2-7</a:t>
            </a:r>
          </a:p>
        </p:txBody>
      </p:sp>
      <p:sp>
        <p:nvSpPr>
          <p:cNvPr id="73734" name="Rectangle 10"/>
          <p:cNvSpPr>
            <a:spLocks noChangeArrowheads="1"/>
          </p:cNvSpPr>
          <p:nvPr/>
        </p:nvSpPr>
        <p:spPr bwMode="auto">
          <a:xfrm>
            <a:off x="0" y="53340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000" b="0"/>
              <a:t> </a:t>
            </a:r>
            <a:endParaRPr lang="en-US" altLang="en-US" sz="2000">
              <a:solidFill>
                <a:srgbClr val="FF0000"/>
              </a:solidFill>
            </a:endParaRPr>
          </a:p>
          <a:p>
            <a:pPr algn="ctr" eaLnBrk="1" hangingPunct="1">
              <a:spcBef>
                <a:spcPct val="0"/>
              </a:spcBef>
              <a:buFontTx/>
              <a:buNone/>
            </a:pPr>
            <a:r>
              <a:rPr lang="en-US" altLang="en-US" sz="2000" u="sng">
                <a:solidFill>
                  <a:srgbClr val="FF0000"/>
                </a:solidFill>
              </a:rPr>
              <a:t>Bottom line</a:t>
            </a:r>
            <a:r>
              <a:rPr lang="en-US" altLang="en-US" sz="2000">
                <a:solidFill>
                  <a:srgbClr val="FF0000"/>
                </a:solidFill>
              </a:rPr>
              <a:t>:  Avoid conflicts of interest or </a:t>
            </a:r>
          </a:p>
          <a:p>
            <a:pPr algn="ctr" eaLnBrk="1" hangingPunct="1">
              <a:spcBef>
                <a:spcPct val="0"/>
              </a:spcBef>
              <a:buFontTx/>
              <a:buNone/>
            </a:pPr>
            <a:r>
              <a:rPr lang="en-US" altLang="en-US" sz="2000">
                <a:solidFill>
                  <a:srgbClr val="FF0000"/>
                </a:solidFill>
              </a:rPr>
              <a:t>compromising your impartial status!</a:t>
            </a:r>
          </a:p>
        </p:txBody>
      </p:sp>
      <p:grpSp>
        <p:nvGrpSpPr>
          <p:cNvPr id="10" name="Group 9"/>
          <p:cNvGrpSpPr/>
          <p:nvPr/>
        </p:nvGrpSpPr>
        <p:grpSpPr>
          <a:xfrm>
            <a:off x="7543799" y="990600"/>
            <a:ext cx="1052513" cy="903288"/>
            <a:chOff x="7543799" y="925512"/>
            <a:chExt cx="1052513" cy="903288"/>
          </a:xfrm>
        </p:grpSpPr>
        <p:sp>
          <p:nvSpPr>
            <p:cNvPr id="12"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3"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8</a:t>
              </a:r>
            </a:p>
          </p:txBody>
        </p:sp>
      </p:grpSp>
    </p:spTree>
  </p:cSld>
  <p:clrMapOvr>
    <a:masterClrMapping/>
  </p:clrMapOvr>
  <p:transition>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87D03EE1-ABA3-443B-B9AE-FC8EB01412F5}" type="slidenum">
              <a:rPr lang="en-US" altLang="en-US" sz="1400" smtClean="0"/>
              <a:pPr>
                <a:spcBef>
                  <a:spcPct val="0"/>
                </a:spcBef>
                <a:buFontTx/>
                <a:buNone/>
              </a:pPr>
              <a:t>33</a:t>
            </a:fld>
            <a:endParaRPr lang="en-US" altLang="en-US" sz="1400" smtClean="0"/>
          </a:p>
        </p:txBody>
      </p:sp>
      <p:sp>
        <p:nvSpPr>
          <p:cNvPr id="75779" name="Rectangle 2050"/>
          <p:cNvSpPr>
            <a:spLocks noGrp="1" noChangeArrowheads="1"/>
          </p:cNvSpPr>
          <p:nvPr>
            <p:ph type="title"/>
          </p:nvPr>
        </p:nvSpPr>
        <p:spPr>
          <a:xfrm>
            <a:off x="1219200" y="685800"/>
            <a:ext cx="7391400" cy="762000"/>
          </a:xfrm>
        </p:spPr>
        <p:txBody>
          <a:bodyPr/>
          <a:lstStyle/>
          <a:p>
            <a:pPr eaLnBrk="1" hangingPunct="1"/>
            <a:r>
              <a:rPr lang="en-US" altLang="en-US" sz="3600" smtClean="0">
                <a:solidFill>
                  <a:srgbClr val="3333FF"/>
                </a:solidFill>
              </a:rPr>
              <a:t>Duty Restrictions for Administrative Support </a:t>
            </a:r>
            <a:br>
              <a:rPr lang="en-US" altLang="en-US" sz="3600" smtClean="0">
                <a:solidFill>
                  <a:srgbClr val="3333FF"/>
                </a:solidFill>
              </a:rPr>
            </a:br>
            <a:r>
              <a:rPr lang="en-US" altLang="en-US" sz="3600" smtClean="0">
                <a:solidFill>
                  <a:srgbClr val="3333FF"/>
                </a:solidFill>
              </a:rPr>
              <a:t>Personnel</a:t>
            </a:r>
          </a:p>
        </p:txBody>
      </p:sp>
      <p:sp>
        <p:nvSpPr>
          <p:cNvPr id="75780" name="Text Box 2055"/>
          <p:cNvSpPr txBox="1">
            <a:spLocks noChangeArrowheads="1"/>
          </p:cNvSpPr>
          <p:nvPr/>
        </p:nvSpPr>
        <p:spPr bwMode="auto">
          <a:xfrm>
            <a:off x="4132263" y="6092825"/>
            <a:ext cx="4643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Table 2-1 and paragraph 2-2 h</a:t>
            </a:r>
          </a:p>
        </p:txBody>
      </p:sp>
      <p:sp>
        <p:nvSpPr>
          <p:cNvPr id="75782" name="Rectangle 3"/>
          <p:cNvSpPr>
            <a:spLocks noChangeArrowheads="1"/>
          </p:cNvSpPr>
          <p:nvPr/>
        </p:nvSpPr>
        <p:spPr bwMode="auto">
          <a:xfrm>
            <a:off x="217488" y="20574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4450" rIns="92075" bIns="44450"/>
          <a:lstStyle>
            <a:lvl1pPr marL="271463" indent="-271463" defTabSz="868363">
              <a:spcBef>
                <a:spcPct val="20000"/>
              </a:spcBef>
              <a:buChar char="•"/>
              <a:defRPr sz="3200" b="1">
                <a:solidFill>
                  <a:schemeClr val="tx1"/>
                </a:solidFill>
                <a:latin typeface="Arial" panose="020B0604020202020204" pitchFamily="34" charset="0"/>
              </a:defRPr>
            </a:lvl1pPr>
            <a:lvl2pPr marL="742950" indent="-285750" defTabSz="868363">
              <a:spcBef>
                <a:spcPct val="20000"/>
              </a:spcBef>
              <a:buChar char="–"/>
              <a:defRPr sz="2800" b="1">
                <a:solidFill>
                  <a:schemeClr val="tx1"/>
                </a:solidFill>
                <a:latin typeface="Arial" panose="020B0604020202020204" pitchFamily="34" charset="0"/>
              </a:defRPr>
            </a:lvl2pPr>
            <a:lvl3pPr marL="1143000" indent="-228600" defTabSz="868363">
              <a:spcBef>
                <a:spcPct val="20000"/>
              </a:spcBef>
              <a:buChar char="•"/>
              <a:defRPr sz="2400" b="1">
                <a:solidFill>
                  <a:schemeClr val="tx1"/>
                </a:solidFill>
                <a:latin typeface="Arial" panose="020B0604020202020204" pitchFamily="34" charset="0"/>
              </a:defRPr>
            </a:lvl3pPr>
            <a:lvl4pPr marL="1600200" indent="-228600" defTabSz="868363">
              <a:spcBef>
                <a:spcPct val="20000"/>
              </a:spcBef>
              <a:buChar char="–"/>
              <a:defRPr sz="2000" b="1">
                <a:solidFill>
                  <a:schemeClr val="tx1"/>
                </a:solidFill>
                <a:latin typeface="Arial" panose="020B0604020202020204" pitchFamily="34" charset="0"/>
              </a:defRPr>
            </a:lvl4pPr>
            <a:lvl5pPr marL="2057400" indent="-228600" defTabSz="868363">
              <a:spcBef>
                <a:spcPct val="20000"/>
              </a:spcBef>
              <a:buChar char="»"/>
              <a:defRPr sz="2000" b="1">
                <a:solidFill>
                  <a:schemeClr val="tx1"/>
                </a:solidFill>
                <a:latin typeface="Arial" panose="020B0604020202020204" pitchFamily="34" charset="0"/>
              </a:defRPr>
            </a:lvl5pPr>
            <a:lvl6pPr marL="25146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9pPr>
          </a:lstStyle>
          <a:p>
            <a:r>
              <a:rPr lang="en-US" altLang="en-US" sz="1600" dirty="0"/>
              <a:t>Administrative support staff members are Soldiers and Civilian employees who serve in administrative support positions </a:t>
            </a:r>
            <a:r>
              <a:rPr lang="en-US" altLang="en-US" sz="1600" dirty="0">
                <a:solidFill>
                  <a:srgbClr val="3333FF"/>
                </a:solidFill>
              </a:rPr>
              <a:t>(such as administrative assistants, secretaries, drivers, computer operators, clerks, typists, and so forth)</a:t>
            </a:r>
            <a:r>
              <a:rPr lang="en-US" altLang="en-US" sz="1600" dirty="0"/>
              <a:t>. </a:t>
            </a:r>
          </a:p>
          <a:p>
            <a:endParaRPr lang="en-US" altLang="en-US" sz="1000" dirty="0"/>
          </a:p>
          <a:p>
            <a:r>
              <a:rPr lang="en-US" altLang="en-US" sz="1600" dirty="0"/>
              <a:t>They take the IG oath because they have access to IG records and the IGARS database. </a:t>
            </a:r>
          </a:p>
          <a:p>
            <a:endParaRPr lang="en-US" altLang="en-US" sz="1000" dirty="0"/>
          </a:p>
          <a:p>
            <a:r>
              <a:rPr lang="en-US" altLang="en-US" sz="1600" dirty="0">
                <a:solidFill>
                  <a:srgbClr val="FF0000"/>
                </a:solidFill>
              </a:rPr>
              <a:t>Administrative Support staff members may </a:t>
            </a:r>
            <a:r>
              <a:rPr lang="en-US" altLang="en-US" sz="1600" u="sng" dirty="0">
                <a:solidFill>
                  <a:srgbClr val="FF0000"/>
                </a:solidFill>
              </a:rPr>
              <a:t>not lead or participate</a:t>
            </a:r>
            <a:r>
              <a:rPr lang="en-US" altLang="en-US" sz="1600" dirty="0">
                <a:solidFill>
                  <a:srgbClr val="FF0000"/>
                </a:solidFill>
              </a:rPr>
              <a:t> in any of the four IG </a:t>
            </a:r>
            <a:r>
              <a:rPr lang="en-US" altLang="en-US" sz="1600" dirty="0" smtClean="0">
                <a:solidFill>
                  <a:srgbClr val="FF0000"/>
                </a:solidFill>
              </a:rPr>
              <a:t>functions.</a:t>
            </a:r>
            <a:endParaRPr lang="en-US" altLang="en-US" sz="1600" dirty="0">
              <a:solidFill>
                <a:srgbClr val="FF0000"/>
              </a:solidFill>
            </a:endParaRPr>
          </a:p>
          <a:p>
            <a:endParaRPr lang="en-US" altLang="en-US" sz="1000" dirty="0"/>
          </a:p>
          <a:p>
            <a:r>
              <a:rPr lang="en-US" altLang="en-US" sz="1600" dirty="0"/>
              <a:t>Administrative support staff members are not required to attend TIGS’s Basic Course but are strongly encouraged do so on a </a:t>
            </a:r>
            <a:r>
              <a:rPr lang="en-US" altLang="en-US" sz="1600" dirty="0">
                <a:solidFill>
                  <a:srgbClr val="3333FF"/>
                </a:solidFill>
              </a:rPr>
              <a:t>space-available basis</a:t>
            </a:r>
            <a:r>
              <a:rPr lang="en-US" altLang="en-US" sz="1600" dirty="0"/>
              <a:t>. </a:t>
            </a:r>
          </a:p>
          <a:p>
            <a:endParaRPr lang="en-US" altLang="en-US" sz="1000" dirty="0"/>
          </a:p>
          <a:p>
            <a:r>
              <a:rPr lang="en-US" altLang="en-US" sz="1600" dirty="0"/>
              <a:t>The Command IG may designate school-trained administrative support staff members to serve for specified periods of time as Assistant IGs when circumstances require increased capability within the IG staff section. </a:t>
            </a:r>
          </a:p>
        </p:txBody>
      </p:sp>
      <p:grpSp>
        <p:nvGrpSpPr>
          <p:cNvPr id="9" name="Group 8"/>
          <p:cNvGrpSpPr/>
          <p:nvPr/>
        </p:nvGrpSpPr>
        <p:grpSpPr>
          <a:xfrm>
            <a:off x="7543799" y="990600"/>
            <a:ext cx="1052513" cy="903288"/>
            <a:chOff x="7543799" y="925512"/>
            <a:chExt cx="1052513" cy="903288"/>
          </a:xfrm>
        </p:grpSpPr>
        <p:sp>
          <p:nvSpPr>
            <p:cNvPr id="10"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1"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a:cs typeface="Arial" panose="020B0604020202020204" pitchFamily="34" charset="0"/>
                </a:rPr>
                <a:t>9</a:t>
              </a:r>
            </a:p>
          </p:txBody>
        </p:sp>
      </p:grpSp>
    </p:spTree>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EF64281D-B43C-4B57-AC8F-E3571B9974C2}" type="slidenum">
              <a:rPr lang="en-US" altLang="en-US" sz="1400" smtClean="0"/>
              <a:pPr>
                <a:spcBef>
                  <a:spcPct val="0"/>
                </a:spcBef>
                <a:buFontTx/>
                <a:buNone/>
              </a:pPr>
              <a:t>34</a:t>
            </a:fld>
            <a:endParaRPr lang="en-US" altLang="en-US" sz="1400" smtClean="0"/>
          </a:p>
        </p:txBody>
      </p:sp>
      <p:sp>
        <p:nvSpPr>
          <p:cNvPr id="77827" name="Rectangle 1026"/>
          <p:cNvSpPr>
            <a:spLocks noGrp="1" noChangeArrowheads="1"/>
          </p:cNvSpPr>
          <p:nvPr>
            <p:ph type="title"/>
          </p:nvPr>
        </p:nvSpPr>
        <p:spPr>
          <a:xfrm>
            <a:off x="762000" y="381000"/>
            <a:ext cx="8305800" cy="1066800"/>
          </a:xfrm>
          <a:noFill/>
        </p:spPr>
        <p:txBody>
          <a:bodyPr lIns="92075" tIns="46038" rIns="92075" bIns="46038"/>
          <a:lstStyle/>
          <a:p>
            <a:pPr eaLnBrk="1" hangingPunct="1"/>
            <a:r>
              <a:rPr lang="en-US" altLang="en-US" sz="4100" smtClean="0">
                <a:solidFill>
                  <a:srgbClr val="0000FF"/>
                </a:solidFill>
              </a:rPr>
              <a:t>IG Certification</a:t>
            </a:r>
            <a:br>
              <a:rPr lang="en-US" altLang="en-US" sz="4100" smtClean="0">
                <a:solidFill>
                  <a:srgbClr val="0000FF"/>
                </a:solidFill>
              </a:rPr>
            </a:br>
            <a:r>
              <a:rPr lang="en-US" altLang="en-US" sz="1100" smtClean="0">
                <a:solidFill>
                  <a:srgbClr val="0000FF"/>
                </a:solidFill>
              </a:rPr>
              <a:t>Army Regulation 20-1, paragraphs1-4 a (11) (d), 2-4, and 4-2 b (1); Appendix B </a:t>
            </a:r>
          </a:p>
        </p:txBody>
      </p:sp>
      <p:sp>
        <p:nvSpPr>
          <p:cNvPr id="47108" name="Content Placeholder 1"/>
          <p:cNvSpPr>
            <a:spLocks noGrp="1"/>
          </p:cNvSpPr>
          <p:nvPr>
            <p:ph idx="1"/>
          </p:nvPr>
        </p:nvSpPr>
        <p:spPr>
          <a:xfrm>
            <a:off x="304800" y="1905000"/>
            <a:ext cx="8686800" cy="4953000"/>
          </a:xfrm>
        </p:spPr>
        <p:txBody>
          <a:bodyPr/>
          <a:lstStyle/>
          <a:p>
            <a:pPr>
              <a:defRPr/>
            </a:pPr>
            <a:r>
              <a:rPr lang="en-US" altLang="en-US" sz="2000" dirty="0" smtClean="0">
                <a:solidFill>
                  <a:srgbClr val="33CC33"/>
                </a:solidFill>
              </a:rPr>
              <a:t>Military IGs:</a:t>
            </a:r>
          </a:p>
          <a:p>
            <a:pPr lvl="1">
              <a:defRPr/>
            </a:pPr>
            <a:r>
              <a:rPr lang="en-US" altLang="en-US" sz="1800" dirty="0" smtClean="0"/>
              <a:t>Nomination (packet generated locally or by Human Resource Command).</a:t>
            </a:r>
          </a:p>
          <a:p>
            <a:pPr lvl="1">
              <a:defRPr/>
            </a:pPr>
            <a:r>
              <a:rPr lang="en-US" altLang="en-US" sz="1800" dirty="0" smtClean="0"/>
              <a:t>Selection, or nomination approval.</a:t>
            </a:r>
          </a:p>
          <a:p>
            <a:pPr lvl="1">
              <a:defRPr/>
            </a:pPr>
            <a:r>
              <a:rPr lang="en-US" altLang="en-US" sz="1800" dirty="0" smtClean="0"/>
              <a:t>Training (qualification) at TIGS’s Basic Course.</a:t>
            </a:r>
          </a:p>
          <a:p>
            <a:pPr>
              <a:defRPr/>
            </a:pPr>
            <a:r>
              <a:rPr lang="en-US" altLang="en-US" sz="2000" dirty="0" smtClean="0">
                <a:solidFill>
                  <a:srgbClr val="3333FF"/>
                </a:solidFill>
              </a:rPr>
              <a:t>Civilian IGs:</a:t>
            </a:r>
          </a:p>
          <a:p>
            <a:pPr lvl="1">
              <a:defRPr/>
            </a:pPr>
            <a:r>
              <a:rPr lang="en-US" altLang="en-US" sz="1800" dirty="0" smtClean="0"/>
              <a:t>Selection and hiring by the local Command IG. </a:t>
            </a:r>
          </a:p>
          <a:p>
            <a:pPr lvl="1">
              <a:defRPr/>
            </a:pPr>
            <a:r>
              <a:rPr lang="en-US" altLang="en-US" sz="1800" dirty="0" smtClean="0"/>
              <a:t>Top 3 selectees screened against IG database.</a:t>
            </a:r>
          </a:p>
          <a:p>
            <a:pPr lvl="1">
              <a:defRPr/>
            </a:pPr>
            <a:r>
              <a:rPr lang="en-US" altLang="en-US" sz="1800" dirty="0" smtClean="0"/>
              <a:t>Training (qualification) at TIGS’s Basic Course.</a:t>
            </a:r>
          </a:p>
          <a:p>
            <a:pPr>
              <a:defRPr/>
            </a:pPr>
            <a:endParaRPr lang="en-US" altLang="en-US" sz="900" dirty="0" smtClean="0"/>
          </a:p>
          <a:p>
            <a:pPr>
              <a:defRPr/>
            </a:pPr>
            <a:r>
              <a:rPr lang="en-US" altLang="en-US" sz="1800" dirty="0" smtClean="0"/>
              <a:t>IGs serve in a position of public trust and must adhere to the standards for </a:t>
            </a:r>
            <a:r>
              <a:rPr lang="en-US" altLang="en-US" sz="1800" dirty="0" smtClean="0">
                <a:solidFill>
                  <a:srgbClr val="FF0000"/>
                </a:solidFill>
              </a:rPr>
              <a:t>exemplary conduct </a:t>
            </a:r>
            <a:r>
              <a:rPr lang="en-US" altLang="en-US" sz="1800" dirty="0" smtClean="0"/>
              <a:t>outlined in 10 USC 7233 (formerly 3583).</a:t>
            </a:r>
          </a:p>
          <a:p>
            <a:pPr>
              <a:defRPr/>
            </a:pPr>
            <a:r>
              <a:rPr lang="en-US" altLang="en-US" sz="1800" dirty="0" smtClean="0">
                <a:solidFill>
                  <a:srgbClr val="3333FF"/>
                </a:solidFill>
              </a:rPr>
              <a:t>All IGs will “Assist commanders in teaching and training leaders on the moral principles of the Army Ethic.” </a:t>
            </a:r>
            <a:r>
              <a:rPr lang="en-US" altLang="en-US" sz="1050" dirty="0" smtClean="0">
                <a:solidFill>
                  <a:srgbClr val="3333FF"/>
                </a:solidFill>
              </a:rPr>
              <a:t>(Army Regulation 600-100, </a:t>
            </a:r>
            <a:r>
              <a:rPr lang="en-US" altLang="en-US" sz="1050" u="sng" dirty="0" smtClean="0">
                <a:solidFill>
                  <a:srgbClr val="3333FF"/>
                </a:solidFill>
              </a:rPr>
              <a:t>Army Leadership</a:t>
            </a:r>
            <a:r>
              <a:rPr lang="en-US" altLang="en-US" sz="1050" dirty="0" smtClean="0">
                <a:solidFill>
                  <a:srgbClr val="3333FF"/>
                </a:solidFill>
              </a:rPr>
              <a:t>, paragraph 2-3 e)</a:t>
            </a:r>
            <a:endParaRPr lang="en-US" altLang="en-US" sz="1800" dirty="0" smtClean="0">
              <a:solidFill>
                <a:srgbClr val="3333FF"/>
              </a:solidFill>
            </a:endParaRPr>
          </a:p>
          <a:p>
            <a:pPr>
              <a:defRPr/>
            </a:pPr>
            <a:endParaRPr lang="en-US" altLang="en-US" sz="2000" dirty="0" smtClean="0"/>
          </a:p>
        </p:txBody>
      </p:sp>
      <p:pic>
        <p:nvPicPr>
          <p:cNvPr id="778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895600"/>
            <a:ext cx="15462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 Box 2055"/>
          <p:cNvSpPr txBox="1">
            <a:spLocks noChangeArrowheads="1"/>
          </p:cNvSpPr>
          <p:nvPr/>
        </p:nvSpPr>
        <p:spPr bwMode="auto">
          <a:xfrm>
            <a:off x="6978650" y="4467225"/>
            <a:ext cx="1479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IG Badge</a:t>
            </a:r>
          </a:p>
        </p:txBody>
      </p:sp>
    </p:spTree>
  </p:cSld>
  <p:clrMapOvr>
    <a:masterClrMapping/>
  </p:clrMapOvr>
  <p:transition>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FC9AB619-1F2E-49CD-99CD-E6541472D0AB}" type="slidenum">
              <a:rPr lang="en-US" altLang="en-US" sz="1400" smtClean="0"/>
              <a:pPr>
                <a:spcBef>
                  <a:spcPct val="0"/>
                </a:spcBef>
                <a:buFontTx/>
                <a:buNone/>
              </a:pPr>
              <a:t>35</a:t>
            </a:fld>
            <a:endParaRPr lang="en-US" altLang="en-US" sz="1400" smtClean="0"/>
          </a:p>
        </p:txBody>
      </p:sp>
      <p:sp>
        <p:nvSpPr>
          <p:cNvPr id="79875" name="Rectangle 2050"/>
          <p:cNvSpPr>
            <a:spLocks noGrp="1" noChangeArrowheads="1"/>
          </p:cNvSpPr>
          <p:nvPr>
            <p:ph type="title"/>
          </p:nvPr>
        </p:nvSpPr>
        <p:spPr>
          <a:xfrm>
            <a:off x="2362200" y="685800"/>
            <a:ext cx="4891088" cy="457200"/>
          </a:xfrm>
          <a:noFill/>
        </p:spPr>
        <p:txBody>
          <a:bodyPr lIns="92075" tIns="46038" rIns="92075" bIns="46038"/>
          <a:lstStyle/>
          <a:p>
            <a:pPr eaLnBrk="1" hangingPunct="1"/>
            <a:r>
              <a:rPr lang="en-US" altLang="en-US" sz="5500" smtClean="0">
                <a:solidFill>
                  <a:srgbClr val="FF0000"/>
                </a:solidFill>
              </a:rPr>
              <a:t>The IG Oath</a:t>
            </a:r>
          </a:p>
        </p:txBody>
      </p:sp>
      <p:sp>
        <p:nvSpPr>
          <p:cNvPr id="79876" name="Rectangle 2051"/>
          <p:cNvSpPr>
            <a:spLocks noGrp="1" noChangeArrowheads="1"/>
          </p:cNvSpPr>
          <p:nvPr>
            <p:ph type="body" idx="1"/>
          </p:nvPr>
        </p:nvSpPr>
        <p:spPr>
          <a:xfrm>
            <a:off x="228600" y="2209800"/>
            <a:ext cx="8686800" cy="5181600"/>
          </a:xfrm>
          <a:noFill/>
        </p:spPr>
        <p:txBody>
          <a:bodyPr lIns="92075" tIns="44450" rIns="92075" bIns="44450"/>
          <a:lstStyle/>
          <a:p>
            <a:pPr marL="271463" indent="-271463" defTabSz="868363" eaLnBrk="1" hangingPunct="1">
              <a:lnSpc>
                <a:spcPct val="90000"/>
              </a:lnSpc>
            </a:pPr>
            <a:r>
              <a:rPr lang="en-US" altLang="en-US" sz="2000" smtClean="0"/>
              <a:t>Established in 1981 to strengthen </a:t>
            </a:r>
          </a:p>
          <a:p>
            <a:pPr marL="271463" indent="-271463" defTabSz="868363" eaLnBrk="1" hangingPunct="1">
              <a:lnSpc>
                <a:spcPct val="90000"/>
              </a:lnSpc>
              <a:buFontTx/>
              <a:buNone/>
            </a:pPr>
            <a:r>
              <a:rPr lang="en-US" altLang="en-US" sz="2000" smtClean="0"/>
              <a:t>the bond between the Commander </a:t>
            </a:r>
          </a:p>
          <a:p>
            <a:pPr marL="271463" indent="-271463" defTabSz="868363" eaLnBrk="1" hangingPunct="1">
              <a:lnSpc>
                <a:spcPct val="90000"/>
              </a:lnSpc>
              <a:buFontTx/>
              <a:buNone/>
            </a:pPr>
            <a:r>
              <a:rPr lang="en-US" altLang="en-US" sz="2000" smtClean="0"/>
              <a:t>and the IG.</a:t>
            </a:r>
          </a:p>
          <a:p>
            <a:pPr marL="271463" indent="-271463" defTabSz="868363" eaLnBrk="1" hangingPunct="1">
              <a:lnSpc>
                <a:spcPct val="90000"/>
              </a:lnSpc>
            </a:pPr>
            <a:r>
              <a:rPr lang="en-US" altLang="en-US" sz="2000" smtClean="0"/>
              <a:t>Emphasizes special trust and </a:t>
            </a:r>
          </a:p>
          <a:p>
            <a:pPr marL="271463" indent="-271463" defTabSz="868363" eaLnBrk="1" hangingPunct="1">
              <a:lnSpc>
                <a:spcPct val="90000"/>
              </a:lnSpc>
              <a:buFontTx/>
              <a:buNone/>
            </a:pPr>
            <a:r>
              <a:rPr lang="en-US" altLang="en-US" sz="2000" smtClean="0"/>
              <a:t>responsibility.</a:t>
            </a:r>
          </a:p>
          <a:p>
            <a:pPr marL="271463" indent="-271463" defTabSz="868363" eaLnBrk="1" hangingPunct="1">
              <a:lnSpc>
                <a:spcPct val="90000"/>
              </a:lnSpc>
            </a:pPr>
            <a:r>
              <a:rPr lang="en-US" altLang="en-US" sz="2000" smtClean="0">
                <a:solidFill>
                  <a:srgbClr val="3333FF"/>
                </a:solidFill>
              </a:rPr>
              <a:t>Normally administered by the </a:t>
            </a:r>
          </a:p>
          <a:p>
            <a:pPr marL="271463" indent="-271463" defTabSz="868363" eaLnBrk="1" hangingPunct="1">
              <a:lnSpc>
                <a:spcPct val="90000"/>
              </a:lnSpc>
              <a:buFontTx/>
              <a:buNone/>
            </a:pPr>
            <a:r>
              <a:rPr lang="en-US" altLang="en-US" sz="2000" smtClean="0">
                <a:solidFill>
                  <a:srgbClr val="3333FF"/>
                </a:solidFill>
              </a:rPr>
              <a:t>Commander. </a:t>
            </a:r>
          </a:p>
          <a:p>
            <a:pPr marL="271463" indent="-271463" defTabSz="868363" eaLnBrk="1" hangingPunct="1">
              <a:lnSpc>
                <a:spcPct val="90000"/>
              </a:lnSpc>
            </a:pPr>
            <a:r>
              <a:rPr lang="en-US" altLang="en-US" sz="2000" smtClean="0"/>
              <a:t>Taken by all categories of IGs and everyone working in the IG office.</a:t>
            </a:r>
          </a:p>
          <a:p>
            <a:pPr marL="271463" indent="-271463" defTabSz="868363" eaLnBrk="1" hangingPunct="1">
              <a:lnSpc>
                <a:spcPct val="90000"/>
              </a:lnSpc>
            </a:pPr>
            <a:r>
              <a:rPr lang="en-US" altLang="en-US" sz="2000" smtClean="0"/>
              <a:t>Documented with a certificate.</a:t>
            </a:r>
          </a:p>
          <a:p>
            <a:pPr marL="271463" indent="-271463" defTabSz="868363" eaLnBrk="1" hangingPunct="1">
              <a:lnSpc>
                <a:spcPct val="90000"/>
              </a:lnSpc>
            </a:pPr>
            <a:endParaRPr lang="en-US" altLang="en-US" sz="2000" smtClean="0"/>
          </a:p>
          <a:p>
            <a:pPr marL="271463" indent="-271463" algn="ctr" defTabSz="868363" eaLnBrk="1" hangingPunct="1">
              <a:lnSpc>
                <a:spcPct val="90000"/>
              </a:lnSpc>
              <a:buFontTx/>
              <a:buNone/>
            </a:pPr>
            <a:r>
              <a:rPr lang="en-US" altLang="en-US" sz="2800" i="1" smtClean="0">
                <a:solidFill>
                  <a:srgbClr val="FF0000"/>
                </a:solidFill>
              </a:rPr>
              <a:t>“… uphold the standards … without prejudice or partiality …”</a:t>
            </a:r>
          </a:p>
          <a:p>
            <a:pPr marL="650875" lvl="1" indent="-215900" defTabSz="868363" eaLnBrk="1" hangingPunct="1">
              <a:lnSpc>
                <a:spcPct val="90000"/>
              </a:lnSpc>
            </a:pPr>
            <a:endParaRPr lang="en-US" altLang="en-US" i="1" smtClean="0">
              <a:solidFill>
                <a:srgbClr val="0000FF"/>
              </a:solidFill>
            </a:endParaRPr>
          </a:p>
        </p:txBody>
      </p:sp>
      <p:sp>
        <p:nvSpPr>
          <p:cNvPr id="79877" name="Text Box 2056"/>
          <p:cNvSpPr txBox="1">
            <a:spLocks noChangeArrowheads="1"/>
          </p:cNvSpPr>
          <p:nvPr/>
        </p:nvSpPr>
        <p:spPr bwMode="auto">
          <a:xfrm>
            <a:off x="3200400" y="1371600"/>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400"/>
              <a:t>Army Regulation 20-1, paragraph 2-6</a:t>
            </a:r>
          </a:p>
        </p:txBody>
      </p:sp>
      <p:pic>
        <p:nvPicPr>
          <p:cNvPr id="7987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3463" y="1905000"/>
            <a:ext cx="393223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7543799" y="990600"/>
            <a:ext cx="1052513" cy="903288"/>
            <a:chOff x="7543799" y="925512"/>
            <a:chExt cx="1052513" cy="903288"/>
          </a:xfrm>
        </p:grpSpPr>
        <p:sp>
          <p:nvSpPr>
            <p:cNvPr id="12" name="AutoShape 1029"/>
            <p:cNvSpPr>
              <a:spLocks noChangeArrowheads="1"/>
            </p:cNvSpPr>
            <p:nvPr/>
          </p:nvSpPr>
          <p:spPr bwMode="auto">
            <a:xfrm>
              <a:off x="7543799" y="925512"/>
              <a:ext cx="1052513" cy="903288"/>
            </a:xfrm>
            <a:prstGeom prst="star5">
              <a:avLst/>
            </a:prstGeom>
            <a:solidFill>
              <a:srgbClr val="F9F965"/>
            </a:solidFill>
            <a:ln w="12700">
              <a:solidFill>
                <a:schemeClr val="tx1"/>
              </a:solidFill>
              <a:miter lim="800000"/>
              <a:headEnd/>
              <a:tailEnd/>
            </a:ln>
            <a:effectLst/>
          </p:spPr>
          <p:txBody>
            <a:bodyPr wrap="none" anchor="ctr"/>
            <a:lstStyle/>
            <a:p>
              <a:pPr algn="ctr" eaLnBrk="1" hangingPunct="1">
                <a:defRPr/>
              </a:pPr>
              <a:endParaRPr lang="en-US">
                <a:latin typeface="Arial" charset="0"/>
              </a:endParaRPr>
            </a:p>
          </p:txBody>
        </p:sp>
        <p:sp>
          <p:nvSpPr>
            <p:cNvPr id="13" name="Text Box 1030"/>
            <p:cNvSpPr txBox="1">
              <a:spLocks noChangeArrowheads="1"/>
            </p:cNvSpPr>
            <p:nvPr/>
          </p:nvSpPr>
          <p:spPr bwMode="auto">
            <a:xfrm>
              <a:off x="7620000" y="1253980"/>
              <a:ext cx="881081" cy="43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1100" dirty="0" smtClean="0">
                  <a:cs typeface="Arial" panose="020B0604020202020204" pitchFamily="34" charset="0"/>
                </a:rPr>
                <a:t>ELO</a:t>
              </a:r>
            </a:p>
            <a:p>
              <a:pPr algn="ctr">
                <a:spcBef>
                  <a:spcPct val="0"/>
                </a:spcBef>
                <a:buFontTx/>
                <a:buNone/>
              </a:pPr>
              <a:r>
                <a:rPr lang="en-US" altLang="en-US" sz="1100" dirty="0" smtClean="0">
                  <a:cs typeface="Arial" panose="020B0604020202020204" pitchFamily="34" charset="0"/>
                </a:rPr>
                <a:t>10</a:t>
              </a:r>
              <a:endParaRPr lang="en-US" altLang="en-US" sz="1100" dirty="0">
                <a:cs typeface="Arial" panose="020B0604020202020204" pitchFamily="34" charset="0"/>
              </a:endParaRPr>
            </a:p>
          </p:txBody>
        </p:sp>
      </p:grpSp>
    </p:spTree>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90FE8C3E-0E1D-4AD5-8133-39422F53BFFB}" type="slidenum">
              <a:rPr lang="en-US" altLang="en-US" sz="1400" smtClean="0"/>
              <a:pPr>
                <a:spcBef>
                  <a:spcPct val="0"/>
                </a:spcBef>
                <a:buFontTx/>
                <a:buNone/>
              </a:pPr>
              <a:t>36</a:t>
            </a:fld>
            <a:endParaRPr lang="en-US" altLang="en-US" sz="1400" smtClean="0"/>
          </a:p>
        </p:txBody>
      </p:sp>
      <p:sp>
        <p:nvSpPr>
          <p:cNvPr id="73730" name="Rectangle 2"/>
          <p:cNvSpPr>
            <a:spLocks noGrp="1" noChangeArrowheads="1"/>
          </p:cNvSpPr>
          <p:nvPr>
            <p:ph type="body" idx="1"/>
          </p:nvPr>
        </p:nvSpPr>
        <p:spPr>
          <a:xfrm>
            <a:off x="495300" y="2286000"/>
            <a:ext cx="8648700" cy="5105400"/>
          </a:xfrm>
        </p:spPr>
        <p:txBody>
          <a:bodyPr lIns="92075" tIns="44450" rIns="92075" bIns="44450"/>
          <a:lstStyle/>
          <a:p>
            <a:pPr marL="271463" indent="-271463" defTabSz="868363" eaLnBrk="1" hangingPunct="1">
              <a:lnSpc>
                <a:spcPct val="90000"/>
              </a:lnSpc>
              <a:defRPr/>
            </a:pPr>
            <a:r>
              <a:rPr lang="en-US" sz="2400" dirty="0" smtClean="0"/>
              <a:t>Always encourage complainants </a:t>
            </a:r>
            <a:r>
              <a:rPr lang="en-US" sz="2400" dirty="0" smtClean="0">
                <a:solidFill>
                  <a:srgbClr val="3333FF"/>
                </a:solidFill>
              </a:rPr>
              <a:t>to use the chain of command first.</a:t>
            </a:r>
          </a:p>
          <a:p>
            <a:pPr marL="271463" indent="-271463" defTabSz="868363" eaLnBrk="1" hangingPunct="1">
              <a:lnSpc>
                <a:spcPct val="90000"/>
              </a:lnSpc>
              <a:defRPr/>
            </a:pPr>
            <a:r>
              <a:rPr lang="en-US" sz="2400" dirty="0" smtClean="0">
                <a:solidFill>
                  <a:srgbClr val="FF0000"/>
                </a:solidFill>
              </a:rPr>
              <a:t>Refer </a:t>
            </a:r>
            <a:r>
              <a:rPr lang="en-US" sz="2400" dirty="0" smtClean="0"/>
              <a:t>allegations to subordinate Commanders for action rather than conduct an IG Investigation. </a:t>
            </a:r>
          </a:p>
          <a:p>
            <a:pPr marL="271463" indent="-271463" defTabSz="868363" eaLnBrk="1" hangingPunct="1">
              <a:lnSpc>
                <a:spcPct val="90000"/>
              </a:lnSpc>
              <a:defRPr/>
            </a:pPr>
            <a:r>
              <a:rPr lang="en-US" sz="2400" dirty="0" smtClean="0"/>
              <a:t>Use </a:t>
            </a:r>
            <a:r>
              <a:rPr lang="en-US" sz="2400" dirty="0" smtClean="0">
                <a:solidFill>
                  <a:srgbClr val="3333FF"/>
                </a:solidFill>
              </a:rPr>
              <a:t>discretion</a:t>
            </a:r>
            <a:r>
              <a:rPr lang="en-US" sz="2400" dirty="0" smtClean="0"/>
              <a:t> when passing information to the Commander.</a:t>
            </a:r>
          </a:p>
          <a:p>
            <a:pPr marL="271463" indent="-271463" defTabSz="868363" eaLnBrk="1" hangingPunct="1">
              <a:lnSpc>
                <a:spcPct val="90000"/>
              </a:lnSpc>
              <a:defRPr/>
            </a:pPr>
            <a:r>
              <a:rPr lang="en-US" sz="2400" u="sng" dirty="0" smtClean="0">
                <a:solidFill>
                  <a:srgbClr val="FF0000"/>
                </a:solidFill>
                <a:effectLst>
                  <a:outerShdw blurRad="38100" dist="38100" dir="2700000" algn="tl">
                    <a:srgbClr val="C0C0C0"/>
                  </a:outerShdw>
                </a:effectLst>
              </a:rPr>
              <a:t>Are</a:t>
            </a:r>
            <a:r>
              <a:rPr lang="en-US" sz="2400" dirty="0" smtClean="0">
                <a:solidFill>
                  <a:srgbClr val="FF0000"/>
                </a:solidFill>
              </a:rPr>
              <a:t> </a:t>
            </a:r>
            <a:r>
              <a:rPr lang="en-US" sz="2400" dirty="0" smtClean="0"/>
              <a:t>here to help you.</a:t>
            </a:r>
          </a:p>
          <a:p>
            <a:pPr marL="271463" indent="-271463" defTabSz="868363" eaLnBrk="1" hangingPunct="1">
              <a:lnSpc>
                <a:spcPct val="90000"/>
              </a:lnSpc>
              <a:defRPr/>
            </a:pPr>
            <a:r>
              <a:rPr lang="en-US" sz="2400" dirty="0" smtClean="0"/>
              <a:t>Tell good-news stories.</a:t>
            </a:r>
          </a:p>
          <a:p>
            <a:pPr marL="271463" indent="-271463" defTabSz="868363" eaLnBrk="1" hangingPunct="1">
              <a:lnSpc>
                <a:spcPct val="90000"/>
              </a:lnSpc>
              <a:defRPr/>
            </a:pPr>
            <a:r>
              <a:rPr lang="en-US" sz="2400" dirty="0" smtClean="0"/>
              <a:t>Do not wear a ‘black hat.’</a:t>
            </a:r>
          </a:p>
          <a:p>
            <a:pPr marL="271463" indent="-271463" defTabSz="868363" eaLnBrk="1" hangingPunct="1">
              <a:lnSpc>
                <a:spcPct val="90000"/>
              </a:lnSpc>
              <a:defRPr/>
            </a:pPr>
            <a:r>
              <a:rPr lang="en-US" sz="2400" dirty="0" smtClean="0"/>
              <a:t>Do have friends!</a:t>
            </a:r>
          </a:p>
        </p:txBody>
      </p:sp>
      <p:sp>
        <p:nvSpPr>
          <p:cNvPr id="81924" name="Rectangle 3"/>
          <p:cNvSpPr>
            <a:spLocks noChangeArrowheads="1"/>
          </p:cNvSpPr>
          <p:nvPr/>
        </p:nvSpPr>
        <p:spPr bwMode="auto">
          <a:xfrm>
            <a:off x="1371600" y="533400"/>
            <a:ext cx="74676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3" tIns="42863" rIns="87313" bIns="42863">
            <a:spAutoFit/>
          </a:bodyPr>
          <a:lstStyle>
            <a:lvl1pPr defTabSz="858838">
              <a:spcBef>
                <a:spcPct val="20000"/>
              </a:spcBef>
              <a:buChar char="•"/>
              <a:defRPr sz="3200" b="1">
                <a:solidFill>
                  <a:schemeClr val="tx1"/>
                </a:solidFill>
                <a:latin typeface="Arial" panose="020B0604020202020204" pitchFamily="34" charset="0"/>
              </a:defRPr>
            </a:lvl1pPr>
            <a:lvl2pPr marL="742950" indent="-285750" defTabSz="858838">
              <a:spcBef>
                <a:spcPct val="20000"/>
              </a:spcBef>
              <a:buChar char="–"/>
              <a:defRPr sz="2800" b="1">
                <a:solidFill>
                  <a:schemeClr val="tx1"/>
                </a:solidFill>
                <a:latin typeface="Arial" panose="020B0604020202020204" pitchFamily="34" charset="0"/>
              </a:defRPr>
            </a:lvl2pPr>
            <a:lvl3pPr marL="1143000" indent="-228600" defTabSz="858838">
              <a:spcBef>
                <a:spcPct val="20000"/>
              </a:spcBef>
              <a:buChar char="•"/>
              <a:defRPr sz="2400" b="1">
                <a:solidFill>
                  <a:schemeClr val="tx1"/>
                </a:solidFill>
                <a:latin typeface="Arial" panose="020B0604020202020204" pitchFamily="34" charset="0"/>
              </a:defRPr>
            </a:lvl3pPr>
            <a:lvl4pPr marL="1600200" indent="-228600" defTabSz="858838">
              <a:spcBef>
                <a:spcPct val="20000"/>
              </a:spcBef>
              <a:buChar char="–"/>
              <a:defRPr sz="2000" b="1">
                <a:solidFill>
                  <a:schemeClr val="tx1"/>
                </a:solidFill>
                <a:latin typeface="Arial" panose="020B0604020202020204" pitchFamily="34" charset="0"/>
              </a:defRPr>
            </a:lvl4pPr>
            <a:lvl5pPr marL="2057400" indent="-228600" defTabSz="858838">
              <a:spcBef>
                <a:spcPct val="20000"/>
              </a:spcBef>
              <a:buChar char="»"/>
              <a:defRPr sz="2000" b="1">
                <a:solidFill>
                  <a:schemeClr val="tx1"/>
                </a:solidFill>
                <a:latin typeface="Arial" panose="020B0604020202020204" pitchFamily="34" charset="0"/>
              </a:defRPr>
            </a:lvl5pPr>
            <a:lvl6pPr marL="2514600" indent="-228600" defTabSz="858838"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58838"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58838"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58838"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lnSpc>
                <a:spcPct val="90000"/>
              </a:lnSpc>
              <a:spcBef>
                <a:spcPct val="0"/>
              </a:spcBef>
              <a:buFontTx/>
              <a:buNone/>
            </a:pPr>
            <a:r>
              <a:rPr lang="en-US" altLang="en-US" sz="4100">
                <a:solidFill>
                  <a:srgbClr val="0000FF"/>
                </a:solidFill>
              </a:rPr>
              <a:t>Some Little-Known Facts</a:t>
            </a:r>
          </a:p>
          <a:p>
            <a:pPr algn="ctr">
              <a:lnSpc>
                <a:spcPct val="90000"/>
              </a:lnSpc>
              <a:spcBef>
                <a:spcPct val="0"/>
              </a:spcBef>
              <a:buFontTx/>
              <a:buNone/>
            </a:pPr>
            <a:endParaRPr lang="en-US" altLang="en-US" sz="1600">
              <a:solidFill>
                <a:srgbClr val="0000FF"/>
              </a:solidFill>
            </a:endParaRPr>
          </a:p>
          <a:p>
            <a:pPr algn="ctr">
              <a:lnSpc>
                <a:spcPct val="90000"/>
              </a:lnSpc>
              <a:spcBef>
                <a:spcPct val="0"/>
              </a:spcBef>
              <a:buFontTx/>
              <a:buNone/>
            </a:pPr>
            <a:r>
              <a:rPr lang="en-US" altLang="en-US" sz="3300" i="1">
                <a:solidFill>
                  <a:srgbClr val="0000FF"/>
                </a:solidFill>
              </a:rPr>
              <a:t>Inspectors General . . .</a:t>
            </a:r>
          </a:p>
        </p:txBody>
      </p:sp>
      <p:pic>
        <p:nvPicPr>
          <p:cNvPr id="819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343400"/>
            <a:ext cx="32766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2"/>
          <p:cNvSpPr>
            <a:spLocks noChangeArrowheads="1"/>
          </p:cNvSpPr>
          <p:nvPr/>
        </p:nvSpPr>
        <p:spPr bwMode="auto">
          <a:xfrm>
            <a:off x="8077200" y="4343400"/>
            <a:ext cx="76200" cy="1835150"/>
          </a:xfrm>
          <a:prstGeom prst="rect">
            <a:avLst/>
          </a:prstGeom>
          <a:solidFill>
            <a:schemeClr val="bg1"/>
          </a:solidFill>
          <a:ln w="76200" algn="ctr">
            <a:solidFill>
              <a:schemeClr val="bg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wipe(left)">
                                      <p:cBhvr>
                                        <p:cTn id="7" dur="500"/>
                                        <p:tgtEl>
                                          <p:spTgt spid="737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0">
                                            <p:txEl>
                                              <p:pRg st="1" end="1"/>
                                            </p:txEl>
                                          </p:spTgt>
                                        </p:tgtEl>
                                        <p:attrNameLst>
                                          <p:attrName>style.visibility</p:attrName>
                                        </p:attrNameLst>
                                      </p:cBhvr>
                                      <p:to>
                                        <p:strVal val="visible"/>
                                      </p:to>
                                    </p:set>
                                    <p:animEffect transition="in" filter="wipe(left)">
                                      <p:cBhvr>
                                        <p:cTn id="12" dur="500"/>
                                        <p:tgtEl>
                                          <p:spTgt spid="737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0">
                                            <p:txEl>
                                              <p:pRg st="2" end="2"/>
                                            </p:txEl>
                                          </p:spTgt>
                                        </p:tgtEl>
                                        <p:attrNameLst>
                                          <p:attrName>style.visibility</p:attrName>
                                        </p:attrNameLst>
                                      </p:cBhvr>
                                      <p:to>
                                        <p:strVal val="visible"/>
                                      </p:to>
                                    </p:set>
                                    <p:animEffect transition="in" filter="wipe(left)">
                                      <p:cBhvr>
                                        <p:cTn id="17" dur="500"/>
                                        <p:tgtEl>
                                          <p:spTgt spid="737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30">
                                            <p:txEl>
                                              <p:pRg st="3" end="3"/>
                                            </p:txEl>
                                          </p:spTgt>
                                        </p:tgtEl>
                                        <p:attrNameLst>
                                          <p:attrName>style.visibility</p:attrName>
                                        </p:attrNameLst>
                                      </p:cBhvr>
                                      <p:to>
                                        <p:strVal val="visible"/>
                                      </p:to>
                                    </p:set>
                                    <p:animEffect transition="in" filter="wipe(left)">
                                      <p:cBhvr>
                                        <p:cTn id="22" dur="500"/>
                                        <p:tgtEl>
                                          <p:spTgt spid="737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730">
                                            <p:txEl>
                                              <p:pRg st="4" end="4"/>
                                            </p:txEl>
                                          </p:spTgt>
                                        </p:tgtEl>
                                        <p:attrNameLst>
                                          <p:attrName>style.visibility</p:attrName>
                                        </p:attrNameLst>
                                      </p:cBhvr>
                                      <p:to>
                                        <p:strVal val="visible"/>
                                      </p:to>
                                    </p:set>
                                    <p:animEffect transition="in" filter="wipe(left)">
                                      <p:cBhvr>
                                        <p:cTn id="27" dur="500"/>
                                        <p:tgtEl>
                                          <p:spTgt spid="737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3730">
                                            <p:txEl>
                                              <p:pRg st="5" end="5"/>
                                            </p:txEl>
                                          </p:spTgt>
                                        </p:tgtEl>
                                        <p:attrNameLst>
                                          <p:attrName>style.visibility</p:attrName>
                                        </p:attrNameLst>
                                      </p:cBhvr>
                                      <p:to>
                                        <p:strVal val="visible"/>
                                      </p:to>
                                    </p:set>
                                    <p:animEffect transition="in" filter="wipe(left)">
                                      <p:cBhvr>
                                        <p:cTn id="32" dur="500"/>
                                        <p:tgtEl>
                                          <p:spTgt spid="7373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3730">
                                            <p:txEl>
                                              <p:pRg st="6" end="6"/>
                                            </p:txEl>
                                          </p:spTgt>
                                        </p:tgtEl>
                                        <p:attrNameLst>
                                          <p:attrName>style.visibility</p:attrName>
                                        </p:attrNameLst>
                                      </p:cBhvr>
                                      <p:to>
                                        <p:strVal val="visible"/>
                                      </p:to>
                                    </p:set>
                                    <p:animEffect transition="in" filter="wipe(left)">
                                      <p:cBhvr>
                                        <p:cTn id="37" dur="500"/>
                                        <p:tgtEl>
                                          <p:spTgt spid="737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DAF529D0-9CD4-49A0-B7BB-BF1099B0CFCD}" type="slidenum">
              <a:rPr lang="en-US" altLang="en-US" sz="1400" smtClean="0"/>
              <a:pPr>
                <a:spcBef>
                  <a:spcPct val="0"/>
                </a:spcBef>
                <a:buFontTx/>
                <a:buNone/>
              </a:pPr>
              <a:t>37</a:t>
            </a:fld>
            <a:endParaRPr lang="en-US" altLang="en-US" sz="1400" smtClean="0"/>
          </a:p>
        </p:txBody>
      </p:sp>
      <p:sp>
        <p:nvSpPr>
          <p:cNvPr id="214018" name="Rectangle 2"/>
          <p:cNvSpPr>
            <a:spLocks noChangeArrowheads="1"/>
          </p:cNvSpPr>
          <p:nvPr/>
        </p:nvSpPr>
        <p:spPr bwMode="auto">
          <a:xfrm>
            <a:off x="1219200" y="381000"/>
            <a:ext cx="7772400" cy="1066800"/>
          </a:xfrm>
          <a:prstGeom prst="rect">
            <a:avLst/>
          </a:prstGeom>
          <a:noFill/>
          <a:ln w="9525">
            <a:noFill/>
            <a:miter lim="800000"/>
            <a:headEnd/>
            <a:tailEnd/>
          </a:ln>
          <a:effectLst/>
        </p:spPr>
        <p:txBody>
          <a:bodyPr lIns="92075" tIns="46038" rIns="92075" bIns="46038" anchor="ctr"/>
          <a:lstStyle/>
          <a:p>
            <a:pPr algn="ctr" eaLnBrk="1" hangingPunct="1">
              <a:defRPr/>
            </a:pPr>
            <a:r>
              <a:rPr lang="en-US" sz="3600" b="1">
                <a:effectLst>
                  <a:outerShdw blurRad="38100" dist="38100" dir="2700000" algn="tl">
                    <a:srgbClr val="C0C0C0"/>
                  </a:outerShdw>
                </a:effectLst>
                <a:latin typeface="Arial" charset="0"/>
              </a:rPr>
              <a:t>Summary</a:t>
            </a:r>
          </a:p>
        </p:txBody>
      </p:sp>
      <p:sp>
        <p:nvSpPr>
          <p:cNvPr id="5" name="Text Box 1028"/>
          <p:cNvSpPr txBox="1">
            <a:spLocks noChangeArrowheads="1"/>
          </p:cNvSpPr>
          <p:nvPr/>
        </p:nvSpPr>
        <p:spPr bwMode="auto">
          <a:xfrm>
            <a:off x="803275" y="1524000"/>
            <a:ext cx="77120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defRPr/>
            </a:pPr>
            <a:endParaRPr lang="en-US" altLang="en-US" sz="2400" dirty="0" smtClean="0"/>
          </a:p>
          <a:p>
            <a:pPr eaLnBrk="1" hangingPunct="1">
              <a:spcBef>
                <a:spcPct val="0"/>
              </a:spcBef>
              <a:defRPr/>
            </a:pPr>
            <a:endParaRPr lang="en-US" altLang="en-US" sz="2400" dirty="0" smtClean="0"/>
          </a:p>
          <a:p>
            <a:pPr marL="457200" indent="-457200" eaLnBrk="1" hangingPunct="1">
              <a:spcBef>
                <a:spcPct val="0"/>
              </a:spcBef>
              <a:buFontTx/>
              <a:buAutoNum type="arabicPeriod"/>
              <a:defRPr/>
            </a:pPr>
            <a:r>
              <a:rPr lang="en-US" altLang="en-US" sz="2400" dirty="0" smtClean="0"/>
              <a:t>Identify the four functions that IGs perform.</a:t>
            </a:r>
          </a:p>
          <a:p>
            <a:pPr eaLnBrk="1" hangingPunct="1">
              <a:spcBef>
                <a:spcPct val="0"/>
              </a:spcBef>
              <a:buFontTx/>
              <a:buNone/>
              <a:defRPr/>
            </a:pPr>
            <a:endParaRPr lang="en-US" altLang="en-US" sz="2400" dirty="0" smtClean="0"/>
          </a:p>
          <a:p>
            <a:pPr eaLnBrk="1" hangingPunct="1">
              <a:spcBef>
                <a:spcPct val="0"/>
              </a:spcBef>
              <a:buFontTx/>
              <a:buNone/>
              <a:defRPr/>
            </a:pPr>
            <a:r>
              <a:rPr lang="en-US" altLang="en-US" sz="2400" dirty="0" smtClean="0"/>
              <a:t>2. Describe the legal origins of IG authority.</a:t>
            </a:r>
          </a:p>
          <a:p>
            <a:pPr eaLnBrk="1" hangingPunct="1">
              <a:spcBef>
                <a:spcPct val="0"/>
              </a:spcBef>
              <a:buFontTx/>
              <a:buNone/>
              <a:defRPr/>
            </a:pPr>
            <a:endParaRPr lang="en-US" altLang="en-US" sz="2400" dirty="0" smtClean="0"/>
          </a:p>
          <a:p>
            <a:pPr eaLnBrk="1" hangingPunct="1">
              <a:spcBef>
                <a:spcPct val="0"/>
              </a:spcBef>
              <a:buFontTx/>
              <a:buNone/>
              <a:defRPr/>
            </a:pPr>
            <a:r>
              <a:rPr lang="en-US" altLang="en-US" sz="2400" dirty="0" smtClean="0"/>
              <a:t>3. Describe the role of the IG.</a:t>
            </a:r>
          </a:p>
          <a:p>
            <a:pPr eaLnBrk="1" hangingPunct="1">
              <a:spcBef>
                <a:spcPct val="0"/>
              </a:spcBef>
              <a:buFontTx/>
              <a:buNone/>
              <a:defRPr/>
            </a:pPr>
            <a:endParaRPr lang="en-US" altLang="en-US" sz="2400" dirty="0" smtClean="0"/>
          </a:p>
          <a:p>
            <a:pPr eaLnBrk="1" hangingPunct="1">
              <a:spcBef>
                <a:spcPct val="0"/>
              </a:spcBef>
              <a:buFontTx/>
              <a:buNone/>
              <a:defRPr/>
            </a:pPr>
            <a:r>
              <a:rPr lang="en-US" altLang="en-US" sz="2400" dirty="0" smtClean="0"/>
              <a:t>4. Describe the organization of the Army IG system.</a:t>
            </a:r>
          </a:p>
          <a:p>
            <a:pPr eaLnBrk="1" hangingPunct="1">
              <a:spcBef>
                <a:spcPct val="0"/>
              </a:spcBef>
              <a:buFontTx/>
              <a:buNone/>
              <a:defRPr/>
            </a:pPr>
            <a:endParaRPr lang="en-US" altLang="en-US" sz="2400" dirty="0" smtClean="0"/>
          </a:p>
          <a:p>
            <a:pPr eaLnBrk="1" hangingPunct="1">
              <a:spcBef>
                <a:spcPct val="0"/>
              </a:spcBef>
              <a:buFontTx/>
              <a:buNone/>
              <a:defRPr/>
            </a:pPr>
            <a:r>
              <a:rPr lang="en-US" altLang="en-US" sz="2400" dirty="0" smtClean="0"/>
              <a:t>5. Describe the IG’s sphere of activity.</a:t>
            </a:r>
          </a:p>
          <a:p>
            <a:pPr eaLnBrk="1" hangingPunct="1">
              <a:spcBef>
                <a:spcPct val="0"/>
              </a:spcBef>
              <a:buFontTx/>
              <a:buNone/>
              <a:defRPr/>
            </a:pPr>
            <a:endParaRPr lang="en-US" altLang="en-US" sz="2400" dirty="0" smtClean="0"/>
          </a:p>
          <a:p>
            <a:pPr eaLnBrk="1" hangingPunct="1">
              <a:spcBef>
                <a:spcPct val="0"/>
              </a:spcBef>
              <a:defRPr/>
            </a:pPr>
            <a:endParaRPr lang="en-US" altLang="en-US" sz="2400" dirty="0" smtClean="0"/>
          </a:p>
        </p:txBody>
      </p:sp>
    </p:spTree>
  </p:cSld>
  <p:clrMapOvr>
    <a:masterClrMapping/>
  </p:clrMapOvr>
  <p:transition>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CC4B8D64-00F3-4C2A-8D6E-4C956F343A14}" type="slidenum">
              <a:rPr lang="en-US" altLang="en-US" sz="1400" smtClean="0"/>
              <a:pPr>
                <a:spcBef>
                  <a:spcPct val="0"/>
                </a:spcBef>
                <a:buFontTx/>
                <a:buNone/>
              </a:pPr>
              <a:t>38</a:t>
            </a:fld>
            <a:endParaRPr lang="en-US" altLang="en-US" sz="1400" smtClean="0"/>
          </a:p>
        </p:txBody>
      </p:sp>
      <p:sp>
        <p:nvSpPr>
          <p:cNvPr id="215042" name="Rectangle 2"/>
          <p:cNvSpPr>
            <a:spLocks noChangeArrowheads="1"/>
          </p:cNvSpPr>
          <p:nvPr/>
        </p:nvSpPr>
        <p:spPr bwMode="auto">
          <a:xfrm>
            <a:off x="1219200" y="533400"/>
            <a:ext cx="7772400" cy="1066800"/>
          </a:xfrm>
          <a:prstGeom prst="rect">
            <a:avLst/>
          </a:prstGeom>
          <a:noFill/>
          <a:ln w="9525">
            <a:noFill/>
            <a:miter lim="800000"/>
            <a:headEnd/>
            <a:tailEnd/>
          </a:ln>
          <a:effectLst/>
        </p:spPr>
        <p:txBody>
          <a:bodyPr lIns="92075" tIns="46038" rIns="92075" bIns="46038" anchor="ctr"/>
          <a:lstStyle/>
          <a:p>
            <a:pPr algn="ctr" eaLnBrk="1" hangingPunct="1">
              <a:defRPr/>
            </a:pPr>
            <a:r>
              <a:rPr lang="en-US" sz="3600" b="1">
                <a:effectLst>
                  <a:outerShdw blurRad="38100" dist="38100" dir="2700000" algn="tl">
                    <a:srgbClr val="C0C0C0"/>
                  </a:outerShdw>
                </a:effectLst>
                <a:latin typeface="Arial" charset="0"/>
              </a:rPr>
              <a:t>Summary</a:t>
            </a:r>
            <a:br>
              <a:rPr lang="en-US" sz="3600" b="1">
                <a:effectLst>
                  <a:outerShdw blurRad="38100" dist="38100" dir="2700000" algn="tl">
                    <a:srgbClr val="C0C0C0"/>
                  </a:outerShdw>
                </a:effectLst>
                <a:latin typeface="Arial" charset="0"/>
              </a:rPr>
            </a:br>
            <a:r>
              <a:rPr lang="en-US" sz="1600" b="1">
                <a:effectLst>
                  <a:outerShdw blurRad="38100" dist="38100" dir="2700000" algn="tl">
                    <a:srgbClr val="C0C0C0"/>
                  </a:outerShdw>
                </a:effectLst>
                <a:latin typeface="Arial" charset="0"/>
              </a:rPr>
              <a:t>(continued)</a:t>
            </a:r>
          </a:p>
        </p:txBody>
      </p:sp>
      <p:sp>
        <p:nvSpPr>
          <p:cNvPr id="86020" name="Text Box 2052"/>
          <p:cNvSpPr txBox="1">
            <a:spLocks noChangeArrowheads="1"/>
          </p:cNvSpPr>
          <p:nvPr/>
        </p:nvSpPr>
        <p:spPr bwMode="auto">
          <a:xfrm>
            <a:off x="457200" y="1981200"/>
            <a:ext cx="8686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2400"/>
              <a:t>6. Describe IG technical channels.</a:t>
            </a:r>
          </a:p>
          <a:p>
            <a:pPr eaLnBrk="1" hangingPunct="1">
              <a:spcBef>
                <a:spcPct val="0"/>
              </a:spcBef>
              <a:buFontTx/>
              <a:buNone/>
            </a:pPr>
            <a:endParaRPr lang="en-US" altLang="en-US" sz="2400"/>
          </a:p>
          <a:p>
            <a:pPr eaLnBrk="1" hangingPunct="1">
              <a:spcBef>
                <a:spcPct val="0"/>
              </a:spcBef>
              <a:buFontTx/>
              <a:buNone/>
            </a:pPr>
            <a:r>
              <a:rPr lang="en-US" altLang="en-US" sz="2400"/>
              <a:t>7. Describe the categories of IGs and the responsibilities inherent in each category.</a:t>
            </a:r>
          </a:p>
          <a:p>
            <a:pPr eaLnBrk="1" hangingPunct="1">
              <a:spcBef>
                <a:spcPct val="0"/>
              </a:spcBef>
              <a:buFontTx/>
              <a:buNone/>
            </a:pPr>
            <a:endParaRPr lang="en-US" altLang="en-US" sz="2400"/>
          </a:p>
          <a:p>
            <a:pPr eaLnBrk="1" hangingPunct="1">
              <a:spcBef>
                <a:spcPct val="0"/>
              </a:spcBef>
              <a:buFontTx/>
              <a:buNone/>
            </a:pPr>
            <a:r>
              <a:rPr lang="en-US" altLang="en-US" sz="2400"/>
              <a:t>8. Describe the duty restrictions of IGs.</a:t>
            </a:r>
          </a:p>
          <a:p>
            <a:pPr eaLnBrk="1" hangingPunct="1">
              <a:spcBef>
                <a:spcPct val="0"/>
              </a:spcBef>
              <a:buFontTx/>
              <a:buNone/>
            </a:pPr>
            <a:endParaRPr lang="en-US" altLang="en-US" sz="2400"/>
          </a:p>
          <a:p>
            <a:pPr eaLnBrk="1" hangingPunct="1">
              <a:spcBef>
                <a:spcPct val="0"/>
              </a:spcBef>
              <a:buFontTx/>
              <a:buNone/>
            </a:pPr>
            <a:r>
              <a:rPr lang="en-US" altLang="en-US" sz="2400"/>
              <a:t>9. Describe the duty restrictions and special considerations of Administrative Support Personnel.</a:t>
            </a:r>
          </a:p>
          <a:p>
            <a:pPr eaLnBrk="1" hangingPunct="1">
              <a:spcBef>
                <a:spcPct val="0"/>
              </a:spcBef>
              <a:buFontTx/>
              <a:buNone/>
            </a:pPr>
            <a:endParaRPr lang="en-US" altLang="en-US" sz="2400"/>
          </a:p>
          <a:p>
            <a:pPr eaLnBrk="1" hangingPunct="1">
              <a:spcBef>
                <a:spcPct val="0"/>
              </a:spcBef>
              <a:buFontTx/>
              <a:buNone/>
            </a:pPr>
            <a:r>
              <a:rPr lang="en-US" altLang="en-US" sz="2400"/>
              <a:t>10. Describe the IG oath.</a:t>
            </a:r>
          </a:p>
          <a:p>
            <a:pPr eaLnBrk="1" hangingPunct="1">
              <a:spcBef>
                <a:spcPct val="0"/>
              </a:spcBef>
            </a:pPr>
            <a:endParaRPr lang="en-US" altLang="en-US" sz="2400"/>
          </a:p>
          <a:p>
            <a:pPr eaLnBrk="1" hangingPunct="1">
              <a:spcBef>
                <a:spcPct val="0"/>
              </a:spcBef>
            </a:pPr>
            <a:endParaRPr lang="en-US" altLang="en-US" sz="2400"/>
          </a:p>
        </p:txBody>
      </p:sp>
    </p:spTree>
  </p:cSld>
  <p:clrMapOvr>
    <a:masterClrMapping/>
  </p:clrMapOvr>
  <p:transition>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7961C4F0-DD44-480A-930C-974AD4268FB1}" type="slidenum">
              <a:rPr lang="en-US" altLang="en-US" sz="1400" smtClean="0"/>
              <a:pPr>
                <a:spcBef>
                  <a:spcPct val="0"/>
                </a:spcBef>
                <a:buFontTx/>
                <a:buNone/>
              </a:pPr>
              <a:t>39</a:t>
            </a:fld>
            <a:endParaRPr lang="en-US" altLang="en-US" sz="1400" smtClean="0"/>
          </a:p>
        </p:txBody>
      </p:sp>
      <p:sp>
        <p:nvSpPr>
          <p:cNvPr id="88067" name="Rectangle 2"/>
          <p:cNvSpPr>
            <a:spLocks noChangeArrowheads="1"/>
          </p:cNvSpPr>
          <p:nvPr/>
        </p:nvSpPr>
        <p:spPr bwMode="auto">
          <a:xfrm>
            <a:off x="728663" y="488950"/>
            <a:ext cx="42068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97283" name="Rectangle 3"/>
          <p:cNvSpPr>
            <a:spLocks noChangeArrowheads="1"/>
          </p:cNvSpPr>
          <p:nvPr/>
        </p:nvSpPr>
        <p:spPr bwMode="auto">
          <a:xfrm>
            <a:off x="1524000" y="3289300"/>
            <a:ext cx="6100763" cy="1739900"/>
          </a:xfrm>
          <a:prstGeom prst="rect">
            <a:avLst/>
          </a:prstGeom>
          <a:noFill/>
          <a:ln w="9525">
            <a:noFill/>
            <a:miter lim="800000"/>
            <a:headEnd/>
            <a:tailEnd/>
          </a:ln>
          <a:effectLst/>
        </p:spPr>
        <p:txBody>
          <a:bodyPr lIns="87313" tIns="42863" rIns="87313" bIns="42863">
            <a:spAutoFit/>
          </a:bodyPr>
          <a:lstStyle/>
          <a:p>
            <a:pPr algn="ctr" defTabSz="858838">
              <a:lnSpc>
                <a:spcPct val="90000"/>
              </a:lnSpc>
              <a:defRPr/>
            </a:pPr>
            <a:r>
              <a:rPr lang="en-US" sz="6600" b="1" i="1">
                <a:solidFill>
                  <a:srgbClr val="0066FF"/>
                </a:solidFill>
                <a:effectLst>
                  <a:outerShdw blurRad="38100" dist="38100" dir="2700000" algn="tl">
                    <a:srgbClr val="C0C0C0"/>
                  </a:outerShdw>
                </a:effectLst>
                <a:latin typeface="Arial" charset="0"/>
              </a:rPr>
              <a:t>QUESTIONS?</a:t>
            </a:r>
          </a:p>
          <a:p>
            <a:pPr algn="ctr" defTabSz="858838">
              <a:lnSpc>
                <a:spcPct val="50000"/>
              </a:lnSpc>
              <a:defRPr/>
            </a:pPr>
            <a:endParaRPr lang="en-US" sz="9800" b="1" i="1">
              <a:solidFill>
                <a:srgbClr val="0066FF"/>
              </a:solidFill>
              <a:effectLst>
                <a:outerShdw blurRad="38100" dist="38100" dir="2700000" algn="tl">
                  <a:srgbClr val="C0C0C0"/>
                </a:outerShdw>
              </a:effectLst>
              <a:latin typeface="Arial" charset="0"/>
            </a:endParaRPr>
          </a:p>
        </p:txBody>
      </p:sp>
      <p:sp>
        <p:nvSpPr>
          <p:cNvPr id="97284" name="Rectangle 4"/>
          <p:cNvSpPr>
            <a:spLocks noChangeArrowheads="1"/>
          </p:cNvSpPr>
          <p:nvPr/>
        </p:nvSpPr>
        <p:spPr bwMode="auto">
          <a:xfrm>
            <a:off x="727075" y="746125"/>
            <a:ext cx="7542213" cy="1920875"/>
          </a:xfrm>
          <a:prstGeom prst="rect">
            <a:avLst/>
          </a:prstGeom>
          <a:noFill/>
          <a:ln w="9525">
            <a:noFill/>
            <a:miter lim="800000"/>
            <a:headEnd/>
            <a:tailEnd/>
          </a:ln>
          <a:effectLst/>
        </p:spPr>
        <p:txBody>
          <a:bodyPr lIns="92075" tIns="46038" rIns="92075" bIns="46038">
            <a:spAutoFit/>
          </a:bodyPr>
          <a:lstStyle/>
          <a:p>
            <a:pPr algn="ctr">
              <a:defRPr/>
            </a:pPr>
            <a:r>
              <a:rPr lang="en-US" sz="4000" b="1">
                <a:solidFill>
                  <a:srgbClr val="FF0000"/>
                </a:solidFill>
                <a:effectLst>
                  <a:outerShdw blurRad="38100" dist="38100" dir="2700000" algn="tl">
                    <a:srgbClr val="C0C0C0"/>
                  </a:outerShdw>
                </a:effectLst>
                <a:latin typeface="Arial" charset="0"/>
              </a:rPr>
              <a:t>IG Concept</a:t>
            </a:r>
          </a:p>
          <a:p>
            <a:pPr algn="ctr">
              <a:defRPr/>
            </a:pPr>
            <a:r>
              <a:rPr lang="en-US" sz="4000" b="1">
                <a:solidFill>
                  <a:srgbClr val="FF0000"/>
                </a:solidFill>
                <a:effectLst>
                  <a:outerShdw blurRad="38100" dist="38100" dir="2700000" algn="tl">
                    <a:srgbClr val="C0C0C0"/>
                  </a:outerShdw>
                </a:effectLst>
                <a:latin typeface="Arial" charset="0"/>
              </a:rPr>
              <a:t>and</a:t>
            </a:r>
          </a:p>
          <a:p>
            <a:pPr algn="ctr">
              <a:defRPr/>
            </a:pPr>
            <a:r>
              <a:rPr lang="en-US" sz="4000" b="1">
                <a:solidFill>
                  <a:srgbClr val="FF0000"/>
                </a:solidFill>
                <a:effectLst>
                  <a:outerShdw blurRad="38100" dist="38100" dir="2700000" algn="tl">
                    <a:srgbClr val="C0C0C0"/>
                  </a:outerShdw>
                </a:effectLst>
                <a:latin typeface="Arial" charset="0"/>
              </a:rPr>
              <a:t>System Overview</a:t>
            </a:r>
          </a:p>
        </p:txBody>
      </p:sp>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B3CEFD5D-4AC8-4874-B3AB-7377D6F2AFC1}" type="slidenum">
              <a:rPr lang="en-US" altLang="en-US" sz="1400" smtClean="0"/>
              <a:pPr>
                <a:spcBef>
                  <a:spcPct val="0"/>
                </a:spcBef>
                <a:buFontTx/>
                <a:buNone/>
              </a:pPr>
              <a:t>4</a:t>
            </a:fld>
            <a:endParaRPr lang="en-US" altLang="en-US" sz="1400" smtClean="0"/>
          </a:p>
        </p:txBody>
      </p:sp>
      <p:sp>
        <p:nvSpPr>
          <p:cNvPr id="208898" name="Rectangle 2050"/>
          <p:cNvSpPr>
            <a:spLocks noChangeArrowheads="1"/>
          </p:cNvSpPr>
          <p:nvPr/>
        </p:nvSpPr>
        <p:spPr bwMode="auto">
          <a:xfrm>
            <a:off x="1219200" y="533400"/>
            <a:ext cx="7772400" cy="1066800"/>
          </a:xfrm>
          <a:prstGeom prst="rect">
            <a:avLst/>
          </a:prstGeom>
          <a:noFill/>
          <a:ln w="9525">
            <a:noFill/>
            <a:miter lim="800000"/>
            <a:headEnd/>
            <a:tailEnd/>
          </a:ln>
          <a:effectLst/>
        </p:spPr>
        <p:txBody>
          <a:bodyPr lIns="92075" tIns="46038" rIns="92075" bIns="46038" anchor="ctr"/>
          <a:lstStyle/>
          <a:p>
            <a:pPr algn="ctr" eaLnBrk="1" hangingPunct="1">
              <a:defRPr/>
            </a:pPr>
            <a:r>
              <a:rPr lang="en-US" sz="3600" b="1" dirty="0">
                <a:effectLst>
                  <a:outerShdw blurRad="38100" dist="38100" dir="2700000" algn="tl">
                    <a:srgbClr val="C0C0C0"/>
                  </a:outerShdw>
                </a:effectLst>
                <a:latin typeface="Arial" charset="0"/>
              </a:rPr>
              <a:t>Enabling Learning Objectives</a:t>
            </a:r>
            <a:br>
              <a:rPr lang="en-US" sz="3600" b="1" dirty="0">
                <a:effectLst>
                  <a:outerShdw blurRad="38100" dist="38100" dir="2700000" algn="tl">
                    <a:srgbClr val="C0C0C0"/>
                  </a:outerShdw>
                </a:effectLst>
                <a:latin typeface="Arial" charset="0"/>
              </a:rPr>
            </a:br>
            <a:r>
              <a:rPr lang="en-US" sz="1600" b="1" dirty="0">
                <a:effectLst>
                  <a:outerShdw blurRad="38100" dist="38100" dir="2700000" algn="tl">
                    <a:srgbClr val="C0C0C0"/>
                  </a:outerShdw>
                </a:effectLst>
                <a:latin typeface="Arial" charset="0"/>
              </a:rPr>
              <a:t>(continued)</a:t>
            </a:r>
          </a:p>
        </p:txBody>
      </p:sp>
      <p:sp>
        <p:nvSpPr>
          <p:cNvPr id="14340" name="Text Box 2052"/>
          <p:cNvSpPr txBox="1">
            <a:spLocks noChangeArrowheads="1"/>
          </p:cNvSpPr>
          <p:nvPr/>
        </p:nvSpPr>
        <p:spPr bwMode="auto">
          <a:xfrm>
            <a:off x="457200" y="1981200"/>
            <a:ext cx="86868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buFontTx/>
              <a:buNone/>
            </a:pPr>
            <a:r>
              <a:rPr lang="en-US" altLang="en-US" sz="2400"/>
              <a:t>6. Describe IG technical channels.</a:t>
            </a:r>
          </a:p>
          <a:p>
            <a:pPr eaLnBrk="1" hangingPunct="1">
              <a:spcBef>
                <a:spcPct val="0"/>
              </a:spcBef>
              <a:buFontTx/>
              <a:buNone/>
            </a:pPr>
            <a:endParaRPr lang="en-US" altLang="en-US" sz="2400"/>
          </a:p>
          <a:p>
            <a:pPr eaLnBrk="1" hangingPunct="1">
              <a:spcBef>
                <a:spcPct val="0"/>
              </a:spcBef>
              <a:buFontTx/>
              <a:buNone/>
            </a:pPr>
            <a:r>
              <a:rPr lang="en-US" altLang="en-US" sz="2400"/>
              <a:t>7. Describe the categories of IGs and the responsibilities inherent in each category.</a:t>
            </a:r>
          </a:p>
          <a:p>
            <a:pPr eaLnBrk="1" hangingPunct="1">
              <a:spcBef>
                <a:spcPct val="0"/>
              </a:spcBef>
              <a:buFontTx/>
              <a:buNone/>
            </a:pPr>
            <a:endParaRPr lang="en-US" altLang="en-US" sz="2400"/>
          </a:p>
          <a:p>
            <a:pPr eaLnBrk="1" hangingPunct="1">
              <a:spcBef>
                <a:spcPct val="0"/>
              </a:spcBef>
              <a:buFontTx/>
              <a:buNone/>
            </a:pPr>
            <a:r>
              <a:rPr lang="en-US" altLang="en-US" sz="2400"/>
              <a:t>8. Describe the duty restrictions of IGs.</a:t>
            </a:r>
          </a:p>
          <a:p>
            <a:pPr eaLnBrk="1" hangingPunct="1">
              <a:spcBef>
                <a:spcPct val="0"/>
              </a:spcBef>
              <a:buFontTx/>
              <a:buNone/>
            </a:pPr>
            <a:endParaRPr lang="en-US" altLang="en-US" sz="2400"/>
          </a:p>
          <a:p>
            <a:pPr eaLnBrk="1" hangingPunct="1">
              <a:spcBef>
                <a:spcPct val="0"/>
              </a:spcBef>
              <a:buFontTx/>
              <a:buNone/>
            </a:pPr>
            <a:r>
              <a:rPr lang="en-US" altLang="en-US" sz="2400"/>
              <a:t>9. Describe the duty restrictions and special considerations of Administrative Support Personnel.</a:t>
            </a:r>
          </a:p>
          <a:p>
            <a:pPr eaLnBrk="1" hangingPunct="1">
              <a:spcBef>
                <a:spcPct val="0"/>
              </a:spcBef>
              <a:buFontTx/>
              <a:buNone/>
            </a:pPr>
            <a:endParaRPr lang="en-US" altLang="en-US" sz="2400"/>
          </a:p>
          <a:p>
            <a:pPr eaLnBrk="1" hangingPunct="1">
              <a:spcBef>
                <a:spcPct val="0"/>
              </a:spcBef>
              <a:buFontTx/>
              <a:buNone/>
            </a:pPr>
            <a:r>
              <a:rPr lang="en-US" altLang="en-US" sz="2400"/>
              <a:t>10. Describe the IG oath.</a:t>
            </a:r>
          </a:p>
          <a:p>
            <a:pPr eaLnBrk="1" hangingPunct="1">
              <a:spcBef>
                <a:spcPct val="0"/>
              </a:spcBef>
            </a:pPr>
            <a:endParaRPr lang="en-US" altLang="en-US" sz="2400"/>
          </a:p>
          <a:p>
            <a:pPr eaLnBrk="1" hangingPunct="1">
              <a:spcBef>
                <a:spcPct val="0"/>
              </a:spcBef>
            </a:pPr>
            <a:endParaRPr lang="en-US" altLang="en-US" sz="2400"/>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D559363F-5747-4A41-84FF-8E78F96AE6A7}" type="slidenum">
              <a:rPr lang="en-US" altLang="en-US" sz="1400" smtClean="0"/>
              <a:pPr>
                <a:spcBef>
                  <a:spcPct val="0"/>
                </a:spcBef>
                <a:buFontTx/>
                <a:buNone/>
              </a:pPr>
              <a:t>5</a:t>
            </a:fld>
            <a:endParaRPr lang="en-US" altLang="en-US" sz="1400" smtClean="0"/>
          </a:p>
        </p:txBody>
      </p:sp>
      <p:sp>
        <p:nvSpPr>
          <p:cNvPr id="210947" name="Rectangle 1027"/>
          <p:cNvSpPr>
            <a:spLocks noChangeArrowheads="1"/>
          </p:cNvSpPr>
          <p:nvPr/>
        </p:nvSpPr>
        <p:spPr bwMode="auto">
          <a:xfrm>
            <a:off x="1219200" y="381000"/>
            <a:ext cx="7772400" cy="1066800"/>
          </a:xfrm>
          <a:prstGeom prst="rect">
            <a:avLst/>
          </a:prstGeom>
          <a:noFill/>
          <a:ln w="9525">
            <a:noFill/>
            <a:miter lim="800000"/>
            <a:headEnd/>
            <a:tailEnd/>
          </a:ln>
          <a:effectLst/>
        </p:spPr>
        <p:txBody>
          <a:bodyPr lIns="92075" tIns="46038" rIns="92075" bIns="46038" anchor="ctr"/>
          <a:lstStyle/>
          <a:p>
            <a:pPr algn="ctr" eaLnBrk="1" hangingPunct="1">
              <a:defRPr/>
            </a:pPr>
            <a:r>
              <a:rPr lang="en-US" sz="3600" b="1" dirty="0">
                <a:effectLst>
                  <a:outerShdw blurRad="38100" dist="38100" dir="2700000" algn="tl">
                    <a:srgbClr val="C0C0C0"/>
                  </a:outerShdw>
                </a:effectLst>
                <a:latin typeface="Arial" charset="0"/>
              </a:rPr>
              <a:t>Foundational Precepts</a:t>
            </a:r>
          </a:p>
          <a:p>
            <a:pPr algn="ctr" eaLnBrk="1" hangingPunct="1">
              <a:defRPr/>
            </a:pPr>
            <a:r>
              <a:rPr lang="en-US" sz="1600" b="1" dirty="0">
                <a:effectLst>
                  <a:outerShdw blurRad="38100" dist="38100" dir="2700000" algn="tl">
                    <a:srgbClr val="C0C0C0"/>
                  </a:outerShdw>
                </a:effectLst>
                <a:latin typeface="Arial" charset="0"/>
              </a:rPr>
              <a:t>Historical constants developed over 240+ years of Army IG history </a:t>
            </a:r>
          </a:p>
        </p:txBody>
      </p:sp>
      <p:sp>
        <p:nvSpPr>
          <p:cNvPr id="16388" name="Text Box 1028"/>
          <p:cNvSpPr txBox="1">
            <a:spLocks noChangeArrowheads="1"/>
          </p:cNvSpPr>
          <p:nvPr/>
        </p:nvSpPr>
        <p:spPr bwMode="auto">
          <a:xfrm>
            <a:off x="838200" y="1143000"/>
            <a:ext cx="780732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spcBef>
                <a:spcPct val="0"/>
              </a:spcBef>
            </a:pPr>
            <a:endParaRPr lang="en-US" altLang="en-US" sz="2400"/>
          </a:p>
          <a:p>
            <a:pPr eaLnBrk="1" hangingPunct="1">
              <a:spcBef>
                <a:spcPct val="0"/>
              </a:spcBef>
            </a:pPr>
            <a:endParaRPr lang="en-US" altLang="en-US" sz="2400"/>
          </a:p>
          <a:p>
            <a:pPr eaLnBrk="1" hangingPunct="1">
              <a:spcBef>
                <a:spcPct val="0"/>
              </a:spcBef>
              <a:buFontTx/>
              <a:buNone/>
            </a:pPr>
            <a:r>
              <a:rPr lang="en-US" altLang="en-US" sz="2400"/>
              <a:t>1. </a:t>
            </a:r>
            <a:r>
              <a:rPr lang="en-US" altLang="en-US" sz="2400">
                <a:solidFill>
                  <a:srgbClr val="3333FF"/>
                </a:solidFill>
              </a:rPr>
              <a:t>The IG-Commander Relationship</a:t>
            </a:r>
          </a:p>
          <a:p>
            <a:pPr eaLnBrk="1" hangingPunct="1">
              <a:spcBef>
                <a:spcPct val="0"/>
              </a:spcBef>
              <a:buFontTx/>
              <a:buNone/>
            </a:pPr>
            <a:r>
              <a:rPr lang="en-US" altLang="en-US" sz="2400"/>
              <a:t>	- Developed at Valley Forge in 1778 by General Washington and Baron von Steuben</a:t>
            </a:r>
          </a:p>
          <a:p>
            <a:pPr eaLnBrk="1" hangingPunct="1">
              <a:spcBef>
                <a:spcPct val="0"/>
              </a:spcBef>
              <a:buFontTx/>
              <a:buNone/>
            </a:pPr>
            <a:r>
              <a:rPr lang="en-US" altLang="en-US" sz="2400"/>
              <a:t>	- Holds true today and remains inviolable</a:t>
            </a:r>
          </a:p>
          <a:p>
            <a:pPr eaLnBrk="1" hangingPunct="1">
              <a:spcBef>
                <a:spcPct val="0"/>
              </a:spcBef>
              <a:buFontTx/>
              <a:buNone/>
            </a:pPr>
            <a:endParaRPr lang="en-US" altLang="en-US" sz="2400"/>
          </a:p>
          <a:p>
            <a:pPr eaLnBrk="1" hangingPunct="1">
              <a:spcBef>
                <a:spcPct val="0"/>
              </a:spcBef>
              <a:buFontTx/>
              <a:buNone/>
            </a:pPr>
            <a:r>
              <a:rPr lang="en-US" altLang="en-US" sz="2400"/>
              <a:t>2. </a:t>
            </a:r>
            <a:r>
              <a:rPr lang="en-US" altLang="en-US" sz="2400">
                <a:solidFill>
                  <a:srgbClr val="3333FF"/>
                </a:solidFill>
              </a:rPr>
              <a:t>The von Steuben Model</a:t>
            </a:r>
          </a:p>
          <a:p>
            <a:pPr eaLnBrk="1" hangingPunct="1">
              <a:spcBef>
                <a:spcPct val="0"/>
              </a:spcBef>
              <a:buFontTx/>
              <a:buNone/>
            </a:pPr>
            <a:r>
              <a:rPr lang="en-US" altLang="en-US" sz="2400"/>
              <a:t>	- Readiness and warfighting </a:t>
            </a:r>
          </a:p>
          <a:p>
            <a:pPr eaLnBrk="1" hangingPunct="1">
              <a:spcBef>
                <a:spcPct val="0"/>
              </a:spcBef>
              <a:buFontTx/>
              <a:buNone/>
            </a:pPr>
            <a:r>
              <a:rPr lang="en-US" altLang="en-US" sz="2400"/>
              <a:t>capability</a:t>
            </a:r>
          </a:p>
          <a:p>
            <a:pPr eaLnBrk="1" hangingPunct="1">
              <a:spcBef>
                <a:spcPct val="0"/>
              </a:spcBef>
              <a:buFontTx/>
              <a:buNone/>
            </a:pPr>
            <a:r>
              <a:rPr lang="en-US" altLang="en-US" sz="2400"/>
              <a:t>	- Serves as both a guiding </a:t>
            </a:r>
          </a:p>
          <a:p>
            <a:pPr eaLnBrk="1" hangingPunct="1">
              <a:spcBef>
                <a:spcPct val="0"/>
              </a:spcBef>
              <a:buFontTx/>
              <a:buNone/>
            </a:pPr>
            <a:r>
              <a:rPr lang="en-US" altLang="en-US" sz="2400"/>
              <a:t>philosophy and a paradigm for </a:t>
            </a:r>
          </a:p>
          <a:p>
            <a:pPr eaLnBrk="1" hangingPunct="1">
              <a:spcBef>
                <a:spcPct val="0"/>
              </a:spcBef>
              <a:buFontTx/>
              <a:buNone/>
            </a:pPr>
            <a:r>
              <a:rPr lang="en-US" altLang="en-US" sz="2400"/>
              <a:t>the Army IG system</a:t>
            </a:r>
          </a:p>
          <a:p>
            <a:pPr eaLnBrk="1" hangingPunct="1">
              <a:spcBef>
                <a:spcPct val="0"/>
              </a:spcBef>
            </a:pPr>
            <a:endParaRPr lang="en-US" altLang="en-US" sz="2400"/>
          </a:p>
        </p:txBody>
      </p:sp>
      <p:pic>
        <p:nvPicPr>
          <p:cNvPr id="16389" name="Picture 16" descr="ste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3581400"/>
            <a:ext cx="25431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8AA3D23D-05C6-44D2-BFB3-62CE93378E15}" type="slidenum">
              <a:rPr lang="en-US" altLang="en-US" sz="1400" smtClean="0"/>
              <a:pPr>
                <a:spcBef>
                  <a:spcPct val="0"/>
                </a:spcBef>
                <a:buFontTx/>
                <a:buNone/>
              </a:pPr>
              <a:t>6</a:t>
            </a:fld>
            <a:endParaRPr lang="en-US" altLang="en-US" sz="1400" smtClean="0"/>
          </a:p>
        </p:txBody>
      </p:sp>
      <p:sp>
        <p:nvSpPr>
          <p:cNvPr id="18435" name="Rectangle 2"/>
          <p:cNvSpPr>
            <a:spLocks noChangeArrowheads="1"/>
          </p:cNvSpPr>
          <p:nvPr/>
        </p:nvSpPr>
        <p:spPr bwMode="auto">
          <a:xfrm>
            <a:off x="1065213" y="344488"/>
            <a:ext cx="79279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4100">
                <a:solidFill>
                  <a:srgbClr val="0000FF"/>
                </a:solidFill>
              </a:rPr>
              <a:t>The U.S. Army IG System</a:t>
            </a:r>
          </a:p>
          <a:p>
            <a:pPr algn="ctr" eaLnBrk="1" hangingPunct="1">
              <a:spcBef>
                <a:spcPct val="0"/>
              </a:spcBef>
              <a:buFontTx/>
              <a:buNone/>
            </a:pPr>
            <a:r>
              <a:rPr lang="en-US" altLang="en-US" sz="2000" i="1">
                <a:solidFill>
                  <a:srgbClr val="0000FF"/>
                </a:solidFill>
              </a:rPr>
              <a:t>A History of </a:t>
            </a:r>
            <a:r>
              <a:rPr lang="en-US" altLang="en-US" sz="2000" i="1">
                <a:solidFill>
                  <a:srgbClr val="FF0000"/>
                </a:solidFill>
              </a:rPr>
              <a:t>Negative Perceptions </a:t>
            </a:r>
            <a:r>
              <a:rPr lang="en-US" altLang="en-US" sz="2000" i="1">
                <a:solidFill>
                  <a:srgbClr val="0000FF"/>
                </a:solidFill>
              </a:rPr>
              <a:t>Caused by</a:t>
            </a:r>
          </a:p>
          <a:p>
            <a:pPr algn="ctr" eaLnBrk="1" hangingPunct="1">
              <a:spcBef>
                <a:spcPct val="0"/>
              </a:spcBef>
              <a:buFontTx/>
              <a:buNone/>
            </a:pPr>
            <a:r>
              <a:rPr lang="en-US" altLang="en-US" sz="2000" i="1">
                <a:solidFill>
                  <a:srgbClr val="0000FF"/>
                </a:solidFill>
              </a:rPr>
              <a:t>a Compliance-Based System</a:t>
            </a:r>
          </a:p>
        </p:txBody>
      </p:sp>
      <p:sp>
        <p:nvSpPr>
          <p:cNvPr id="18436" name="Rectangle 3"/>
          <p:cNvSpPr>
            <a:spLocks noChangeArrowheads="1"/>
          </p:cNvSpPr>
          <p:nvPr/>
        </p:nvSpPr>
        <p:spPr bwMode="auto">
          <a:xfrm>
            <a:off x="304800" y="20574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4450" rIns="92075" bIns="44450"/>
          <a:lstStyle>
            <a:lvl1pPr marL="271463" indent="-271463" defTabSz="868363">
              <a:spcBef>
                <a:spcPct val="20000"/>
              </a:spcBef>
              <a:buChar char="•"/>
              <a:defRPr sz="3200" b="1">
                <a:solidFill>
                  <a:schemeClr val="tx1"/>
                </a:solidFill>
                <a:latin typeface="Arial" panose="020B0604020202020204" pitchFamily="34" charset="0"/>
              </a:defRPr>
            </a:lvl1pPr>
            <a:lvl2pPr marL="650875" indent="-215900" defTabSz="868363">
              <a:spcBef>
                <a:spcPct val="20000"/>
              </a:spcBef>
              <a:buChar char="–"/>
              <a:defRPr sz="2800" b="1">
                <a:solidFill>
                  <a:schemeClr val="tx1"/>
                </a:solidFill>
                <a:latin typeface="Arial" panose="020B0604020202020204" pitchFamily="34" charset="0"/>
              </a:defRPr>
            </a:lvl2pPr>
            <a:lvl3pPr marL="1143000" indent="-228600" defTabSz="868363">
              <a:spcBef>
                <a:spcPct val="20000"/>
              </a:spcBef>
              <a:buChar char="•"/>
              <a:defRPr sz="2400" b="1">
                <a:solidFill>
                  <a:schemeClr val="tx1"/>
                </a:solidFill>
                <a:latin typeface="Arial" panose="020B0604020202020204" pitchFamily="34" charset="0"/>
              </a:defRPr>
            </a:lvl3pPr>
            <a:lvl4pPr marL="1600200" indent="-228600" defTabSz="868363">
              <a:spcBef>
                <a:spcPct val="20000"/>
              </a:spcBef>
              <a:buChar char="–"/>
              <a:defRPr sz="2000" b="1">
                <a:solidFill>
                  <a:schemeClr val="tx1"/>
                </a:solidFill>
                <a:latin typeface="Arial" panose="020B0604020202020204" pitchFamily="34" charset="0"/>
              </a:defRPr>
            </a:lvl4pPr>
            <a:lvl5pPr marL="2057400" indent="-228600" defTabSz="868363">
              <a:spcBef>
                <a:spcPct val="20000"/>
              </a:spcBef>
              <a:buChar char="»"/>
              <a:defRPr sz="2000" b="1">
                <a:solidFill>
                  <a:schemeClr val="tx1"/>
                </a:solidFill>
                <a:latin typeface="Arial" panose="020B0604020202020204" pitchFamily="34" charset="0"/>
              </a:defRPr>
            </a:lvl5pPr>
            <a:lvl6pPr marL="25146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defTabSz="868363" eaLnBrk="0" fontAlgn="base" hangingPunct="0">
              <a:spcBef>
                <a:spcPct val="20000"/>
              </a:spcBef>
              <a:spcAft>
                <a:spcPct val="0"/>
              </a:spcAft>
              <a:buChar char="»"/>
              <a:defRPr sz="2000" b="1">
                <a:solidFill>
                  <a:schemeClr val="tx1"/>
                </a:solidFill>
                <a:latin typeface="Arial" panose="020B0604020202020204" pitchFamily="34" charset="0"/>
              </a:defRPr>
            </a:lvl9pPr>
          </a:lstStyle>
          <a:p>
            <a:pPr eaLnBrk="1" hangingPunct="1">
              <a:lnSpc>
                <a:spcPct val="90000"/>
              </a:lnSpc>
            </a:pPr>
            <a:r>
              <a:rPr lang="en-US" altLang="en-US" sz="2000">
                <a:solidFill>
                  <a:srgbClr val="3333FF"/>
                </a:solidFill>
              </a:rPr>
              <a:t>World War One (1917-1918): </a:t>
            </a:r>
            <a:r>
              <a:rPr lang="en-US" altLang="en-US" sz="2000"/>
              <a:t>Selective Service Act of 1917 </a:t>
            </a:r>
            <a:r>
              <a:rPr lang="en-US" altLang="en-US" sz="2000">
                <a:solidFill>
                  <a:srgbClr val="FF0000"/>
                </a:solidFill>
              </a:rPr>
              <a:t>(draft).</a:t>
            </a:r>
          </a:p>
          <a:p>
            <a:pPr lvl="1" eaLnBrk="1" hangingPunct="1">
              <a:lnSpc>
                <a:spcPct val="90000"/>
              </a:lnSpc>
            </a:pPr>
            <a:r>
              <a:rPr lang="en-US" altLang="en-US" sz="1800"/>
              <a:t>General Pershing wanted a system of pre-combat inspections for each U.S. division before it went into the line.</a:t>
            </a:r>
          </a:p>
          <a:p>
            <a:pPr lvl="1" eaLnBrk="1" hangingPunct="1">
              <a:lnSpc>
                <a:spcPct val="90000"/>
              </a:lnSpc>
            </a:pPr>
            <a:r>
              <a:rPr lang="en-US" altLang="en-US" sz="1800"/>
              <a:t>MG Brewster, Pershing's IG, established a compliance-based inspection program to help commanders improve readiness. </a:t>
            </a:r>
          </a:p>
          <a:p>
            <a:pPr eaLnBrk="1" hangingPunct="1">
              <a:lnSpc>
                <a:spcPct val="90000"/>
              </a:lnSpc>
            </a:pPr>
            <a:r>
              <a:rPr lang="en-US" altLang="en-US" sz="2000">
                <a:solidFill>
                  <a:srgbClr val="3333FF"/>
                </a:solidFill>
              </a:rPr>
              <a:t>World War Two (1941-1945): </a:t>
            </a:r>
            <a:r>
              <a:rPr lang="en-US" altLang="en-US" sz="2000"/>
              <a:t>Continued with the </a:t>
            </a:r>
            <a:r>
              <a:rPr lang="en-US" altLang="en-US" sz="2000">
                <a:solidFill>
                  <a:srgbClr val="FF0000"/>
                </a:solidFill>
              </a:rPr>
              <a:t>draft.</a:t>
            </a:r>
          </a:p>
          <a:p>
            <a:pPr lvl="1" eaLnBrk="1" hangingPunct="1">
              <a:lnSpc>
                <a:spcPct val="90000"/>
              </a:lnSpc>
            </a:pPr>
            <a:r>
              <a:rPr lang="en-US" altLang="en-US" sz="1800"/>
              <a:t>Brewster's inspection program morphed into the Army's Annual General Inspection (AGI).</a:t>
            </a:r>
            <a:endParaRPr lang="en-US" altLang="en-US" sz="1400"/>
          </a:p>
          <a:p>
            <a:pPr eaLnBrk="1" hangingPunct="1">
              <a:lnSpc>
                <a:spcPct val="90000"/>
              </a:lnSpc>
            </a:pPr>
            <a:r>
              <a:rPr lang="en-US" altLang="en-US" sz="2000">
                <a:solidFill>
                  <a:srgbClr val="3333FF"/>
                </a:solidFill>
              </a:rPr>
              <a:t>Korea and Vietnam (1950-1975): </a:t>
            </a:r>
            <a:r>
              <a:rPr lang="en-US" altLang="en-US" sz="2000"/>
              <a:t>The </a:t>
            </a:r>
            <a:r>
              <a:rPr lang="en-US" altLang="en-US" sz="2000">
                <a:solidFill>
                  <a:srgbClr val="FF0000"/>
                </a:solidFill>
              </a:rPr>
              <a:t>draft</a:t>
            </a:r>
            <a:r>
              <a:rPr lang="en-US" altLang="en-US" sz="2000"/>
              <a:t> remained in place.</a:t>
            </a:r>
          </a:p>
          <a:p>
            <a:pPr lvl="1" eaLnBrk="1" hangingPunct="1">
              <a:lnSpc>
                <a:spcPct val="90000"/>
              </a:lnSpc>
            </a:pPr>
            <a:r>
              <a:rPr lang="en-US" altLang="en-US" sz="1800"/>
              <a:t>The AGI remained a cultural staple of Army readiness efforts well beyond the All-Volunteer Force of 1973.</a:t>
            </a:r>
          </a:p>
          <a:p>
            <a:pPr eaLnBrk="1" hangingPunct="1">
              <a:lnSpc>
                <a:spcPct val="90000"/>
              </a:lnSpc>
            </a:pPr>
            <a:r>
              <a:rPr lang="en-US" altLang="en-US" sz="2000">
                <a:solidFill>
                  <a:srgbClr val="3333FF"/>
                </a:solidFill>
              </a:rPr>
              <a:t>But </a:t>
            </a:r>
            <a:r>
              <a:rPr lang="en-US" altLang="en-US" sz="2000"/>
              <a:t>the Army changed after Vietnam. Commanders no longer appreciated or needed the AGI because the </a:t>
            </a:r>
            <a:r>
              <a:rPr lang="en-US" altLang="en-US" sz="2000">
                <a:solidFill>
                  <a:srgbClr val="FF0000"/>
                </a:solidFill>
              </a:rPr>
              <a:t>draft </a:t>
            </a:r>
            <a:r>
              <a:rPr lang="en-US" altLang="en-US" sz="2000"/>
              <a:t>was gone.</a:t>
            </a:r>
          </a:p>
        </p:txBody>
      </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F65DDA7C-C95C-4655-ABF5-15E7B1991B18}" type="slidenum">
              <a:rPr lang="en-US" altLang="en-US" sz="1400" smtClean="0"/>
              <a:pPr>
                <a:spcBef>
                  <a:spcPct val="0"/>
                </a:spcBef>
                <a:buFontTx/>
                <a:buNone/>
              </a:pPr>
              <a:t>7</a:t>
            </a:fld>
            <a:endParaRPr lang="en-US" altLang="en-US" sz="1400" smtClean="0"/>
          </a:p>
        </p:txBody>
      </p:sp>
      <p:sp>
        <p:nvSpPr>
          <p:cNvPr id="20483" name="Rectangle 2"/>
          <p:cNvSpPr>
            <a:spLocks noGrp="1" noChangeArrowheads="1"/>
          </p:cNvSpPr>
          <p:nvPr>
            <p:ph type="title"/>
          </p:nvPr>
        </p:nvSpPr>
        <p:spPr>
          <a:xfrm>
            <a:off x="1447800" y="180975"/>
            <a:ext cx="7467600" cy="1143000"/>
          </a:xfrm>
        </p:spPr>
        <p:txBody>
          <a:bodyPr/>
          <a:lstStyle/>
          <a:p>
            <a:r>
              <a:rPr lang="en-US" altLang="en-US" sz="3600" dirty="0" smtClean="0">
                <a:solidFill>
                  <a:srgbClr val="3333FF"/>
                </a:solidFill>
              </a:rPr>
              <a:t>LTG Richard G. </a:t>
            </a:r>
            <a:r>
              <a:rPr lang="en-US" altLang="en-US" sz="3600" dirty="0" err="1" smtClean="0">
                <a:solidFill>
                  <a:srgbClr val="3333FF"/>
                </a:solidFill>
              </a:rPr>
              <a:t>Trefry</a:t>
            </a:r>
            <a:r>
              <a:rPr lang="en-US" altLang="en-US" sz="3600" dirty="0" smtClean="0">
                <a:solidFill>
                  <a:srgbClr val="3333FF"/>
                </a:solidFill>
              </a:rPr>
              <a:t/>
            </a:r>
            <a:br>
              <a:rPr lang="en-US" altLang="en-US" sz="3600" dirty="0" smtClean="0">
                <a:solidFill>
                  <a:srgbClr val="3333FF"/>
                </a:solidFill>
              </a:rPr>
            </a:br>
            <a:r>
              <a:rPr lang="en-US" altLang="en-US" sz="3200" dirty="0" smtClean="0">
                <a:solidFill>
                  <a:srgbClr val="3333FF"/>
                </a:solidFill>
              </a:rPr>
              <a:t>November 1977 -- September 1983</a:t>
            </a:r>
          </a:p>
        </p:txBody>
      </p:sp>
      <p:sp>
        <p:nvSpPr>
          <p:cNvPr id="20484" name="Rectangle 3"/>
          <p:cNvSpPr>
            <a:spLocks noGrp="1" noChangeArrowheads="1"/>
          </p:cNvSpPr>
          <p:nvPr>
            <p:ph type="body" sz="half" idx="2"/>
          </p:nvPr>
        </p:nvSpPr>
        <p:spPr>
          <a:xfrm>
            <a:off x="4572000" y="1344613"/>
            <a:ext cx="4191000" cy="3200400"/>
          </a:xfrm>
        </p:spPr>
        <p:txBody>
          <a:bodyPr/>
          <a:lstStyle/>
          <a:p>
            <a:pPr>
              <a:buClr>
                <a:schemeClr val="tx1"/>
              </a:buClr>
            </a:pPr>
            <a:r>
              <a:rPr lang="en-US" altLang="en-US" sz="2400" dirty="0" smtClean="0">
                <a:solidFill>
                  <a:srgbClr val="FF0000"/>
                </a:solidFill>
              </a:rPr>
              <a:t>Most significant TIG since von Steuben.</a:t>
            </a:r>
          </a:p>
          <a:p>
            <a:r>
              <a:rPr lang="en-US" altLang="en-US" sz="2400" dirty="0" smtClean="0"/>
              <a:t>Recognized the problems of continuing with the old "black hat" AGI in the context of an All-Volunteer Force.</a:t>
            </a:r>
          </a:p>
          <a:p>
            <a:r>
              <a:rPr lang="en-US" altLang="en-US" sz="2400" dirty="0" smtClean="0"/>
              <a:t>Changed the Army IG Inspections paradigm from compliance to systemic to focus IGs on the health of the Army's multitude of systems.</a:t>
            </a:r>
          </a:p>
          <a:p>
            <a:endParaRPr lang="en-US" altLang="en-US" sz="2400" dirty="0" smtClean="0"/>
          </a:p>
        </p:txBody>
      </p:sp>
      <p:pic>
        <p:nvPicPr>
          <p:cNvPr id="20485" name="Picture 7" descr="LTG Tref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38338"/>
            <a:ext cx="3455988"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p:sndAc>
      <p:end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DCD7A179-BDA2-4008-81D5-6FA10DB1D447}" type="slidenum">
              <a:rPr lang="en-US" altLang="en-US" sz="1400" smtClean="0"/>
              <a:pPr>
                <a:spcBef>
                  <a:spcPct val="0"/>
                </a:spcBef>
                <a:buFontTx/>
                <a:buNone/>
              </a:pPr>
              <a:t>8</a:t>
            </a:fld>
            <a:endParaRPr lang="en-US" altLang="en-US" sz="1400" smtClean="0"/>
          </a:p>
        </p:txBody>
      </p:sp>
      <p:sp>
        <p:nvSpPr>
          <p:cNvPr id="22531" name="Rectangle 2050"/>
          <p:cNvSpPr>
            <a:spLocks noGrp="1" noChangeArrowheads="1"/>
          </p:cNvSpPr>
          <p:nvPr>
            <p:ph type="title"/>
          </p:nvPr>
        </p:nvSpPr>
        <p:spPr>
          <a:xfrm>
            <a:off x="1676400" y="520700"/>
            <a:ext cx="7086600" cy="762000"/>
          </a:xfrm>
        </p:spPr>
        <p:txBody>
          <a:bodyPr/>
          <a:lstStyle/>
          <a:p>
            <a:pPr eaLnBrk="1" hangingPunct="1"/>
            <a:r>
              <a:rPr lang="en-US" altLang="en-US" smtClean="0">
                <a:solidFill>
                  <a:srgbClr val="3333FF"/>
                </a:solidFill>
              </a:rPr>
              <a:t>Systemic Issue</a:t>
            </a:r>
            <a:r>
              <a:rPr lang="en-US" altLang="en-US" smtClean="0">
                <a:solidFill>
                  <a:srgbClr val="FF0000"/>
                </a:solidFill>
              </a:rPr>
              <a:t/>
            </a:r>
            <a:br>
              <a:rPr lang="en-US" altLang="en-US" smtClean="0">
                <a:solidFill>
                  <a:srgbClr val="FF0000"/>
                </a:solidFill>
              </a:rPr>
            </a:br>
            <a:r>
              <a:rPr lang="en-US" altLang="en-US" sz="1800" smtClean="0">
                <a:solidFill>
                  <a:srgbClr val="FF0000"/>
                </a:solidFill>
              </a:rPr>
              <a:t>A Pattern of Non-Compliance</a:t>
            </a:r>
          </a:p>
        </p:txBody>
      </p:sp>
      <p:grpSp>
        <p:nvGrpSpPr>
          <p:cNvPr id="22532" name="Group 6"/>
          <p:cNvGrpSpPr>
            <a:grpSpLocks/>
          </p:cNvGrpSpPr>
          <p:nvPr/>
        </p:nvGrpSpPr>
        <p:grpSpPr bwMode="auto">
          <a:xfrm>
            <a:off x="2959100" y="3095625"/>
            <a:ext cx="1066800" cy="838200"/>
            <a:chOff x="838200" y="2362200"/>
            <a:chExt cx="1066800" cy="838200"/>
          </a:xfrm>
        </p:grpSpPr>
        <p:sp>
          <p:nvSpPr>
            <p:cNvPr id="22571" name="Rectangle 1"/>
            <p:cNvSpPr>
              <a:spLocks noChangeArrowheads="1"/>
            </p:cNvSpPr>
            <p:nvPr/>
          </p:nvSpPr>
          <p:spPr bwMode="auto">
            <a:xfrm>
              <a:off x="838200" y="2590800"/>
              <a:ext cx="1066800" cy="609600"/>
            </a:xfrm>
            <a:prstGeom prst="rect">
              <a:avLst/>
            </a:prstGeom>
            <a:solidFill>
              <a:srgbClr val="3333FF"/>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bg1"/>
                  </a:solidFill>
                </a:rPr>
                <a:t>B</a:t>
              </a:r>
            </a:p>
          </p:txBody>
        </p:sp>
        <p:cxnSp>
          <p:nvCxnSpPr>
            <p:cNvPr id="22572" name="Straight Connector 5"/>
            <p:cNvCxnSpPr>
              <a:cxnSpLocks noChangeShapeType="1"/>
            </p:cNvCxnSpPr>
            <p:nvPr/>
          </p:nvCxnSpPr>
          <p:spPr bwMode="auto">
            <a:xfrm>
              <a:off x="12192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2573" name="Straight Connector 10"/>
            <p:cNvCxnSpPr>
              <a:cxnSpLocks noChangeShapeType="1"/>
            </p:cNvCxnSpPr>
            <p:nvPr/>
          </p:nvCxnSpPr>
          <p:spPr bwMode="auto">
            <a:xfrm>
              <a:off x="15240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grpSp>
      <p:sp>
        <p:nvSpPr>
          <p:cNvPr id="22533" name="TextBox 7"/>
          <p:cNvSpPr txBox="1">
            <a:spLocks noChangeArrowheads="1"/>
          </p:cNvSpPr>
          <p:nvPr/>
        </p:nvSpPr>
        <p:spPr bwMode="auto">
          <a:xfrm>
            <a:off x="1373273" y="1687513"/>
            <a:ext cx="75007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dirty="0">
                <a:solidFill>
                  <a:srgbClr val="3333FF"/>
                </a:solidFill>
              </a:rPr>
              <a:t>For example -- Small-Arms Repair Parts</a:t>
            </a:r>
          </a:p>
          <a:p>
            <a:pPr algn="ctr">
              <a:spcBef>
                <a:spcPct val="0"/>
              </a:spcBef>
              <a:buFontTx/>
              <a:buNone/>
            </a:pPr>
            <a:r>
              <a:rPr lang="en-US" altLang="en-US" sz="2000" dirty="0" smtClean="0"/>
              <a:t>Nearly every </a:t>
            </a:r>
            <a:r>
              <a:rPr lang="en-US" altLang="en-US" sz="2000" dirty="0"/>
              <a:t>battalion in the division has the same problem:</a:t>
            </a:r>
          </a:p>
          <a:p>
            <a:pPr algn="ctr">
              <a:spcBef>
                <a:spcPct val="0"/>
              </a:spcBef>
              <a:buFontTx/>
              <a:buNone/>
            </a:pPr>
            <a:r>
              <a:rPr lang="en-US" altLang="en-US" sz="2000" dirty="0">
                <a:solidFill>
                  <a:srgbClr val="33CC33"/>
                </a:solidFill>
              </a:rPr>
              <a:t>Parts do not arrive when ordered properly.</a:t>
            </a:r>
          </a:p>
        </p:txBody>
      </p:sp>
      <p:grpSp>
        <p:nvGrpSpPr>
          <p:cNvPr id="22534" name="Group 21"/>
          <p:cNvGrpSpPr>
            <a:grpSpLocks/>
          </p:cNvGrpSpPr>
          <p:nvPr/>
        </p:nvGrpSpPr>
        <p:grpSpPr bwMode="auto">
          <a:xfrm>
            <a:off x="5122863" y="4787900"/>
            <a:ext cx="1066800" cy="838200"/>
            <a:chOff x="838200" y="2362200"/>
            <a:chExt cx="1066800" cy="838200"/>
          </a:xfrm>
        </p:grpSpPr>
        <p:sp>
          <p:nvSpPr>
            <p:cNvPr id="22568" name="Rectangle 22"/>
            <p:cNvSpPr>
              <a:spLocks noChangeArrowheads="1"/>
            </p:cNvSpPr>
            <p:nvPr/>
          </p:nvSpPr>
          <p:spPr bwMode="auto">
            <a:xfrm>
              <a:off x="838200" y="2590800"/>
              <a:ext cx="1066800" cy="609600"/>
            </a:xfrm>
            <a:prstGeom prst="rect">
              <a:avLst/>
            </a:prstGeom>
            <a:solidFill>
              <a:srgbClr val="3333FF"/>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bg1"/>
                  </a:solidFill>
                </a:rPr>
                <a:t>D</a:t>
              </a:r>
            </a:p>
          </p:txBody>
        </p:sp>
        <p:cxnSp>
          <p:nvCxnSpPr>
            <p:cNvPr id="22569" name="Straight Connector 23"/>
            <p:cNvCxnSpPr>
              <a:cxnSpLocks noChangeShapeType="1"/>
            </p:cNvCxnSpPr>
            <p:nvPr/>
          </p:nvCxnSpPr>
          <p:spPr bwMode="auto">
            <a:xfrm>
              <a:off x="12192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2570" name="Straight Connector 24"/>
            <p:cNvCxnSpPr>
              <a:cxnSpLocks noChangeShapeType="1"/>
            </p:cNvCxnSpPr>
            <p:nvPr/>
          </p:nvCxnSpPr>
          <p:spPr bwMode="auto">
            <a:xfrm>
              <a:off x="15240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grpSp>
      <p:grpSp>
        <p:nvGrpSpPr>
          <p:cNvPr id="22535" name="Group 25"/>
          <p:cNvGrpSpPr>
            <a:grpSpLocks/>
          </p:cNvGrpSpPr>
          <p:nvPr/>
        </p:nvGrpSpPr>
        <p:grpSpPr bwMode="auto">
          <a:xfrm>
            <a:off x="7046913" y="4559300"/>
            <a:ext cx="1066800" cy="838200"/>
            <a:chOff x="838200" y="2362200"/>
            <a:chExt cx="1066800" cy="838200"/>
          </a:xfrm>
        </p:grpSpPr>
        <p:sp>
          <p:nvSpPr>
            <p:cNvPr id="22565" name="Rectangle 26"/>
            <p:cNvSpPr>
              <a:spLocks noChangeArrowheads="1"/>
            </p:cNvSpPr>
            <p:nvPr/>
          </p:nvSpPr>
          <p:spPr bwMode="auto">
            <a:xfrm>
              <a:off x="838200" y="2590800"/>
              <a:ext cx="1066800" cy="609600"/>
            </a:xfrm>
            <a:prstGeom prst="rect">
              <a:avLst/>
            </a:prstGeom>
            <a:solidFill>
              <a:srgbClr val="3333FF"/>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bg1"/>
                  </a:solidFill>
                </a:rPr>
                <a:t>H</a:t>
              </a:r>
            </a:p>
          </p:txBody>
        </p:sp>
        <p:cxnSp>
          <p:nvCxnSpPr>
            <p:cNvPr id="22566" name="Straight Connector 27"/>
            <p:cNvCxnSpPr>
              <a:cxnSpLocks noChangeShapeType="1"/>
            </p:cNvCxnSpPr>
            <p:nvPr/>
          </p:nvCxnSpPr>
          <p:spPr bwMode="auto">
            <a:xfrm>
              <a:off x="12192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2567" name="Straight Connector 28"/>
            <p:cNvCxnSpPr>
              <a:cxnSpLocks noChangeShapeType="1"/>
            </p:cNvCxnSpPr>
            <p:nvPr/>
          </p:nvCxnSpPr>
          <p:spPr bwMode="auto">
            <a:xfrm>
              <a:off x="15240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grpSp>
      <p:grpSp>
        <p:nvGrpSpPr>
          <p:cNvPr id="22536" name="Group 29"/>
          <p:cNvGrpSpPr>
            <a:grpSpLocks/>
          </p:cNvGrpSpPr>
          <p:nvPr/>
        </p:nvGrpSpPr>
        <p:grpSpPr bwMode="auto">
          <a:xfrm>
            <a:off x="7378700" y="2867025"/>
            <a:ext cx="1066800" cy="838200"/>
            <a:chOff x="838200" y="2362200"/>
            <a:chExt cx="1066800" cy="838200"/>
          </a:xfrm>
        </p:grpSpPr>
        <p:sp>
          <p:nvSpPr>
            <p:cNvPr id="22562" name="Rectangle 30"/>
            <p:cNvSpPr>
              <a:spLocks noChangeArrowheads="1"/>
            </p:cNvSpPr>
            <p:nvPr/>
          </p:nvSpPr>
          <p:spPr bwMode="auto">
            <a:xfrm>
              <a:off x="838200" y="2590800"/>
              <a:ext cx="1066800" cy="609600"/>
            </a:xfrm>
            <a:prstGeom prst="rect">
              <a:avLst/>
            </a:prstGeom>
            <a:solidFill>
              <a:srgbClr val="3333FF"/>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bg1"/>
                  </a:solidFill>
                </a:rPr>
                <a:t>G</a:t>
              </a:r>
            </a:p>
          </p:txBody>
        </p:sp>
        <p:cxnSp>
          <p:nvCxnSpPr>
            <p:cNvPr id="22563" name="Straight Connector 31"/>
            <p:cNvCxnSpPr>
              <a:cxnSpLocks noChangeShapeType="1"/>
            </p:cNvCxnSpPr>
            <p:nvPr/>
          </p:nvCxnSpPr>
          <p:spPr bwMode="auto">
            <a:xfrm>
              <a:off x="12192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2564" name="Straight Connector 32"/>
            <p:cNvCxnSpPr>
              <a:cxnSpLocks noChangeShapeType="1"/>
            </p:cNvCxnSpPr>
            <p:nvPr/>
          </p:nvCxnSpPr>
          <p:spPr bwMode="auto">
            <a:xfrm>
              <a:off x="15240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grpSp>
      <p:grpSp>
        <p:nvGrpSpPr>
          <p:cNvPr id="22537" name="Group 33"/>
          <p:cNvGrpSpPr>
            <a:grpSpLocks/>
          </p:cNvGrpSpPr>
          <p:nvPr/>
        </p:nvGrpSpPr>
        <p:grpSpPr bwMode="auto">
          <a:xfrm>
            <a:off x="733425" y="2922588"/>
            <a:ext cx="1066800" cy="838200"/>
            <a:chOff x="838200" y="2362200"/>
            <a:chExt cx="1066800" cy="838200"/>
          </a:xfrm>
        </p:grpSpPr>
        <p:sp>
          <p:nvSpPr>
            <p:cNvPr id="22559" name="Rectangle 34"/>
            <p:cNvSpPr>
              <a:spLocks noChangeArrowheads="1"/>
            </p:cNvSpPr>
            <p:nvPr/>
          </p:nvSpPr>
          <p:spPr bwMode="auto">
            <a:xfrm>
              <a:off x="838200" y="2590800"/>
              <a:ext cx="1066800" cy="609600"/>
            </a:xfrm>
            <a:prstGeom prst="rect">
              <a:avLst/>
            </a:prstGeom>
            <a:solidFill>
              <a:srgbClr val="3333FF"/>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bg1"/>
                  </a:solidFill>
                </a:rPr>
                <a:t>A</a:t>
              </a:r>
            </a:p>
          </p:txBody>
        </p:sp>
        <p:cxnSp>
          <p:nvCxnSpPr>
            <p:cNvPr id="22560" name="Straight Connector 35"/>
            <p:cNvCxnSpPr>
              <a:cxnSpLocks noChangeShapeType="1"/>
            </p:cNvCxnSpPr>
            <p:nvPr/>
          </p:nvCxnSpPr>
          <p:spPr bwMode="auto">
            <a:xfrm>
              <a:off x="12192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2561" name="Straight Connector 36"/>
            <p:cNvCxnSpPr>
              <a:cxnSpLocks noChangeShapeType="1"/>
            </p:cNvCxnSpPr>
            <p:nvPr/>
          </p:nvCxnSpPr>
          <p:spPr bwMode="auto">
            <a:xfrm>
              <a:off x="15240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grpSp>
      <p:grpSp>
        <p:nvGrpSpPr>
          <p:cNvPr id="22538" name="Group 37"/>
          <p:cNvGrpSpPr>
            <a:grpSpLocks/>
          </p:cNvGrpSpPr>
          <p:nvPr/>
        </p:nvGrpSpPr>
        <p:grpSpPr bwMode="auto">
          <a:xfrm>
            <a:off x="5092700" y="3286125"/>
            <a:ext cx="1066800" cy="838200"/>
            <a:chOff x="838200" y="2362200"/>
            <a:chExt cx="1066800" cy="838200"/>
          </a:xfrm>
        </p:grpSpPr>
        <p:sp>
          <p:nvSpPr>
            <p:cNvPr id="22556" name="Rectangle 38"/>
            <p:cNvSpPr>
              <a:spLocks noChangeArrowheads="1"/>
            </p:cNvSpPr>
            <p:nvPr/>
          </p:nvSpPr>
          <p:spPr bwMode="auto">
            <a:xfrm>
              <a:off x="838200" y="2590800"/>
              <a:ext cx="1066800" cy="609600"/>
            </a:xfrm>
            <a:prstGeom prst="rect">
              <a:avLst/>
            </a:prstGeom>
            <a:solidFill>
              <a:srgbClr val="3333FF"/>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bg1"/>
                  </a:solidFill>
                </a:rPr>
                <a:t>F</a:t>
              </a:r>
            </a:p>
          </p:txBody>
        </p:sp>
        <p:cxnSp>
          <p:nvCxnSpPr>
            <p:cNvPr id="22557" name="Straight Connector 39"/>
            <p:cNvCxnSpPr>
              <a:cxnSpLocks noChangeShapeType="1"/>
            </p:cNvCxnSpPr>
            <p:nvPr/>
          </p:nvCxnSpPr>
          <p:spPr bwMode="auto">
            <a:xfrm>
              <a:off x="12192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2558" name="Straight Connector 40"/>
            <p:cNvCxnSpPr>
              <a:cxnSpLocks noChangeShapeType="1"/>
            </p:cNvCxnSpPr>
            <p:nvPr/>
          </p:nvCxnSpPr>
          <p:spPr bwMode="auto">
            <a:xfrm>
              <a:off x="15240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grpSp>
      <p:grpSp>
        <p:nvGrpSpPr>
          <p:cNvPr id="22539" name="Group 41"/>
          <p:cNvGrpSpPr>
            <a:grpSpLocks/>
          </p:cNvGrpSpPr>
          <p:nvPr/>
        </p:nvGrpSpPr>
        <p:grpSpPr bwMode="auto">
          <a:xfrm>
            <a:off x="2887663" y="4854575"/>
            <a:ext cx="1066800" cy="838200"/>
            <a:chOff x="838200" y="2362200"/>
            <a:chExt cx="1066800" cy="838200"/>
          </a:xfrm>
        </p:grpSpPr>
        <p:sp>
          <p:nvSpPr>
            <p:cNvPr id="22553" name="Rectangle 42"/>
            <p:cNvSpPr>
              <a:spLocks noChangeArrowheads="1"/>
            </p:cNvSpPr>
            <p:nvPr/>
          </p:nvSpPr>
          <p:spPr bwMode="auto">
            <a:xfrm>
              <a:off x="838200" y="2590800"/>
              <a:ext cx="1066800" cy="609600"/>
            </a:xfrm>
            <a:prstGeom prst="rect">
              <a:avLst/>
            </a:prstGeom>
            <a:solidFill>
              <a:srgbClr val="3333FF"/>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bg1"/>
                  </a:solidFill>
                </a:rPr>
                <a:t>E</a:t>
              </a:r>
            </a:p>
          </p:txBody>
        </p:sp>
        <p:cxnSp>
          <p:nvCxnSpPr>
            <p:cNvPr id="22554" name="Straight Connector 43"/>
            <p:cNvCxnSpPr>
              <a:cxnSpLocks noChangeShapeType="1"/>
            </p:cNvCxnSpPr>
            <p:nvPr/>
          </p:nvCxnSpPr>
          <p:spPr bwMode="auto">
            <a:xfrm>
              <a:off x="12192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2555" name="Straight Connector 44"/>
            <p:cNvCxnSpPr>
              <a:cxnSpLocks noChangeShapeType="1"/>
            </p:cNvCxnSpPr>
            <p:nvPr/>
          </p:nvCxnSpPr>
          <p:spPr bwMode="auto">
            <a:xfrm>
              <a:off x="15240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grpSp>
      <p:grpSp>
        <p:nvGrpSpPr>
          <p:cNvPr id="22540" name="Group 45"/>
          <p:cNvGrpSpPr>
            <a:grpSpLocks/>
          </p:cNvGrpSpPr>
          <p:nvPr/>
        </p:nvGrpSpPr>
        <p:grpSpPr bwMode="auto">
          <a:xfrm>
            <a:off x="709613" y="4368800"/>
            <a:ext cx="1066800" cy="838200"/>
            <a:chOff x="838200" y="2362200"/>
            <a:chExt cx="1066800" cy="838200"/>
          </a:xfrm>
        </p:grpSpPr>
        <p:sp>
          <p:nvSpPr>
            <p:cNvPr id="22550" name="Rectangle 46"/>
            <p:cNvSpPr>
              <a:spLocks noChangeArrowheads="1"/>
            </p:cNvSpPr>
            <p:nvPr/>
          </p:nvSpPr>
          <p:spPr bwMode="auto">
            <a:xfrm>
              <a:off x="838200" y="2590800"/>
              <a:ext cx="1066800" cy="609600"/>
            </a:xfrm>
            <a:prstGeom prst="rect">
              <a:avLst/>
            </a:prstGeom>
            <a:solidFill>
              <a:srgbClr val="3333FF"/>
            </a:solidFill>
            <a:ln w="76200"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2400" b="0">
                  <a:solidFill>
                    <a:schemeClr val="bg1"/>
                  </a:solidFill>
                </a:rPr>
                <a:t>C</a:t>
              </a:r>
            </a:p>
          </p:txBody>
        </p:sp>
        <p:cxnSp>
          <p:nvCxnSpPr>
            <p:cNvPr id="22551" name="Straight Connector 47"/>
            <p:cNvCxnSpPr>
              <a:cxnSpLocks noChangeShapeType="1"/>
            </p:cNvCxnSpPr>
            <p:nvPr/>
          </p:nvCxnSpPr>
          <p:spPr bwMode="auto">
            <a:xfrm>
              <a:off x="12192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2552" name="Straight Connector 48"/>
            <p:cNvCxnSpPr>
              <a:cxnSpLocks noChangeShapeType="1"/>
            </p:cNvCxnSpPr>
            <p:nvPr/>
          </p:nvCxnSpPr>
          <p:spPr bwMode="auto">
            <a:xfrm>
              <a:off x="1524000" y="2362200"/>
              <a:ext cx="0" cy="228600"/>
            </a:xfrm>
            <a:prstGeom prst="line">
              <a:avLst/>
            </a:prstGeom>
            <a:noFill/>
            <a:ln w="76200" algn="ctr">
              <a:solidFill>
                <a:schemeClr val="tx1"/>
              </a:solidFill>
              <a:miter lim="800000"/>
              <a:headEnd/>
              <a:tailEnd/>
            </a:ln>
            <a:extLst>
              <a:ext uri="{909E8E84-426E-40DD-AFC4-6F175D3DCCD1}">
                <a14:hiddenFill xmlns:a14="http://schemas.microsoft.com/office/drawing/2010/main">
                  <a:noFill/>
                </a14:hiddenFill>
              </a:ext>
            </a:extLst>
          </p:spPr>
        </p:cxnSp>
      </p:grpSp>
      <p:sp>
        <p:nvSpPr>
          <p:cNvPr id="22541" name="TextBox 7"/>
          <p:cNvSpPr txBox="1">
            <a:spLocks noChangeArrowheads="1"/>
          </p:cNvSpPr>
          <p:nvPr/>
        </p:nvSpPr>
        <p:spPr bwMode="auto">
          <a:xfrm>
            <a:off x="1520825" y="5803900"/>
            <a:ext cx="6826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a:spcBef>
                <a:spcPct val="0"/>
              </a:spcBef>
              <a:buFontTx/>
              <a:buNone/>
            </a:pPr>
            <a:r>
              <a:rPr lang="en-US" altLang="en-US" sz="2000">
                <a:solidFill>
                  <a:srgbClr val="FF0000"/>
                </a:solidFill>
              </a:rPr>
              <a:t>IG “Rule of Thumb”: Three or more represents a trend.</a:t>
            </a:r>
          </a:p>
        </p:txBody>
      </p:sp>
      <p:sp>
        <p:nvSpPr>
          <p:cNvPr id="22542" name="Explosion 1 1"/>
          <p:cNvSpPr>
            <a:spLocks noChangeArrowheads="1"/>
          </p:cNvSpPr>
          <p:nvPr/>
        </p:nvSpPr>
        <p:spPr bwMode="auto">
          <a:xfrm>
            <a:off x="1635125" y="3381375"/>
            <a:ext cx="600075" cy="600075"/>
          </a:xfrm>
          <a:prstGeom prst="irregularSeal1">
            <a:avLst/>
          </a:prstGeom>
          <a:solidFill>
            <a:srgbClr val="FFFF00"/>
          </a:solidFill>
          <a:ln w="3175"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22543" name="Explosion 1 38"/>
          <p:cNvSpPr>
            <a:spLocks noChangeArrowheads="1"/>
          </p:cNvSpPr>
          <p:nvPr/>
        </p:nvSpPr>
        <p:spPr bwMode="auto">
          <a:xfrm>
            <a:off x="2763838" y="3608388"/>
            <a:ext cx="600075" cy="600075"/>
          </a:xfrm>
          <a:prstGeom prst="irregularSeal1">
            <a:avLst/>
          </a:prstGeom>
          <a:solidFill>
            <a:srgbClr val="FFFF00"/>
          </a:solidFill>
          <a:ln w="3175"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22544" name="Explosion 1 39"/>
          <p:cNvSpPr>
            <a:spLocks noChangeArrowheads="1"/>
          </p:cNvSpPr>
          <p:nvPr/>
        </p:nvSpPr>
        <p:spPr bwMode="auto">
          <a:xfrm>
            <a:off x="2603500" y="5205413"/>
            <a:ext cx="600075" cy="600075"/>
          </a:xfrm>
          <a:prstGeom prst="irregularSeal1">
            <a:avLst/>
          </a:prstGeom>
          <a:solidFill>
            <a:srgbClr val="FFFF00"/>
          </a:solidFill>
          <a:ln w="3175"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22545" name="Explosion 1 40"/>
          <p:cNvSpPr>
            <a:spLocks noChangeArrowheads="1"/>
          </p:cNvSpPr>
          <p:nvPr/>
        </p:nvSpPr>
        <p:spPr bwMode="auto">
          <a:xfrm>
            <a:off x="4822825" y="5173663"/>
            <a:ext cx="600075" cy="600075"/>
          </a:xfrm>
          <a:prstGeom prst="irregularSeal1">
            <a:avLst/>
          </a:prstGeom>
          <a:solidFill>
            <a:srgbClr val="FFFF00"/>
          </a:solidFill>
          <a:ln w="3175"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22546" name="Explosion 1 41"/>
          <p:cNvSpPr>
            <a:spLocks noChangeArrowheads="1"/>
          </p:cNvSpPr>
          <p:nvPr/>
        </p:nvSpPr>
        <p:spPr bwMode="auto">
          <a:xfrm>
            <a:off x="6846888" y="5041900"/>
            <a:ext cx="600075" cy="600075"/>
          </a:xfrm>
          <a:prstGeom prst="irregularSeal1">
            <a:avLst/>
          </a:prstGeom>
          <a:solidFill>
            <a:srgbClr val="FFFF00"/>
          </a:solidFill>
          <a:ln w="3175"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22549" name="Explosion 1 44"/>
          <p:cNvSpPr>
            <a:spLocks noChangeArrowheads="1"/>
          </p:cNvSpPr>
          <p:nvPr/>
        </p:nvSpPr>
        <p:spPr bwMode="auto">
          <a:xfrm>
            <a:off x="7988300" y="3429000"/>
            <a:ext cx="600075" cy="600075"/>
          </a:xfrm>
          <a:prstGeom prst="irregularSeal1">
            <a:avLst/>
          </a:prstGeom>
          <a:solidFill>
            <a:srgbClr val="FFFF00"/>
          </a:solidFill>
          <a:ln w="3175"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spcBef>
                <a:spcPct val="0"/>
              </a:spcBef>
              <a:buFontTx/>
              <a:buNone/>
            </a:pPr>
            <a:r>
              <a:rPr lang="en-US" altLang="en-US" sz="1400" smtClean="0"/>
              <a:t>U.S. Army Inspector General School   </a:t>
            </a:r>
            <a:fld id="{DC1E1C26-FFDE-4DBD-8198-1B487C4110A6}" type="slidenum">
              <a:rPr lang="en-US" altLang="en-US" sz="1400" smtClean="0"/>
              <a:pPr>
                <a:spcBef>
                  <a:spcPct val="0"/>
                </a:spcBef>
                <a:buFontTx/>
                <a:buNone/>
              </a:pPr>
              <a:t>9</a:t>
            </a:fld>
            <a:endParaRPr lang="en-US" altLang="en-US" sz="1400" smtClean="0"/>
          </a:p>
        </p:txBody>
      </p:sp>
      <p:grpSp>
        <p:nvGrpSpPr>
          <p:cNvPr id="24579" name="Group 315"/>
          <p:cNvGrpSpPr>
            <a:grpSpLocks/>
          </p:cNvGrpSpPr>
          <p:nvPr/>
        </p:nvGrpSpPr>
        <p:grpSpPr bwMode="auto">
          <a:xfrm>
            <a:off x="0" y="-152400"/>
            <a:ext cx="9372600" cy="7067550"/>
            <a:chOff x="0" y="1"/>
            <a:chExt cx="5904" cy="4452"/>
          </a:xfrm>
        </p:grpSpPr>
        <p:sp>
          <p:nvSpPr>
            <p:cNvPr id="24584" name="Rectangle 2"/>
            <p:cNvSpPr>
              <a:spLocks noChangeArrowheads="1"/>
            </p:cNvSpPr>
            <p:nvPr/>
          </p:nvSpPr>
          <p:spPr bwMode="auto">
            <a:xfrm>
              <a:off x="0" y="786"/>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a:spcBef>
                  <a:spcPct val="20000"/>
                </a:spcBef>
                <a:buChar char="•"/>
                <a:tabLst>
                  <a:tab pos="457200" algn="l"/>
                </a:tabLst>
                <a:defRPr sz="3200" b="1">
                  <a:solidFill>
                    <a:schemeClr val="tx1"/>
                  </a:solidFill>
                  <a:latin typeface="Arial" panose="020B0604020202020204" pitchFamily="34" charset="0"/>
                </a:defRPr>
              </a:lvl1pPr>
              <a:lvl2pPr marL="742950" indent="-285750">
                <a:spcBef>
                  <a:spcPct val="20000"/>
                </a:spcBef>
                <a:buChar char="–"/>
                <a:tabLst>
                  <a:tab pos="457200" algn="l"/>
                </a:tabLst>
                <a:defRPr sz="2800" b="1">
                  <a:solidFill>
                    <a:schemeClr val="tx1"/>
                  </a:solidFill>
                  <a:latin typeface="Arial" panose="020B0604020202020204" pitchFamily="34" charset="0"/>
                </a:defRPr>
              </a:lvl2pPr>
              <a:lvl3pPr marL="1143000" indent="-228600">
                <a:spcBef>
                  <a:spcPct val="20000"/>
                </a:spcBef>
                <a:buChar char="•"/>
                <a:tabLst>
                  <a:tab pos="457200" algn="l"/>
                </a:tabLst>
                <a:defRPr sz="2400" b="1">
                  <a:solidFill>
                    <a:schemeClr val="tx1"/>
                  </a:solidFill>
                  <a:latin typeface="Arial" panose="020B0604020202020204" pitchFamily="34" charset="0"/>
                </a:defRPr>
              </a:lvl3pPr>
              <a:lvl4pPr marL="1600200" indent="-228600">
                <a:spcBef>
                  <a:spcPct val="20000"/>
                </a:spcBef>
                <a:buChar char="–"/>
                <a:tabLst>
                  <a:tab pos="457200" algn="l"/>
                </a:tabLst>
                <a:defRPr sz="2000" b="1">
                  <a:solidFill>
                    <a:schemeClr val="tx1"/>
                  </a:solidFill>
                  <a:latin typeface="Arial" panose="020B0604020202020204" pitchFamily="34" charset="0"/>
                </a:defRPr>
              </a:lvl4pPr>
              <a:lvl5pPr marL="2057400" indent="-228600">
                <a:spcBef>
                  <a:spcPct val="20000"/>
                </a:spcBef>
                <a:buChar char="»"/>
                <a:tabLst>
                  <a:tab pos="457200" algn="l"/>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57200" algn="l"/>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57200" algn="l"/>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57200" algn="l"/>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57200" algn="l"/>
                </a:tabLst>
                <a:defRPr sz="2000" b="1">
                  <a:solidFill>
                    <a:schemeClr val="tx1"/>
                  </a:solidFill>
                  <a:latin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24585" name="Rectangle 3"/>
            <p:cNvSpPr>
              <a:spLocks noChangeArrowheads="1"/>
            </p:cNvSpPr>
            <p:nvPr/>
          </p:nvSpPr>
          <p:spPr bwMode="auto">
            <a:xfrm>
              <a:off x="0" y="3534"/>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spAutoFit/>
            </a:bodyPr>
            <a:lstStyle>
              <a:lvl1pPr>
                <a:spcBef>
                  <a:spcPct val="20000"/>
                </a:spcBef>
                <a:buChar char="•"/>
                <a:tabLst>
                  <a:tab pos="0" algn="l"/>
                </a:tabLst>
                <a:defRPr sz="3200" b="1">
                  <a:solidFill>
                    <a:schemeClr val="tx1"/>
                  </a:solidFill>
                  <a:latin typeface="Arial" panose="020B0604020202020204" pitchFamily="34" charset="0"/>
                </a:defRPr>
              </a:lvl1pPr>
              <a:lvl2pPr marL="742950" indent="-285750">
                <a:spcBef>
                  <a:spcPct val="20000"/>
                </a:spcBef>
                <a:buChar char="–"/>
                <a:tabLst>
                  <a:tab pos="0" algn="l"/>
                </a:tabLst>
                <a:defRPr sz="2800" b="1">
                  <a:solidFill>
                    <a:schemeClr val="tx1"/>
                  </a:solidFill>
                  <a:latin typeface="Arial" panose="020B0604020202020204" pitchFamily="34" charset="0"/>
                </a:defRPr>
              </a:lvl2pPr>
              <a:lvl3pPr marL="1143000" indent="-228600">
                <a:spcBef>
                  <a:spcPct val="20000"/>
                </a:spcBef>
                <a:buChar char="•"/>
                <a:tabLst>
                  <a:tab pos="0" algn="l"/>
                </a:tabLst>
                <a:defRPr sz="2400" b="1">
                  <a:solidFill>
                    <a:schemeClr val="tx1"/>
                  </a:solidFill>
                  <a:latin typeface="Arial" panose="020B0604020202020204" pitchFamily="34" charset="0"/>
                </a:defRPr>
              </a:lvl3pPr>
              <a:lvl4pPr marL="1600200" indent="-228600">
                <a:spcBef>
                  <a:spcPct val="20000"/>
                </a:spcBef>
                <a:buChar char="–"/>
                <a:tabLst>
                  <a:tab pos="0" algn="l"/>
                </a:tabLst>
                <a:defRPr sz="2000" b="1">
                  <a:solidFill>
                    <a:schemeClr val="tx1"/>
                  </a:solidFill>
                  <a:latin typeface="Arial" panose="020B0604020202020204" pitchFamily="34" charset="0"/>
                </a:defRPr>
              </a:lvl4pPr>
              <a:lvl5pPr marL="2057400" indent="-228600">
                <a:spcBef>
                  <a:spcPct val="20000"/>
                </a:spcBef>
                <a:buChar char="»"/>
                <a:tabLst>
                  <a:tab pos="0" algn="l"/>
                </a:tabLst>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0" algn="l"/>
                </a:tabLst>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0" algn="l"/>
                </a:tabLst>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0" algn="l"/>
                </a:tabLst>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0" algn="l"/>
                </a:tabLst>
                <a:defRPr sz="2000" b="1">
                  <a:solidFill>
                    <a:schemeClr val="tx1"/>
                  </a:solidFill>
                  <a:latin typeface="Arial" panose="020B0604020202020204" pitchFamily="34" charset="0"/>
                </a:defRPr>
              </a:lvl9pPr>
            </a:lstStyle>
            <a:p>
              <a:pPr eaLnBrk="1" hangingPunct="1">
                <a:spcBef>
                  <a:spcPct val="0"/>
                </a:spcBef>
                <a:buFontTx/>
                <a:buNone/>
              </a:pPr>
              <a:endParaRPr lang="en-US" altLang="en-US" sz="2400" b="0">
                <a:latin typeface="Times New Roman" panose="02020603050405020304" pitchFamily="18" charset="0"/>
              </a:endParaRPr>
            </a:p>
          </p:txBody>
        </p:sp>
        <p:sp>
          <p:nvSpPr>
            <p:cNvPr id="24586" name="AutoShape 5"/>
            <p:cNvSpPr>
              <a:spLocks noChangeAspect="1" noChangeArrowheads="1" noTextEdit="1"/>
            </p:cNvSpPr>
            <p:nvPr/>
          </p:nvSpPr>
          <p:spPr bwMode="auto">
            <a:xfrm>
              <a:off x="48" y="1"/>
              <a:ext cx="5616" cy="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87" name="Rectangle 6"/>
            <p:cNvSpPr>
              <a:spLocks noChangeArrowheads="1"/>
            </p:cNvSpPr>
            <p:nvPr/>
          </p:nvSpPr>
          <p:spPr bwMode="auto">
            <a:xfrm>
              <a:off x="288" y="134"/>
              <a:ext cx="5616" cy="43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24588" name="Rectangle 7"/>
            <p:cNvSpPr>
              <a:spLocks noChangeArrowheads="1"/>
            </p:cNvSpPr>
            <p:nvPr/>
          </p:nvSpPr>
          <p:spPr bwMode="auto">
            <a:xfrm>
              <a:off x="95" y="1251"/>
              <a:ext cx="56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200">
                  <a:solidFill>
                    <a:srgbClr val="000000"/>
                  </a:solidFill>
                </a:rPr>
                <a:t>ACOM / </a:t>
              </a:r>
            </a:p>
            <a:p>
              <a:pPr algn="ctr" eaLnBrk="1" hangingPunct="1">
                <a:spcBef>
                  <a:spcPct val="0"/>
                </a:spcBef>
                <a:buFontTx/>
                <a:buNone/>
              </a:pPr>
              <a:r>
                <a:rPr lang="en-US" altLang="en-US" sz="1200">
                  <a:solidFill>
                    <a:srgbClr val="000000"/>
                  </a:solidFill>
                </a:rPr>
                <a:t>ASCC / DRU</a:t>
              </a:r>
              <a:endParaRPr lang="en-US" altLang="en-US" sz="1400"/>
            </a:p>
          </p:txBody>
        </p:sp>
        <p:sp>
          <p:nvSpPr>
            <p:cNvPr id="24589" name="Rectangle 8"/>
            <p:cNvSpPr>
              <a:spLocks noChangeArrowheads="1"/>
            </p:cNvSpPr>
            <p:nvPr/>
          </p:nvSpPr>
          <p:spPr bwMode="auto">
            <a:xfrm>
              <a:off x="134" y="1527"/>
              <a:ext cx="34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a:solidFill>
                    <a:srgbClr val="000000"/>
                  </a:solidFill>
                </a:rPr>
                <a:t>Corps</a:t>
              </a:r>
              <a:endParaRPr lang="en-US" altLang="en-US" sz="1800" b="0"/>
            </a:p>
          </p:txBody>
        </p:sp>
        <p:sp>
          <p:nvSpPr>
            <p:cNvPr id="24590" name="Rectangle 9"/>
            <p:cNvSpPr>
              <a:spLocks noChangeArrowheads="1"/>
            </p:cNvSpPr>
            <p:nvPr/>
          </p:nvSpPr>
          <p:spPr bwMode="auto">
            <a:xfrm>
              <a:off x="136" y="1805"/>
              <a:ext cx="44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a:solidFill>
                    <a:srgbClr val="000000"/>
                  </a:solidFill>
                </a:rPr>
                <a:t>Division</a:t>
              </a:r>
              <a:endParaRPr lang="en-US" altLang="en-US" sz="1800" b="0"/>
            </a:p>
          </p:txBody>
        </p:sp>
        <p:sp>
          <p:nvSpPr>
            <p:cNvPr id="24591" name="Rectangle 10"/>
            <p:cNvSpPr>
              <a:spLocks noChangeArrowheads="1"/>
            </p:cNvSpPr>
            <p:nvPr/>
          </p:nvSpPr>
          <p:spPr bwMode="auto">
            <a:xfrm>
              <a:off x="135" y="2082"/>
              <a:ext cx="4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a:solidFill>
                    <a:srgbClr val="000000"/>
                  </a:solidFill>
                </a:rPr>
                <a:t>Brigade</a:t>
              </a:r>
              <a:endParaRPr lang="en-US" altLang="en-US" sz="1800" b="0"/>
            </a:p>
          </p:txBody>
        </p:sp>
        <p:sp>
          <p:nvSpPr>
            <p:cNvPr id="24592" name="Rectangle 11"/>
            <p:cNvSpPr>
              <a:spLocks noChangeArrowheads="1"/>
            </p:cNvSpPr>
            <p:nvPr/>
          </p:nvSpPr>
          <p:spPr bwMode="auto">
            <a:xfrm>
              <a:off x="135" y="2358"/>
              <a:ext cx="49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a:solidFill>
                    <a:srgbClr val="000000"/>
                  </a:solidFill>
                </a:rPr>
                <a:t>Battalion</a:t>
              </a:r>
              <a:endParaRPr lang="en-US" altLang="en-US" sz="1800" b="0"/>
            </a:p>
          </p:txBody>
        </p:sp>
        <p:sp>
          <p:nvSpPr>
            <p:cNvPr id="24593" name="Rectangle 12"/>
            <p:cNvSpPr>
              <a:spLocks noChangeArrowheads="1"/>
            </p:cNvSpPr>
            <p:nvPr/>
          </p:nvSpPr>
          <p:spPr bwMode="auto">
            <a:xfrm>
              <a:off x="134" y="2635"/>
              <a:ext cx="54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a:solidFill>
                    <a:srgbClr val="000000"/>
                  </a:solidFill>
                </a:rPr>
                <a:t>Company</a:t>
              </a:r>
              <a:endParaRPr lang="en-US" altLang="en-US" sz="1800" b="0"/>
            </a:p>
          </p:txBody>
        </p:sp>
        <p:sp>
          <p:nvSpPr>
            <p:cNvPr id="24594" name="Rectangle 13"/>
            <p:cNvSpPr>
              <a:spLocks noChangeArrowheads="1"/>
            </p:cNvSpPr>
            <p:nvPr/>
          </p:nvSpPr>
          <p:spPr bwMode="auto">
            <a:xfrm>
              <a:off x="135" y="2913"/>
              <a:ext cx="4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a:solidFill>
                    <a:srgbClr val="000000"/>
                  </a:solidFill>
                </a:rPr>
                <a:t>Platoon</a:t>
              </a:r>
              <a:endParaRPr lang="en-US" altLang="en-US" sz="1800" b="0"/>
            </a:p>
          </p:txBody>
        </p:sp>
        <p:sp>
          <p:nvSpPr>
            <p:cNvPr id="24595" name="Rectangle 14"/>
            <p:cNvSpPr>
              <a:spLocks noChangeArrowheads="1"/>
            </p:cNvSpPr>
            <p:nvPr/>
          </p:nvSpPr>
          <p:spPr bwMode="auto">
            <a:xfrm>
              <a:off x="135" y="3190"/>
              <a:ext cx="3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b="0">
                  <a:solidFill>
                    <a:srgbClr val="000000"/>
                  </a:solidFill>
                </a:rPr>
                <a:t>Squad</a:t>
              </a:r>
              <a:endParaRPr lang="en-US" altLang="en-US" sz="1800" b="0"/>
            </a:p>
          </p:txBody>
        </p:sp>
        <p:sp>
          <p:nvSpPr>
            <p:cNvPr id="24596" name="Rectangle 15"/>
            <p:cNvSpPr>
              <a:spLocks noChangeArrowheads="1"/>
            </p:cNvSpPr>
            <p:nvPr/>
          </p:nvSpPr>
          <p:spPr bwMode="auto">
            <a:xfrm>
              <a:off x="141" y="3468"/>
              <a:ext cx="4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C0C0C0"/>
                  </a:solidFill>
                </a:rPr>
                <a:t>Soldier</a:t>
              </a:r>
              <a:endParaRPr lang="en-US" altLang="en-US" sz="1800" b="0"/>
            </a:p>
          </p:txBody>
        </p:sp>
        <p:sp>
          <p:nvSpPr>
            <p:cNvPr id="24597" name="Rectangle 16"/>
            <p:cNvSpPr>
              <a:spLocks noChangeArrowheads="1"/>
            </p:cNvSpPr>
            <p:nvPr/>
          </p:nvSpPr>
          <p:spPr bwMode="auto">
            <a:xfrm>
              <a:off x="137" y="3464"/>
              <a:ext cx="43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006600"/>
                  </a:solidFill>
                </a:rPr>
                <a:t>Soldier</a:t>
              </a:r>
              <a:endParaRPr lang="en-US" altLang="en-US" sz="1800" b="0"/>
            </a:p>
          </p:txBody>
        </p:sp>
        <p:grpSp>
          <p:nvGrpSpPr>
            <p:cNvPr id="24598" name="Group 17"/>
            <p:cNvGrpSpPr>
              <a:grpSpLocks/>
            </p:cNvGrpSpPr>
            <p:nvPr/>
          </p:nvGrpSpPr>
          <p:grpSpPr bwMode="auto">
            <a:xfrm>
              <a:off x="95" y="3601"/>
              <a:ext cx="421" cy="719"/>
              <a:chOff x="95" y="3620"/>
              <a:chExt cx="421" cy="700"/>
            </a:xfrm>
          </p:grpSpPr>
          <p:sp>
            <p:nvSpPr>
              <p:cNvPr id="24710" name="Rectangle 18"/>
              <p:cNvSpPr>
                <a:spLocks noChangeArrowheads="1"/>
              </p:cNvSpPr>
              <p:nvPr/>
            </p:nvSpPr>
            <p:spPr bwMode="auto">
              <a:xfrm>
                <a:off x="95" y="3743"/>
                <a:ext cx="421" cy="440"/>
              </a:xfrm>
              <a:prstGeom prst="rect">
                <a:avLst/>
              </a:prstGeom>
              <a:solidFill>
                <a:srgbClr val="FFD87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24711" name="Freeform 19"/>
              <p:cNvSpPr>
                <a:spLocks/>
              </p:cNvSpPr>
              <p:nvPr/>
            </p:nvSpPr>
            <p:spPr bwMode="auto">
              <a:xfrm>
                <a:off x="177" y="3717"/>
                <a:ext cx="226" cy="603"/>
              </a:xfrm>
              <a:custGeom>
                <a:avLst/>
                <a:gdLst>
                  <a:gd name="T0" fmla="*/ 76 w 226"/>
                  <a:gd name="T1" fmla="*/ 15 h 603"/>
                  <a:gd name="T2" fmla="*/ 53 w 226"/>
                  <a:gd name="T3" fmla="*/ 21 h 603"/>
                  <a:gd name="T4" fmla="*/ 38 w 226"/>
                  <a:gd name="T5" fmla="*/ 33 h 603"/>
                  <a:gd name="T6" fmla="*/ 19 w 226"/>
                  <a:gd name="T7" fmla="*/ 61 h 603"/>
                  <a:gd name="T8" fmla="*/ 6 w 226"/>
                  <a:gd name="T9" fmla="*/ 98 h 603"/>
                  <a:gd name="T10" fmla="*/ 4 w 226"/>
                  <a:gd name="T11" fmla="*/ 128 h 603"/>
                  <a:gd name="T12" fmla="*/ 43 w 226"/>
                  <a:gd name="T13" fmla="*/ 128 h 603"/>
                  <a:gd name="T14" fmla="*/ 46 w 226"/>
                  <a:gd name="T15" fmla="*/ 167 h 603"/>
                  <a:gd name="T16" fmla="*/ 10 w 226"/>
                  <a:gd name="T17" fmla="*/ 176 h 603"/>
                  <a:gd name="T18" fmla="*/ 17 w 226"/>
                  <a:gd name="T19" fmla="*/ 205 h 603"/>
                  <a:gd name="T20" fmla="*/ 27 w 226"/>
                  <a:gd name="T21" fmla="*/ 238 h 603"/>
                  <a:gd name="T22" fmla="*/ 32 w 226"/>
                  <a:gd name="T23" fmla="*/ 273 h 603"/>
                  <a:gd name="T24" fmla="*/ 27 w 226"/>
                  <a:gd name="T25" fmla="*/ 316 h 603"/>
                  <a:gd name="T26" fmla="*/ 30 w 226"/>
                  <a:gd name="T27" fmla="*/ 366 h 603"/>
                  <a:gd name="T28" fmla="*/ 32 w 226"/>
                  <a:gd name="T29" fmla="*/ 418 h 603"/>
                  <a:gd name="T30" fmla="*/ 39 w 226"/>
                  <a:gd name="T31" fmla="*/ 472 h 603"/>
                  <a:gd name="T32" fmla="*/ 41 w 226"/>
                  <a:gd name="T33" fmla="*/ 534 h 603"/>
                  <a:gd name="T34" fmla="*/ 15 w 226"/>
                  <a:gd name="T35" fmla="*/ 568 h 603"/>
                  <a:gd name="T36" fmla="*/ 5 w 226"/>
                  <a:gd name="T37" fmla="*/ 579 h 603"/>
                  <a:gd name="T38" fmla="*/ 0 w 226"/>
                  <a:gd name="T39" fmla="*/ 592 h 603"/>
                  <a:gd name="T40" fmla="*/ 38 w 226"/>
                  <a:gd name="T41" fmla="*/ 589 h 603"/>
                  <a:gd name="T42" fmla="*/ 73 w 226"/>
                  <a:gd name="T43" fmla="*/ 573 h 603"/>
                  <a:gd name="T44" fmla="*/ 74 w 226"/>
                  <a:gd name="T45" fmla="*/ 544 h 603"/>
                  <a:gd name="T46" fmla="*/ 74 w 226"/>
                  <a:gd name="T47" fmla="*/ 518 h 603"/>
                  <a:gd name="T48" fmla="*/ 79 w 226"/>
                  <a:gd name="T49" fmla="*/ 490 h 603"/>
                  <a:gd name="T50" fmla="*/ 91 w 226"/>
                  <a:gd name="T51" fmla="*/ 450 h 603"/>
                  <a:gd name="T52" fmla="*/ 89 w 226"/>
                  <a:gd name="T53" fmla="*/ 413 h 603"/>
                  <a:gd name="T54" fmla="*/ 96 w 226"/>
                  <a:gd name="T55" fmla="*/ 373 h 603"/>
                  <a:gd name="T56" fmla="*/ 106 w 226"/>
                  <a:gd name="T57" fmla="*/ 316 h 603"/>
                  <a:gd name="T58" fmla="*/ 119 w 226"/>
                  <a:gd name="T59" fmla="*/ 339 h 603"/>
                  <a:gd name="T60" fmla="*/ 125 w 226"/>
                  <a:gd name="T61" fmla="*/ 406 h 603"/>
                  <a:gd name="T62" fmla="*/ 121 w 226"/>
                  <a:gd name="T63" fmla="*/ 447 h 603"/>
                  <a:gd name="T64" fmla="*/ 140 w 226"/>
                  <a:gd name="T65" fmla="*/ 490 h 603"/>
                  <a:gd name="T66" fmla="*/ 144 w 226"/>
                  <a:gd name="T67" fmla="*/ 539 h 603"/>
                  <a:gd name="T68" fmla="*/ 142 w 226"/>
                  <a:gd name="T69" fmla="*/ 571 h 603"/>
                  <a:gd name="T70" fmla="*/ 160 w 226"/>
                  <a:gd name="T71" fmla="*/ 578 h 603"/>
                  <a:gd name="T72" fmla="*/ 170 w 226"/>
                  <a:gd name="T73" fmla="*/ 597 h 603"/>
                  <a:gd name="T74" fmla="*/ 206 w 226"/>
                  <a:gd name="T75" fmla="*/ 598 h 603"/>
                  <a:gd name="T76" fmla="*/ 203 w 226"/>
                  <a:gd name="T77" fmla="*/ 579 h 603"/>
                  <a:gd name="T78" fmla="*/ 183 w 226"/>
                  <a:gd name="T79" fmla="*/ 554 h 603"/>
                  <a:gd name="T80" fmla="*/ 175 w 226"/>
                  <a:gd name="T81" fmla="*/ 530 h 603"/>
                  <a:gd name="T82" fmla="*/ 175 w 226"/>
                  <a:gd name="T83" fmla="*/ 502 h 603"/>
                  <a:gd name="T84" fmla="*/ 184 w 226"/>
                  <a:gd name="T85" fmla="*/ 475 h 603"/>
                  <a:gd name="T86" fmla="*/ 186 w 226"/>
                  <a:gd name="T87" fmla="*/ 453 h 603"/>
                  <a:gd name="T88" fmla="*/ 179 w 226"/>
                  <a:gd name="T89" fmla="*/ 410 h 603"/>
                  <a:gd name="T90" fmla="*/ 183 w 226"/>
                  <a:gd name="T91" fmla="*/ 380 h 603"/>
                  <a:gd name="T92" fmla="*/ 196 w 226"/>
                  <a:gd name="T93" fmla="*/ 333 h 603"/>
                  <a:gd name="T94" fmla="*/ 195 w 226"/>
                  <a:gd name="T95" fmla="*/ 282 h 603"/>
                  <a:gd name="T96" fmla="*/ 195 w 226"/>
                  <a:gd name="T97" fmla="*/ 250 h 603"/>
                  <a:gd name="T98" fmla="*/ 209 w 226"/>
                  <a:gd name="T99" fmla="*/ 221 h 603"/>
                  <a:gd name="T100" fmla="*/ 210 w 226"/>
                  <a:gd name="T101" fmla="*/ 171 h 603"/>
                  <a:gd name="T102" fmla="*/ 192 w 226"/>
                  <a:gd name="T103" fmla="*/ 157 h 603"/>
                  <a:gd name="T104" fmla="*/ 174 w 226"/>
                  <a:gd name="T105" fmla="*/ 144 h 603"/>
                  <a:gd name="T106" fmla="*/ 217 w 226"/>
                  <a:gd name="T107" fmla="*/ 122 h 603"/>
                  <a:gd name="T108" fmla="*/ 213 w 226"/>
                  <a:gd name="T109" fmla="*/ 94 h 603"/>
                  <a:gd name="T110" fmla="*/ 196 w 226"/>
                  <a:gd name="T111" fmla="*/ 40 h 603"/>
                  <a:gd name="T112" fmla="*/ 142 w 226"/>
                  <a:gd name="T113" fmla="*/ 0 h 603"/>
                  <a:gd name="T114" fmla="*/ 129 w 226"/>
                  <a:gd name="T115" fmla="*/ 1 h 603"/>
                  <a:gd name="T116" fmla="*/ 105 w 226"/>
                  <a:gd name="T117" fmla="*/ 1 h 6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26"/>
                  <a:gd name="T178" fmla="*/ 0 h 603"/>
                  <a:gd name="T179" fmla="*/ 226 w 226"/>
                  <a:gd name="T180" fmla="*/ 603 h 6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26" h="603">
                    <a:moveTo>
                      <a:pt x="97" y="0"/>
                    </a:moveTo>
                    <a:lnTo>
                      <a:pt x="86" y="8"/>
                    </a:lnTo>
                    <a:lnTo>
                      <a:pt x="76" y="15"/>
                    </a:lnTo>
                    <a:lnTo>
                      <a:pt x="67" y="17"/>
                    </a:lnTo>
                    <a:lnTo>
                      <a:pt x="60" y="19"/>
                    </a:lnTo>
                    <a:lnTo>
                      <a:pt x="53" y="21"/>
                    </a:lnTo>
                    <a:lnTo>
                      <a:pt x="48" y="24"/>
                    </a:lnTo>
                    <a:lnTo>
                      <a:pt x="43" y="28"/>
                    </a:lnTo>
                    <a:lnTo>
                      <a:pt x="38" y="33"/>
                    </a:lnTo>
                    <a:lnTo>
                      <a:pt x="34" y="39"/>
                    </a:lnTo>
                    <a:lnTo>
                      <a:pt x="31" y="47"/>
                    </a:lnTo>
                    <a:lnTo>
                      <a:pt x="19" y="61"/>
                    </a:lnTo>
                    <a:lnTo>
                      <a:pt x="12" y="76"/>
                    </a:lnTo>
                    <a:lnTo>
                      <a:pt x="9" y="88"/>
                    </a:lnTo>
                    <a:lnTo>
                      <a:pt x="6" y="98"/>
                    </a:lnTo>
                    <a:lnTo>
                      <a:pt x="5" y="108"/>
                    </a:lnTo>
                    <a:lnTo>
                      <a:pt x="3" y="118"/>
                    </a:lnTo>
                    <a:lnTo>
                      <a:pt x="4" y="128"/>
                    </a:lnTo>
                    <a:lnTo>
                      <a:pt x="16" y="123"/>
                    </a:lnTo>
                    <a:lnTo>
                      <a:pt x="34" y="121"/>
                    </a:lnTo>
                    <a:lnTo>
                      <a:pt x="43" y="128"/>
                    </a:lnTo>
                    <a:lnTo>
                      <a:pt x="50" y="132"/>
                    </a:lnTo>
                    <a:lnTo>
                      <a:pt x="48" y="157"/>
                    </a:lnTo>
                    <a:lnTo>
                      <a:pt x="46" y="167"/>
                    </a:lnTo>
                    <a:lnTo>
                      <a:pt x="35" y="167"/>
                    </a:lnTo>
                    <a:lnTo>
                      <a:pt x="28" y="168"/>
                    </a:lnTo>
                    <a:lnTo>
                      <a:pt x="10" y="176"/>
                    </a:lnTo>
                    <a:lnTo>
                      <a:pt x="10" y="186"/>
                    </a:lnTo>
                    <a:lnTo>
                      <a:pt x="12" y="195"/>
                    </a:lnTo>
                    <a:lnTo>
                      <a:pt x="17" y="205"/>
                    </a:lnTo>
                    <a:lnTo>
                      <a:pt x="18" y="218"/>
                    </a:lnTo>
                    <a:lnTo>
                      <a:pt x="18" y="230"/>
                    </a:lnTo>
                    <a:lnTo>
                      <a:pt x="27" y="238"/>
                    </a:lnTo>
                    <a:lnTo>
                      <a:pt x="43" y="243"/>
                    </a:lnTo>
                    <a:lnTo>
                      <a:pt x="40" y="261"/>
                    </a:lnTo>
                    <a:lnTo>
                      <a:pt x="32" y="273"/>
                    </a:lnTo>
                    <a:lnTo>
                      <a:pt x="32" y="285"/>
                    </a:lnTo>
                    <a:lnTo>
                      <a:pt x="27" y="302"/>
                    </a:lnTo>
                    <a:lnTo>
                      <a:pt x="27" y="316"/>
                    </a:lnTo>
                    <a:lnTo>
                      <a:pt x="28" y="330"/>
                    </a:lnTo>
                    <a:lnTo>
                      <a:pt x="29" y="347"/>
                    </a:lnTo>
                    <a:lnTo>
                      <a:pt x="30" y="366"/>
                    </a:lnTo>
                    <a:lnTo>
                      <a:pt x="30" y="389"/>
                    </a:lnTo>
                    <a:lnTo>
                      <a:pt x="28" y="404"/>
                    </a:lnTo>
                    <a:lnTo>
                      <a:pt x="32" y="418"/>
                    </a:lnTo>
                    <a:lnTo>
                      <a:pt x="26" y="437"/>
                    </a:lnTo>
                    <a:lnTo>
                      <a:pt x="26" y="458"/>
                    </a:lnTo>
                    <a:lnTo>
                      <a:pt x="39" y="472"/>
                    </a:lnTo>
                    <a:lnTo>
                      <a:pt x="39" y="487"/>
                    </a:lnTo>
                    <a:lnTo>
                      <a:pt x="41" y="508"/>
                    </a:lnTo>
                    <a:lnTo>
                      <a:pt x="41" y="534"/>
                    </a:lnTo>
                    <a:lnTo>
                      <a:pt x="33" y="548"/>
                    </a:lnTo>
                    <a:lnTo>
                      <a:pt x="21" y="564"/>
                    </a:lnTo>
                    <a:lnTo>
                      <a:pt x="15" y="568"/>
                    </a:lnTo>
                    <a:lnTo>
                      <a:pt x="11" y="572"/>
                    </a:lnTo>
                    <a:lnTo>
                      <a:pt x="7" y="576"/>
                    </a:lnTo>
                    <a:lnTo>
                      <a:pt x="5" y="579"/>
                    </a:lnTo>
                    <a:lnTo>
                      <a:pt x="2" y="583"/>
                    </a:lnTo>
                    <a:lnTo>
                      <a:pt x="1" y="587"/>
                    </a:lnTo>
                    <a:lnTo>
                      <a:pt x="0" y="592"/>
                    </a:lnTo>
                    <a:lnTo>
                      <a:pt x="0" y="597"/>
                    </a:lnTo>
                    <a:lnTo>
                      <a:pt x="14" y="599"/>
                    </a:lnTo>
                    <a:lnTo>
                      <a:pt x="38" y="589"/>
                    </a:lnTo>
                    <a:lnTo>
                      <a:pt x="52" y="576"/>
                    </a:lnTo>
                    <a:lnTo>
                      <a:pt x="60" y="578"/>
                    </a:lnTo>
                    <a:lnTo>
                      <a:pt x="73" y="573"/>
                    </a:lnTo>
                    <a:lnTo>
                      <a:pt x="74" y="563"/>
                    </a:lnTo>
                    <a:lnTo>
                      <a:pt x="75" y="554"/>
                    </a:lnTo>
                    <a:lnTo>
                      <a:pt x="74" y="544"/>
                    </a:lnTo>
                    <a:lnTo>
                      <a:pt x="72" y="535"/>
                    </a:lnTo>
                    <a:lnTo>
                      <a:pt x="74" y="525"/>
                    </a:lnTo>
                    <a:lnTo>
                      <a:pt x="74" y="518"/>
                    </a:lnTo>
                    <a:lnTo>
                      <a:pt x="74" y="510"/>
                    </a:lnTo>
                    <a:lnTo>
                      <a:pt x="76" y="499"/>
                    </a:lnTo>
                    <a:lnTo>
                      <a:pt x="79" y="490"/>
                    </a:lnTo>
                    <a:lnTo>
                      <a:pt x="79" y="485"/>
                    </a:lnTo>
                    <a:lnTo>
                      <a:pt x="85" y="470"/>
                    </a:lnTo>
                    <a:lnTo>
                      <a:pt x="91" y="450"/>
                    </a:lnTo>
                    <a:lnTo>
                      <a:pt x="91" y="438"/>
                    </a:lnTo>
                    <a:lnTo>
                      <a:pt x="90" y="425"/>
                    </a:lnTo>
                    <a:lnTo>
                      <a:pt x="89" y="413"/>
                    </a:lnTo>
                    <a:lnTo>
                      <a:pt x="89" y="400"/>
                    </a:lnTo>
                    <a:lnTo>
                      <a:pt x="89" y="389"/>
                    </a:lnTo>
                    <a:lnTo>
                      <a:pt x="96" y="373"/>
                    </a:lnTo>
                    <a:lnTo>
                      <a:pt x="96" y="358"/>
                    </a:lnTo>
                    <a:lnTo>
                      <a:pt x="100" y="335"/>
                    </a:lnTo>
                    <a:lnTo>
                      <a:pt x="106" y="316"/>
                    </a:lnTo>
                    <a:lnTo>
                      <a:pt x="113" y="302"/>
                    </a:lnTo>
                    <a:lnTo>
                      <a:pt x="113" y="323"/>
                    </a:lnTo>
                    <a:lnTo>
                      <a:pt x="119" y="339"/>
                    </a:lnTo>
                    <a:lnTo>
                      <a:pt x="127" y="364"/>
                    </a:lnTo>
                    <a:lnTo>
                      <a:pt x="125" y="393"/>
                    </a:lnTo>
                    <a:lnTo>
                      <a:pt x="125" y="406"/>
                    </a:lnTo>
                    <a:lnTo>
                      <a:pt x="125" y="424"/>
                    </a:lnTo>
                    <a:lnTo>
                      <a:pt x="127" y="437"/>
                    </a:lnTo>
                    <a:lnTo>
                      <a:pt x="121" y="447"/>
                    </a:lnTo>
                    <a:lnTo>
                      <a:pt x="121" y="464"/>
                    </a:lnTo>
                    <a:lnTo>
                      <a:pt x="131" y="481"/>
                    </a:lnTo>
                    <a:lnTo>
                      <a:pt x="140" y="490"/>
                    </a:lnTo>
                    <a:lnTo>
                      <a:pt x="142" y="530"/>
                    </a:lnTo>
                    <a:lnTo>
                      <a:pt x="145" y="532"/>
                    </a:lnTo>
                    <a:lnTo>
                      <a:pt x="144" y="539"/>
                    </a:lnTo>
                    <a:lnTo>
                      <a:pt x="144" y="543"/>
                    </a:lnTo>
                    <a:lnTo>
                      <a:pt x="142" y="552"/>
                    </a:lnTo>
                    <a:lnTo>
                      <a:pt x="142" y="571"/>
                    </a:lnTo>
                    <a:lnTo>
                      <a:pt x="152" y="578"/>
                    </a:lnTo>
                    <a:lnTo>
                      <a:pt x="156" y="578"/>
                    </a:lnTo>
                    <a:lnTo>
                      <a:pt x="160" y="578"/>
                    </a:lnTo>
                    <a:lnTo>
                      <a:pt x="163" y="581"/>
                    </a:lnTo>
                    <a:lnTo>
                      <a:pt x="163" y="590"/>
                    </a:lnTo>
                    <a:lnTo>
                      <a:pt x="170" y="597"/>
                    </a:lnTo>
                    <a:lnTo>
                      <a:pt x="186" y="602"/>
                    </a:lnTo>
                    <a:lnTo>
                      <a:pt x="193" y="603"/>
                    </a:lnTo>
                    <a:lnTo>
                      <a:pt x="206" y="598"/>
                    </a:lnTo>
                    <a:lnTo>
                      <a:pt x="206" y="590"/>
                    </a:lnTo>
                    <a:lnTo>
                      <a:pt x="206" y="584"/>
                    </a:lnTo>
                    <a:lnTo>
                      <a:pt x="203" y="579"/>
                    </a:lnTo>
                    <a:lnTo>
                      <a:pt x="199" y="572"/>
                    </a:lnTo>
                    <a:lnTo>
                      <a:pt x="191" y="564"/>
                    </a:lnTo>
                    <a:lnTo>
                      <a:pt x="183" y="554"/>
                    </a:lnTo>
                    <a:lnTo>
                      <a:pt x="180" y="546"/>
                    </a:lnTo>
                    <a:lnTo>
                      <a:pt x="174" y="540"/>
                    </a:lnTo>
                    <a:lnTo>
                      <a:pt x="175" y="530"/>
                    </a:lnTo>
                    <a:lnTo>
                      <a:pt x="175" y="521"/>
                    </a:lnTo>
                    <a:lnTo>
                      <a:pt x="175" y="512"/>
                    </a:lnTo>
                    <a:lnTo>
                      <a:pt x="175" y="502"/>
                    </a:lnTo>
                    <a:lnTo>
                      <a:pt x="176" y="489"/>
                    </a:lnTo>
                    <a:lnTo>
                      <a:pt x="179" y="481"/>
                    </a:lnTo>
                    <a:lnTo>
                      <a:pt x="184" y="475"/>
                    </a:lnTo>
                    <a:lnTo>
                      <a:pt x="185" y="469"/>
                    </a:lnTo>
                    <a:lnTo>
                      <a:pt x="185" y="461"/>
                    </a:lnTo>
                    <a:lnTo>
                      <a:pt x="186" y="453"/>
                    </a:lnTo>
                    <a:lnTo>
                      <a:pt x="186" y="438"/>
                    </a:lnTo>
                    <a:lnTo>
                      <a:pt x="181" y="423"/>
                    </a:lnTo>
                    <a:lnTo>
                      <a:pt x="179" y="410"/>
                    </a:lnTo>
                    <a:lnTo>
                      <a:pt x="182" y="399"/>
                    </a:lnTo>
                    <a:lnTo>
                      <a:pt x="183" y="390"/>
                    </a:lnTo>
                    <a:lnTo>
                      <a:pt x="183" y="380"/>
                    </a:lnTo>
                    <a:lnTo>
                      <a:pt x="183" y="369"/>
                    </a:lnTo>
                    <a:lnTo>
                      <a:pt x="186" y="358"/>
                    </a:lnTo>
                    <a:lnTo>
                      <a:pt x="196" y="333"/>
                    </a:lnTo>
                    <a:lnTo>
                      <a:pt x="196" y="316"/>
                    </a:lnTo>
                    <a:lnTo>
                      <a:pt x="196" y="299"/>
                    </a:lnTo>
                    <a:lnTo>
                      <a:pt x="195" y="282"/>
                    </a:lnTo>
                    <a:lnTo>
                      <a:pt x="191" y="265"/>
                    </a:lnTo>
                    <a:lnTo>
                      <a:pt x="186" y="253"/>
                    </a:lnTo>
                    <a:lnTo>
                      <a:pt x="195" y="250"/>
                    </a:lnTo>
                    <a:lnTo>
                      <a:pt x="195" y="235"/>
                    </a:lnTo>
                    <a:lnTo>
                      <a:pt x="208" y="230"/>
                    </a:lnTo>
                    <a:lnTo>
                      <a:pt x="209" y="221"/>
                    </a:lnTo>
                    <a:lnTo>
                      <a:pt x="209" y="200"/>
                    </a:lnTo>
                    <a:lnTo>
                      <a:pt x="215" y="193"/>
                    </a:lnTo>
                    <a:lnTo>
                      <a:pt x="210" y="171"/>
                    </a:lnTo>
                    <a:lnTo>
                      <a:pt x="200" y="173"/>
                    </a:lnTo>
                    <a:lnTo>
                      <a:pt x="191" y="169"/>
                    </a:lnTo>
                    <a:lnTo>
                      <a:pt x="192" y="157"/>
                    </a:lnTo>
                    <a:lnTo>
                      <a:pt x="184" y="152"/>
                    </a:lnTo>
                    <a:lnTo>
                      <a:pt x="174" y="155"/>
                    </a:lnTo>
                    <a:lnTo>
                      <a:pt x="174" y="144"/>
                    </a:lnTo>
                    <a:lnTo>
                      <a:pt x="177" y="130"/>
                    </a:lnTo>
                    <a:lnTo>
                      <a:pt x="195" y="128"/>
                    </a:lnTo>
                    <a:lnTo>
                      <a:pt x="217" y="122"/>
                    </a:lnTo>
                    <a:lnTo>
                      <a:pt x="226" y="118"/>
                    </a:lnTo>
                    <a:lnTo>
                      <a:pt x="217" y="104"/>
                    </a:lnTo>
                    <a:lnTo>
                      <a:pt x="213" y="94"/>
                    </a:lnTo>
                    <a:lnTo>
                      <a:pt x="213" y="79"/>
                    </a:lnTo>
                    <a:lnTo>
                      <a:pt x="204" y="61"/>
                    </a:lnTo>
                    <a:lnTo>
                      <a:pt x="196" y="40"/>
                    </a:lnTo>
                    <a:lnTo>
                      <a:pt x="183" y="28"/>
                    </a:lnTo>
                    <a:lnTo>
                      <a:pt x="158" y="13"/>
                    </a:lnTo>
                    <a:lnTo>
                      <a:pt x="142" y="0"/>
                    </a:lnTo>
                    <a:lnTo>
                      <a:pt x="140" y="0"/>
                    </a:lnTo>
                    <a:lnTo>
                      <a:pt x="136" y="0"/>
                    </a:lnTo>
                    <a:lnTo>
                      <a:pt x="129" y="1"/>
                    </a:lnTo>
                    <a:lnTo>
                      <a:pt x="121" y="1"/>
                    </a:lnTo>
                    <a:lnTo>
                      <a:pt x="112" y="1"/>
                    </a:lnTo>
                    <a:lnTo>
                      <a:pt x="105" y="1"/>
                    </a:lnTo>
                    <a:lnTo>
                      <a:pt x="100" y="1"/>
                    </a:lnTo>
                    <a:lnTo>
                      <a:pt x="97" y="0"/>
                    </a:lnTo>
                    <a:close/>
                  </a:path>
                </a:pathLst>
              </a:custGeom>
              <a:solidFill>
                <a:srgbClr val="683F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2" name="Freeform 20"/>
              <p:cNvSpPr>
                <a:spLocks/>
              </p:cNvSpPr>
              <p:nvPr/>
            </p:nvSpPr>
            <p:spPr bwMode="auto">
              <a:xfrm>
                <a:off x="252" y="3624"/>
                <a:ext cx="89" cy="71"/>
              </a:xfrm>
              <a:custGeom>
                <a:avLst/>
                <a:gdLst>
                  <a:gd name="T0" fmla="*/ 27 w 89"/>
                  <a:gd name="T1" fmla="*/ 1 h 71"/>
                  <a:gd name="T2" fmla="*/ 15 w 89"/>
                  <a:gd name="T3" fmla="*/ 9 h 71"/>
                  <a:gd name="T4" fmla="*/ 8 w 89"/>
                  <a:gd name="T5" fmla="*/ 21 h 71"/>
                  <a:gd name="T6" fmla="*/ 6 w 89"/>
                  <a:gd name="T7" fmla="*/ 38 h 71"/>
                  <a:gd name="T8" fmla="*/ 1 w 89"/>
                  <a:gd name="T9" fmla="*/ 44 h 71"/>
                  <a:gd name="T10" fmla="*/ 0 w 89"/>
                  <a:gd name="T11" fmla="*/ 54 h 71"/>
                  <a:gd name="T12" fmla="*/ 1 w 89"/>
                  <a:gd name="T13" fmla="*/ 66 h 71"/>
                  <a:gd name="T14" fmla="*/ 2 w 89"/>
                  <a:gd name="T15" fmla="*/ 71 h 71"/>
                  <a:gd name="T16" fmla="*/ 8 w 89"/>
                  <a:gd name="T17" fmla="*/ 71 h 71"/>
                  <a:gd name="T18" fmla="*/ 16 w 89"/>
                  <a:gd name="T19" fmla="*/ 71 h 71"/>
                  <a:gd name="T20" fmla="*/ 73 w 89"/>
                  <a:gd name="T21" fmla="*/ 71 h 71"/>
                  <a:gd name="T22" fmla="*/ 80 w 89"/>
                  <a:gd name="T23" fmla="*/ 70 h 71"/>
                  <a:gd name="T24" fmla="*/ 85 w 89"/>
                  <a:gd name="T25" fmla="*/ 69 h 71"/>
                  <a:gd name="T26" fmla="*/ 88 w 89"/>
                  <a:gd name="T27" fmla="*/ 67 h 71"/>
                  <a:gd name="T28" fmla="*/ 89 w 89"/>
                  <a:gd name="T29" fmla="*/ 63 h 71"/>
                  <a:gd name="T30" fmla="*/ 89 w 89"/>
                  <a:gd name="T31" fmla="*/ 55 h 71"/>
                  <a:gd name="T32" fmla="*/ 84 w 89"/>
                  <a:gd name="T33" fmla="*/ 39 h 71"/>
                  <a:gd name="T34" fmla="*/ 80 w 89"/>
                  <a:gd name="T35" fmla="*/ 34 h 71"/>
                  <a:gd name="T36" fmla="*/ 77 w 89"/>
                  <a:gd name="T37" fmla="*/ 21 h 71"/>
                  <a:gd name="T38" fmla="*/ 71 w 89"/>
                  <a:gd name="T39" fmla="*/ 8 h 71"/>
                  <a:gd name="T40" fmla="*/ 59 w 89"/>
                  <a:gd name="T41" fmla="*/ 1 h 71"/>
                  <a:gd name="T42" fmla="*/ 38 w 89"/>
                  <a:gd name="T43" fmla="*/ 0 h 71"/>
                  <a:gd name="T44" fmla="*/ 27 w 89"/>
                  <a:gd name="T45" fmla="*/ 1 h 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
                  <a:gd name="T70" fmla="*/ 0 h 71"/>
                  <a:gd name="T71" fmla="*/ 89 w 89"/>
                  <a:gd name="T72" fmla="*/ 71 h 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 h="71">
                    <a:moveTo>
                      <a:pt x="27" y="1"/>
                    </a:moveTo>
                    <a:lnTo>
                      <a:pt x="15" y="9"/>
                    </a:lnTo>
                    <a:lnTo>
                      <a:pt x="8" y="21"/>
                    </a:lnTo>
                    <a:lnTo>
                      <a:pt x="6" y="38"/>
                    </a:lnTo>
                    <a:lnTo>
                      <a:pt x="1" y="44"/>
                    </a:lnTo>
                    <a:lnTo>
                      <a:pt x="0" y="54"/>
                    </a:lnTo>
                    <a:lnTo>
                      <a:pt x="1" y="66"/>
                    </a:lnTo>
                    <a:lnTo>
                      <a:pt x="2" y="71"/>
                    </a:lnTo>
                    <a:lnTo>
                      <a:pt x="8" y="71"/>
                    </a:lnTo>
                    <a:lnTo>
                      <a:pt x="16" y="71"/>
                    </a:lnTo>
                    <a:lnTo>
                      <a:pt x="73" y="71"/>
                    </a:lnTo>
                    <a:lnTo>
                      <a:pt x="80" y="70"/>
                    </a:lnTo>
                    <a:lnTo>
                      <a:pt x="85" y="69"/>
                    </a:lnTo>
                    <a:lnTo>
                      <a:pt x="88" y="67"/>
                    </a:lnTo>
                    <a:lnTo>
                      <a:pt x="89" y="63"/>
                    </a:lnTo>
                    <a:lnTo>
                      <a:pt x="89" y="55"/>
                    </a:lnTo>
                    <a:lnTo>
                      <a:pt x="84" y="39"/>
                    </a:lnTo>
                    <a:lnTo>
                      <a:pt x="80" y="34"/>
                    </a:lnTo>
                    <a:lnTo>
                      <a:pt x="77" y="21"/>
                    </a:lnTo>
                    <a:lnTo>
                      <a:pt x="71" y="8"/>
                    </a:lnTo>
                    <a:lnTo>
                      <a:pt x="59" y="1"/>
                    </a:lnTo>
                    <a:lnTo>
                      <a:pt x="38" y="0"/>
                    </a:lnTo>
                    <a:lnTo>
                      <a:pt x="27" y="1"/>
                    </a:lnTo>
                    <a:close/>
                  </a:path>
                </a:pathLst>
              </a:custGeom>
              <a:solidFill>
                <a:srgbClr val="000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3" name="Freeform 21"/>
              <p:cNvSpPr>
                <a:spLocks/>
              </p:cNvSpPr>
              <p:nvPr/>
            </p:nvSpPr>
            <p:spPr bwMode="auto">
              <a:xfrm>
                <a:off x="251" y="3643"/>
                <a:ext cx="17" cy="52"/>
              </a:xfrm>
              <a:custGeom>
                <a:avLst/>
                <a:gdLst>
                  <a:gd name="T0" fmla="*/ 10 w 17"/>
                  <a:gd name="T1" fmla="*/ 0 h 52"/>
                  <a:gd name="T2" fmla="*/ 14 w 17"/>
                  <a:gd name="T3" fmla="*/ 5 h 52"/>
                  <a:gd name="T4" fmla="*/ 17 w 17"/>
                  <a:gd name="T5" fmla="*/ 8 h 52"/>
                  <a:gd name="T6" fmla="*/ 17 w 17"/>
                  <a:gd name="T7" fmla="*/ 14 h 52"/>
                  <a:gd name="T8" fmla="*/ 15 w 17"/>
                  <a:gd name="T9" fmla="*/ 20 h 52"/>
                  <a:gd name="T10" fmla="*/ 15 w 17"/>
                  <a:gd name="T11" fmla="*/ 27 h 52"/>
                  <a:gd name="T12" fmla="*/ 9 w 17"/>
                  <a:gd name="T13" fmla="*/ 33 h 52"/>
                  <a:gd name="T14" fmla="*/ 7 w 17"/>
                  <a:gd name="T15" fmla="*/ 39 h 52"/>
                  <a:gd name="T16" fmla="*/ 5 w 17"/>
                  <a:gd name="T17" fmla="*/ 45 h 52"/>
                  <a:gd name="T18" fmla="*/ 5 w 17"/>
                  <a:gd name="T19" fmla="*/ 49 h 52"/>
                  <a:gd name="T20" fmla="*/ 7 w 17"/>
                  <a:gd name="T21" fmla="*/ 52 h 52"/>
                  <a:gd name="T22" fmla="*/ 2 w 17"/>
                  <a:gd name="T23" fmla="*/ 52 h 52"/>
                  <a:gd name="T24" fmla="*/ 0 w 17"/>
                  <a:gd name="T25" fmla="*/ 41 h 52"/>
                  <a:gd name="T26" fmla="*/ 0 w 17"/>
                  <a:gd name="T27" fmla="*/ 31 h 52"/>
                  <a:gd name="T28" fmla="*/ 2 w 17"/>
                  <a:gd name="T29" fmla="*/ 23 h 52"/>
                  <a:gd name="T30" fmla="*/ 8 w 17"/>
                  <a:gd name="T31" fmla="*/ 17 h 52"/>
                  <a:gd name="T32" fmla="*/ 8 w 17"/>
                  <a:gd name="T33" fmla="*/ 10 h 52"/>
                  <a:gd name="T34" fmla="*/ 10 w 17"/>
                  <a:gd name="T35" fmla="*/ 0 h 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52"/>
                  <a:gd name="T56" fmla="*/ 17 w 17"/>
                  <a:gd name="T57" fmla="*/ 52 h 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52">
                    <a:moveTo>
                      <a:pt x="10" y="0"/>
                    </a:moveTo>
                    <a:lnTo>
                      <a:pt x="14" y="5"/>
                    </a:lnTo>
                    <a:lnTo>
                      <a:pt x="17" y="8"/>
                    </a:lnTo>
                    <a:lnTo>
                      <a:pt x="17" y="14"/>
                    </a:lnTo>
                    <a:lnTo>
                      <a:pt x="15" y="20"/>
                    </a:lnTo>
                    <a:lnTo>
                      <a:pt x="15" y="27"/>
                    </a:lnTo>
                    <a:lnTo>
                      <a:pt x="9" y="33"/>
                    </a:lnTo>
                    <a:lnTo>
                      <a:pt x="7" y="39"/>
                    </a:lnTo>
                    <a:lnTo>
                      <a:pt x="5" y="45"/>
                    </a:lnTo>
                    <a:lnTo>
                      <a:pt x="5" y="49"/>
                    </a:lnTo>
                    <a:lnTo>
                      <a:pt x="7" y="52"/>
                    </a:lnTo>
                    <a:lnTo>
                      <a:pt x="2" y="52"/>
                    </a:lnTo>
                    <a:lnTo>
                      <a:pt x="0" y="41"/>
                    </a:lnTo>
                    <a:lnTo>
                      <a:pt x="0" y="31"/>
                    </a:lnTo>
                    <a:lnTo>
                      <a:pt x="2" y="23"/>
                    </a:lnTo>
                    <a:lnTo>
                      <a:pt x="8" y="17"/>
                    </a:lnTo>
                    <a:lnTo>
                      <a:pt x="8" y="10"/>
                    </a:lnTo>
                    <a:lnTo>
                      <a:pt x="10" y="0"/>
                    </a:lnTo>
                    <a:close/>
                  </a:path>
                </a:pathLst>
              </a:custGeom>
              <a:solidFill>
                <a:srgbClr val="4430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4" name="Freeform 22"/>
              <p:cNvSpPr>
                <a:spLocks/>
              </p:cNvSpPr>
              <p:nvPr/>
            </p:nvSpPr>
            <p:spPr bwMode="auto">
              <a:xfrm>
                <a:off x="264" y="3625"/>
                <a:ext cx="57" cy="42"/>
              </a:xfrm>
              <a:custGeom>
                <a:avLst/>
                <a:gdLst>
                  <a:gd name="T0" fmla="*/ 0 w 57"/>
                  <a:gd name="T1" fmla="*/ 15 h 42"/>
                  <a:gd name="T2" fmla="*/ 4 w 57"/>
                  <a:gd name="T3" fmla="*/ 5 h 42"/>
                  <a:gd name="T4" fmla="*/ 14 w 57"/>
                  <a:gd name="T5" fmla="*/ 1 h 42"/>
                  <a:gd name="T6" fmla="*/ 36 w 57"/>
                  <a:gd name="T7" fmla="*/ 0 h 42"/>
                  <a:gd name="T8" fmla="*/ 48 w 57"/>
                  <a:gd name="T9" fmla="*/ 1 h 42"/>
                  <a:gd name="T10" fmla="*/ 56 w 57"/>
                  <a:gd name="T11" fmla="*/ 5 h 42"/>
                  <a:gd name="T12" fmla="*/ 57 w 57"/>
                  <a:gd name="T13" fmla="*/ 10 h 42"/>
                  <a:gd name="T14" fmla="*/ 53 w 57"/>
                  <a:gd name="T15" fmla="*/ 14 h 42"/>
                  <a:gd name="T16" fmla="*/ 50 w 57"/>
                  <a:gd name="T17" fmla="*/ 15 h 42"/>
                  <a:gd name="T18" fmla="*/ 46 w 57"/>
                  <a:gd name="T19" fmla="*/ 16 h 42"/>
                  <a:gd name="T20" fmla="*/ 45 w 57"/>
                  <a:gd name="T21" fmla="*/ 22 h 42"/>
                  <a:gd name="T22" fmla="*/ 45 w 57"/>
                  <a:gd name="T23" fmla="*/ 28 h 42"/>
                  <a:gd name="T24" fmla="*/ 45 w 57"/>
                  <a:gd name="T25" fmla="*/ 34 h 42"/>
                  <a:gd name="T26" fmla="*/ 52 w 57"/>
                  <a:gd name="T27" fmla="*/ 36 h 42"/>
                  <a:gd name="T28" fmla="*/ 52 w 57"/>
                  <a:gd name="T29" fmla="*/ 40 h 42"/>
                  <a:gd name="T30" fmla="*/ 44 w 57"/>
                  <a:gd name="T31" fmla="*/ 39 h 42"/>
                  <a:gd name="T32" fmla="*/ 24 w 57"/>
                  <a:gd name="T33" fmla="*/ 39 h 42"/>
                  <a:gd name="T34" fmla="*/ 6 w 57"/>
                  <a:gd name="T35" fmla="*/ 42 h 42"/>
                  <a:gd name="T36" fmla="*/ 7 w 57"/>
                  <a:gd name="T37" fmla="*/ 35 h 42"/>
                  <a:gd name="T38" fmla="*/ 9 w 57"/>
                  <a:gd name="T39" fmla="*/ 29 h 42"/>
                  <a:gd name="T40" fmla="*/ 5 w 57"/>
                  <a:gd name="T41" fmla="*/ 21 h 42"/>
                  <a:gd name="T42" fmla="*/ 0 w 57"/>
                  <a:gd name="T43" fmla="*/ 15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42"/>
                  <a:gd name="T68" fmla="*/ 57 w 57"/>
                  <a:gd name="T69" fmla="*/ 42 h 4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42">
                    <a:moveTo>
                      <a:pt x="0" y="15"/>
                    </a:moveTo>
                    <a:lnTo>
                      <a:pt x="4" y="5"/>
                    </a:lnTo>
                    <a:lnTo>
                      <a:pt x="14" y="1"/>
                    </a:lnTo>
                    <a:lnTo>
                      <a:pt x="36" y="0"/>
                    </a:lnTo>
                    <a:lnTo>
                      <a:pt x="48" y="1"/>
                    </a:lnTo>
                    <a:lnTo>
                      <a:pt x="56" y="5"/>
                    </a:lnTo>
                    <a:lnTo>
                      <a:pt x="57" y="10"/>
                    </a:lnTo>
                    <a:lnTo>
                      <a:pt x="53" y="14"/>
                    </a:lnTo>
                    <a:lnTo>
                      <a:pt x="50" y="15"/>
                    </a:lnTo>
                    <a:lnTo>
                      <a:pt x="46" y="16"/>
                    </a:lnTo>
                    <a:lnTo>
                      <a:pt x="45" y="22"/>
                    </a:lnTo>
                    <a:lnTo>
                      <a:pt x="45" y="28"/>
                    </a:lnTo>
                    <a:lnTo>
                      <a:pt x="45" y="34"/>
                    </a:lnTo>
                    <a:lnTo>
                      <a:pt x="52" y="36"/>
                    </a:lnTo>
                    <a:lnTo>
                      <a:pt x="52" y="40"/>
                    </a:lnTo>
                    <a:lnTo>
                      <a:pt x="44" y="39"/>
                    </a:lnTo>
                    <a:lnTo>
                      <a:pt x="24" y="39"/>
                    </a:lnTo>
                    <a:lnTo>
                      <a:pt x="6" y="42"/>
                    </a:lnTo>
                    <a:lnTo>
                      <a:pt x="7" y="35"/>
                    </a:lnTo>
                    <a:lnTo>
                      <a:pt x="9" y="29"/>
                    </a:lnTo>
                    <a:lnTo>
                      <a:pt x="5" y="21"/>
                    </a:lnTo>
                    <a:lnTo>
                      <a:pt x="0" y="15"/>
                    </a:lnTo>
                    <a:close/>
                  </a:path>
                </a:pathLst>
              </a:custGeom>
              <a:solidFill>
                <a:srgbClr val="4430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5" name="Freeform 23"/>
              <p:cNvSpPr>
                <a:spLocks/>
              </p:cNvSpPr>
              <p:nvPr/>
            </p:nvSpPr>
            <p:spPr bwMode="auto">
              <a:xfrm>
                <a:off x="266" y="3666"/>
                <a:ext cx="62" cy="82"/>
              </a:xfrm>
              <a:custGeom>
                <a:avLst/>
                <a:gdLst>
                  <a:gd name="T0" fmla="*/ 0 w 62"/>
                  <a:gd name="T1" fmla="*/ 7 h 82"/>
                  <a:gd name="T2" fmla="*/ 1 w 62"/>
                  <a:gd name="T3" fmla="*/ 20 h 82"/>
                  <a:gd name="T4" fmla="*/ 1 w 62"/>
                  <a:gd name="T5" fmla="*/ 25 h 82"/>
                  <a:gd name="T6" fmla="*/ 1 w 62"/>
                  <a:gd name="T7" fmla="*/ 30 h 82"/>
                  <a:gd name="T8" fmla="*/ 2 w 62"/>
                  <a:gd name="T9" fmla="*/ 34 h 82"/>
                  <a:gd name="T10" fmla="*/ 6 w 62"/>
                  <a:gd name="T11" fmla="*/ 37 h 82"/>
                  <a:gd name="T12" fmla="*/ 8 w 62"/>
                  <a:gd name="T13" fmla="*/ 44 h 82"/>
                  <a:gd name="T14" fmla="*/ 8 w 62"/>
                  <a:gd name="T15" fmla="*/ 53 h 82"/>
                  <a:gd name="T16" fmla="*/ 8 w 62"/>
                  <a:gd name="T17" fmla="*/ 60 h 82"/>
                  <a:gd name="T18" fmla="*/ 10 w 62"/>
                  <a:gd name="T19" fmla="*/ 66 h 82"/>
                  <a:gd name="T20" fmla="*/ 20 w 62"/>
                  <a:gd name="T21" fmla="*/ 82 h 82"/>
                  <a:gd name="T22" fmla="*/ 34 w 62"/>
                  <a:gd name="T23" fmla="*/ 82 h 82"/>
                  <a:gd name="T24" fmla="*/ 48 w 62"/>
                  <a:gd name="T25" fmla="*/ 82 h 82"/>
                  <a:gd name="T26" fmla="*/ 51 w 62"/>
                  <a:gd name="T27" fmla="*/ 74 h 82"/>
                  <a:gd name="T28" fmla="*/ 52 w 62"/>
                  <a:gd name="T29" fmla="*/ 63 h 82"/>
                  <a:gd name="T30" fmla="*/ 52 w 62"/>
                  <a:gd name="T31" fmla="*/ 51 h 82"/>
                  <a:gd name="T32" fmla="*/ 52 w 62"/>
                  <a:gd name="T33" fmla="*/ 41 h 82"/>
                  <a:gd name="T34" fmla="*/ 55 w 62"/>
                  <a:gd name="T35" fmla="*/ 31 h 82"/>
                  <a:gd name="T36" fmla="*/ 59 w 62"/>
                  <a:gd name="T37" fmla="*/ 27 h 82"/>
                  <a:gd name="T38" fmla="*/ 61 w 62"/>
                  <a:gd name="T39" fmla="*/ 21 h 82"/>
                  <a:gd name="T40" fmla="*/ 61 w 62"/>
                  <a:gd name="T41" fmla="*/ 16 h 82"/>
                  <a:gd name="T42" fmla="*/ 62 w 62"/>
                  <a:gd name="T43" fmla="*/ 10 h 82"/>
                  <a:gd name="T44" fmla="*/ 58 w 62"/>
                  <a:gd name="T45" fmla="*/ 4 h 82"/>
                  <a:gd name="T46" fmla="*/ 54 w 62"/>
                  <a:gd name="T47" fmla="*/ 2 h 82"/>
                  <a:gd name="T48" fmla="*/ 22 w 62"/>
                  <a:gd name="T49" fmla="*/ 0 h 82"/>
                  <a:gd name="T50" fmla="*/ 12 w 62"/>
                  <a:gd name="T51" fmla="*/ 1 h 82"/>
                  <a:gd name="T52" fmla="*/ 0 w 62"/>
                  <a:gd name="T53" fmla="*/ 7 h 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82"/>
                  <a:gd name="T83" fmla="*/ 62 w 62"/>
                  <a:gd name="T84" fmla="*/ 82 h 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82">
                    <a:moveTo>
                      <a:pt x="0" y="7"/>
                    </a:moveTo>
                    <a:lnTo>
                      <a:pt x="1" y="20"/>
                    </a:lnTo>
                    <a:lnTo>
                      <a:pt x="1" y="25"/>
                    </a:lnTo>
                    <a:lnTo>
                      <a:pt x="1" y="30"/>
                    </a:lnTo>
                    <a:lnTo>
                      <a:pt x="2" y="34"/>
                    </a:lnTo>
                    <a:lnTo>
                      <a:pt x="6" y="37"/>
                    </a:lnTo>
                    <a:lnTo>
                      <a:pt x="8" y="44"/>
                    </a:lnTo>
                    <a:lnTo>
                      <a:pt x="8" y="53"/>
                    </a:lnTo>
                    <a:lnTo>
                      <a:pt x="8" y="60"/>
                    </a:lnTo>
                    <a:lnTo>
                      <a:pt x="10" y="66"/>
                    </a:lnTo>
                    <a:lnTo>
                      <a:pt x="20" y="82"/>
                    </a:lnTo>
                    <a:lnTo>
                      <a:pt x="34" y="82"/>
                    </a:lnTo>
                    <a:lnTo>
                      <a:pt x="48" y="82"/>
                    </a:lnTo>
                    <a:lnTo>
                      <a:pt x="51" y="74"/>
                    </a:lnTo>
                    <a:lnTo>
                      <a:pt x="52" y="63"/>
                    </a:lnTo>
                    <a:lnTo>
                      <a:pt x="52" y="51"/>
                    </a:lnTo>
                    <a:lnTo>
                      <a:pt x="52" y="41"/>
                    </a:lnTo>
                    <a:lnTo>
                      <a:pt x="55" y="31"/>
                    </a:lnTo>
                    <a:lnTo>
                      <a:pt x="59" y="27"/>
                    </a:lnTo>
                    <a:lnTo>
                      <a:pt x="61" y="21"/>
                    </a:lnTo>
                    <a:lnTo>
                      <a:pt x="61" y="16"/>
                    </a:lnTo>
                    <a:lnTo>
                      <a:pt x="62" y="10"/>
                    </a:lnTo>
                    <a:lnTo>
                      <a:pt x="58" y="4"/>
                    </a:lnTo>
                    <a:lnTo>
                      <a:pt x="54" y="2"/>
                    </a:lnTo>
                    <a:lnTo>
                      <a:pt x="22" y="0"/>
                    </a:lnTo>
                    <a:lnTo>
                      <a:pt x="12" y="1"/>
                    </a:lnTo>
                    <a:lnTo>
                      <a:pt x="0" y="7"/>
                    </a:lnTo>
                    <a:close/>
                  </a:path>
                </a:pathLst>
              </a:custGeom>
              <a:solidFill>
                <a:srgbClr val="722B0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6" name="Freeform 24"/>
              <p:cNvSpPr>
                <a:spLocks/>
              </p:cNvSpPr>
              <p:nvPr/>
            </p:nvSpPr>
            <p:spPr bwMode="auto">
              <a:xfrm>
                <a:off x="270" y="3674"/>
                <a:ext cx="25" cy="29"/>
              </a:xfrm>
              <a:custGeom>
                <a:avLst/>
                <a:gdLst>
                  <a:gd name="T0" fmla="*/ 0 w 25"/>
                  <a:gd name="T1" fmla="*/ 4 h 29"/>
                  <a:gd name="T2" fmla="*/ 4 w 25"/>
                  <a:gd name="T3" fmla="*/ 0 h 29"/>
                  <a:gd name="T4" fmla="*/ 8 w 25"/>
                  <a:gd name="T5" fmla="*/ 3 h 29"/>
                  <a:gd name="T6" fmla="*/ 13 w 25"/>
                  <a:gd name="T7" fmla="*/ 3 h 29"/>
                  <a:gd name="T8" fmla="*/ 16 w 25"/>
                  <a:gd name="T9" fmla="*/ 1 h 29"/>
                  <a:gd name="T10" fmla="*/ 15 w 25"/>
                  <a:gd name="T11" fmla="*/ 5 h 29"/>
                  <a:gd name="T12" fmla="*/ 19 w 25"/>
                  <a:gd name="T13" fmla="*/ 2 h 29"/>
                  <a:gd name="T14" fmla="*/ 22 w 25"/>
                  <a:gd name="T15" fmla="*/ 1 h 29"/>
                  <a:gd name="T16" fmla="*/ 25 w 25"/>
                  <a:gd name="T17" fmla="*/ 1 h 29"/>
                  <a:gd name="T18" fmla="*/ 25 w 25"/>
                  <a:gd name="T19" fmla="*/ 5 h 29"/>
                  <a:gd name="T20" fmla="*/ 24 w 25"/>
                  <a:gd name="T21" fmla="*/ 8 h 29"/>
                  <a:gd name="T22" fmla="*/ 25 w 25"/>
                  <a:gd name="T23" fmla="*/ 11 h 29"/>
                  <a:gd name="T24" fmla="*/ 25 w 25"/>
                  <a:gd name="T25" fmla="*/ 15 h 29"/>
                  <a:gd name="T26" fmla="*/ 24 w 25"/>
                  <a:gd name="T27" fmla="*/ 15 h 29"/>
                  <a:gd name="T28" fmla="*/ 22 w 25"/>
                  <a:gd name="T29" fmla="*/ 15 h 29"/>
                  <a:gd name="T30" fmla="*/ 21 w 25"/>
                  <a:gd name="T31" fmla="*/ 14 h 29"/>
                  <a:gd name="T32" fmla="*/ 20 w 25"/>
                  <a:gd name="T33" fmla="*/ 14 h 29"/>
                  <a:gd name="T34" fmla="*/ 19 w 25"/>
                  <a:gd name="T35" fmla="*/ 14 h 29"/>
                  <a:gd name="T36" fmla="*/ 17 w 25"/>
                  <a:gd name="T37" fmla="*/ 15 h 29"/>
                  <a:gd name="T38" fmla="*/ 17 w 25"/>
                  <a:gd name="T39" fmla="*/ 14 h 29"/>
                  <a:gd name="T40" fmla="*/ 19 w 25"/>
                  <a:gd name="T41" fmla="*/ 10 h 29"/>
                  <a:gd name="T42" fmla="*/ 16 w 25"/>
                  <a:gd name="T43" fmla="*/ 13 h 29"/>
                  <a:gd name="T44" fmla="*/ 15 w 25"/>
                  <a:gd name="T45" fmla="*/ 16 h 29"/>
                  <a:gd name="T46" fmla="*/ 19 w 25"/>
                  <a:gd name="T47" fmla="*/ 16 h 29"/>
                  <a:gd name="T48" fmla="*/ 20 w 25"/>
                  <a:gd name="T49" fmla="*/ 17 h 29"/>
                  <a:gd name="T50" fmla="*/ 22 w 25"/>
                  <a:gd name="T51" fmla="*/ 19 h 29"/>
                  <a:gd name="T52" fmla="*/ 22 w 25"/>
                  <a:gd name="T53" fmla="*/ 22 h 29"/>
                  <a:gd name="T54" fmla="*/ 19 w 25"/>
                  <a:gd name="T55" fmla="*/ 22 h 29"/>
                  <a:gd name="T56" fmla="*/ 15 w 25"/>
                  <a:gd name="T57" fmla="*/ 25 h 29"/>
                  <a:gd name="T58" fmla="*/ 12 w 25"/>
                  <a:gd name="T59" fmla="*/ 26 h 29"/>
                  <a:gd name="T60" fmla="*/ 10 w 25"/>
                  <a:gd name="T61" fmla="*/ 29 h 29"/>
                  <a:gd name="T62" fmla="*/ 8 w 25"/>
                  <a:gd name="T63" fmla="*/ 29 h 29"/>
                  <a:gd name="T64" fmla="*/ 5 w 25"/>
                  <a:gd name="T65" fmla="*/ 27 h 29"/>
                  <a:gd name="T66" fmla="*/ 3 w 25"/>
                  <a:gd name="T67" fmla="*/ 23 h 29"/>
                  <a:gd name="T68" fmla="*/ 1 w 25"/>
                  <a:gd name="T69" fmla="*/ 16 h 29"/>
                  <a:gd name="T70" fmla="*/ 0 w 25"/>
                  <a:gd name="T71" fmla="*/ 4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5"/>
                  <a:gd name="T109" fmla="*/ 0 h 29"/>
                  <a:gd name="T110" fmla="*/ 25 w 25"/>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5" h="29">
                    <a:moveTo>
                      <a:pt x="0" y="4"/>
                    </a:moveTo>
                    <a:lnTo>
                      <a:pt x="4" y="0"/>
                    </a:lnTo>
                    <a:lnTo>
                      <a:pt x="8" y="3"/>
                    </a:lnTo>
                    <a:lnTo>
                      <a:pt x="13" y="3"/>
                    </a:lnTo>
                    <a:lnTo>
                      <a:pt x="16" y="1"/>
                    </a:lnTo>
                    <a:lnTo>
                      <a:pt x="15" y="5"/>
                    </a:lnTo>
                    <a:lnTo>
                      <a:pt x="19" y="2"/>
                    </a:lnTo>
                    <a:lnTo>
                      <a:pt x="22" y="1"/>
                    </a:lnTo>
                    <a:lnTo>
                      <a:pt x="25" y="1"/>
                    </a:lnTo>
                    <a:lnTo>
                      <a:pt x="25" y="5"/>
                    </a:lnTo>
                    <a:lnTo>
                      <a:pt x="24" y="8"/>
                    </a:lnTo>
                    <a:lnTo>
                      <a:pt x="25" y="11"/>
                    </a:lnTo>
                    <a:lnTo>
                      <a:pt x="25" y="15"/>
                    </a:lnTo>
                    <a:lnTo>
                      <a:pt x="24" y="15"/>
                    </a:lnTo>
                    <a:lnTo>
                      <a:pt x="22" y="15"/>
                    </a:lnTo>
                    <a:lnTo>
                      <a:pt x="21" y="14"/>
                    </a:lnTo>
                    <a:lnTo>
                      <a:pt x="20" y="14"/>
                    </a:lnTo>
                    <a:lnTo>
                      <a:pt x="19" y="14"/>
                    </a:lnTo>
                    <a:lnTo>
                      <a:pt x="17" y="15"/>
                    </a:lnTo>
                    <a:lnTo>
                      <a:pt x="17" y="14"/>
                    </a:lnTo>
                    <a:lnTo>
                      <a:pt x="19" y="10"/>
                    </a:lnTo>
                    <a:lnTo>
                      <a:pt x="16" y="13"/>
                    </a:lnTo>
                    <a:lnTo>
                      <a:pt x="15" y="16"/>
                    </a:lnTo>
                    <a:lnTo>
                      <a:pt x="19" y="16"/>
                    </a:lnTo>
                    <a:lnTo>
                      <a:pt x="20" y="17"/>
                    </a:lnTo>
                    <a:lnTo>
                      <a:pt x="22" y="19"/>
                    </a:lnTo>
                    <a:lnTo>
                      <a:pt x="22" y="22"/>
                    </a:lnTo>
                    <a:lnTo>
                      <a:pt x="19" y="22"/>
                    </a:lnTo>
                    <a:lnTo>
                      <a:pt x="15" y="25"/>
                    </a:lnTo>
                    <a:lnTo>
                      <a:pt x="12" y="26"/>
                    </a:lnTo>
                    <a:lnTo>
                      <a:pt x="10" y="29"/>
                    </a:lnTo>
                    <a:lnTo>
                      <a:pt x="8" y="29"/>
                    </a:lnTo>
                    <a:lnTo>
                      <a:pt x="5" y="27"/>
                    </a:lnTo>
                    <a:lnTo>
                      <a:pt x="3" y="23"/>
                    </a:lnTo>
                    <a:lnTo>
                      <a:pt x="1" y="16"/>
                    </a:lnTo>
                    <a:lnTo>
                      <a:pt x="0" y="4"/>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7" name="Freeform 25"/>
              <p:cNvSpPr>
                <a:spLocks/>
              </p:cNvSpPr>
              <p:nvPr/>
            </p:nvSpPr>
            <p:spPr bwMode="auto">
              <a:xfrm>
                <a:off x="286" y="3700"/>
                <a:ext cx="13" cy="4"/>
              </a:xfrm>
              <a:custGeom>
                <a:avLst/>
                <a:gdLst>
                  <a:gd name="T0" fmla="*/ 0 w 13"/>
                  <a:gd name="T1" fmla="*/ 1 h 4"/>
                  <a:gd name="T2" fmla="*/ 2 w 13"/>
                  <a:gd name="T3" fmla="*/ 0 h 4"/>
                  <a:gd name="T4" fmla="*/ 6 w 13"/>
                  <a:gd name="T5" fmla="*/ 0 h 4"/>
                  <a:gd name="T6" fmla="*/ 11 w 13"/>
                  <a:gd name="T7" fmla="*/ 0 h 4"/>
                  <a:gd name="T8" fmla="*/ 13 w 13"/>
                  <a:gd name="T9" fmla="*/ 2 h 4"/>
                  <a:gd name="T10" fmla="*/ 11 w 13"/>
                  <a:gd name="T11" fmla="*/ 3 h 4"/>
                  <a:gd name="T12" fmla="*/ 8 w 13"/>
                  <a:gd name="T13" fmla="*/ 4 h 4"/>
                  <a:gd name="T14" fmla="*/ 2 w 13"/>
                  <a:gd name="T15" fmla="*/ 4 h 4"/>
                  <a:gd name="T16" fmla="*/ 0 w 13"/>
                  <a:gd name="T17" fmla="*/ 1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4"/>
                  <a:gd name="T29" fmla="*/ 13 w 13"/>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4">
                    <a:moveTo>
                      <a:pt x="0" y="1"/>
                    </a:moveTo>
                    <a:lnTo>
                      <a:pt x="2" y="0"/>
                    </a:lnTo>
                    <a:lnTo>
                      <a:pt x="6" y="0"/>
                    </a:lnTo>
                    <a:lnTo>
                      <a:pt x="11" y="0"/>
                    </a:lnTo>
                    <a:lnTo>
                      <a:pt x="13" y="2"/>
                    </a:lnTo>
                    <a:lnTo>
                      <a:pt x="11" y="3"/>
                    </a:lnTo>
                    <a:lnTo>
                      <a:pt x="8" y="4"/>
                    </a:lnTo>
                    <a:lnTo>
                      <a:pt x="2" y="4"/>
                    </a:lnTo>
                    <a:lnTo>
                      <a:pt x="0" y="1"/>
                    </a:lnTo>
                    <a:close/>
                  </a:path>
                </a:pathLst>
              </a:custGeom>
              <a:solidFill>
                <a:srgbClr val="FF4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8" name="Freeform 26"/>
              <p:cNvSpPr>
                <a:spLocks/>
              </p:cNvSpPr>
              <p:nvPr/>
            </p:nvSpPr>
            <p:spPr bwMode="auto">
              <a:xfrm>
                <a:off x="301" y="3673"/>
                <a:ext cx="15" cy="24"/>
              </a:xfrm>
              <a:custGeom>
                <a:avLst/>
                <a:gdLst>
                  <a:gd name="T0" fmla="*/ 3 w 15"/>
                  <a:gd name="T1" fmla="*/ 3 h 24"/>
                  <a:gd name="T2" fmla="*/ 8 w 15"/>
                  <a:gd name="T3" fmla="*/ 3 h 24"/>
                  <a:gd name="T4" fmla="*/ 13 w 15"/>
                  <a:gd name="T5" fmla="*/ 0 h 24"/>
                  <a:gd name="T6" fmla="*/ 15 w 15"/>
                  <a:gd name="T7" fmla="*/ 3 h 24"/>
                  <a:gd name="T8" fmla="*/ 15 w 15"/>
                  <a:gd name="T9" fmla="*/ 6 h 24"/>
                  <a:gd name="T10" fmla="*/ 14 w 15"/>
                  <a:gd name="T11" fmla="*/ 7 h 24"/>
                  <a:gd name="T12" fmla="*/ 13 w 15"/>
                  <a:gd name="T13" fmla="*/ 9 h 24"/>
                  <a:gd name="T14" fmla="*/ 15 w 15"/>
                  <a:gd name="T15" fmla="*/ 11 h 24"/>
                  <a:gd name="T16" fmla="*/ 15 w 15"/>
                  <a:gd name="T17" fmla="*/ 14 h 24"/>
                  <a:gd name="T18" fmla="*/ 13 w 15"/>
                  <a:gd name="T19" fmla="*/ 21 h 24"/>
                  <a:gd name="T20" fmla="*/ 9 w 15"/>
                  <a:gd name="T21" fmla="*/ 22 h 24"/>
                  <a:gd name="T22" fmla="*/ 9 w 15"/>
                  <a:gd name="T23" fmla="*/ 24 h 24"/>
                  <a:gd name="T24" fmla="*/ 5 w 15"/>
                  <a:gd name="T25" fmla="*/ 24 h 24"/>
                  <a:gd name="T26" fmla="*/ 2 w 15"/>
                  <a:gd name="T27" fmla="*/ 19 h 24"/>
                  <a:gd name="T28" fmla="*/ 0 w 15"/>
                  <a:gd name="T29" fmla="*/ 12 h 24"/>
                  <a:gd name="T30" fmla="*/ 2 w 15"/>
                  <a:gd name="T31" fmla="*/ 12 h 24"/>
                  <a:gd name="T32" fmla="*/ 2 w 15"/>
                  <a:gd name="T33" fmla="*/ 7 h 24"/>
                  <a:gd name="T34" fmla="*/ 1 w 15"/>
                  <a:gd name="T35" fmla="*/ 3 h 24"/>
                  <a:gd name="T36" fmla="*/ 3 w 15"/>
                  <a:gd name="T37" fmla="*/ 3 h 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
                  <a:gd name="T58" fmla="*/ 0 h 24"/>
                  <a:gd name="T59" fmla="*/ 15 w 15"/>
                  <a:gd name="T60" fmla="*/ 24 h 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 h="24">
                    <a:moveTo>
                      <a:pt x="3" y="3"/>
                    </a:moveTo>
                    <a:lnTo>
                      <a:pt x="8" y="3"/>
                    </a:lnTo>
                    <a:lnTo>
                      <a:pt x="13" y="0"/>
                    </a:lnTo>
                    <a:lnTo>
                      <a:pt x="15" y="3"/>
                    </a:lnTo>
                    <a:lnTo>
                      <a:pt x="15" y="6"/>
                    </a:lnTo>
                    <a:lnTo>
                      <a:pt x="14" y="7"/>
                    </a:lnTo>
                    <a:lnTo>
                      <a:pt x="13" y="9"/>
                    </a:lnTo>
                    <a:lnTo>
                      <a:pt x="15" y="11"/>
                    </a:lnTo>
                    <a:lnTo>
                      <a:pt x="15" y="14"/>
                    </a:lnTo>
                    <a:lnTo>
                      <a:pt x="13" y="21"/>
                    </a:lnTo>
                    <a:lnTo>
                      <a:pt x="9" y="22"/>
                    </a:lnTo>
                    <a:lnTo>
                      <a:pt x="9" y="24"/>
                    </a:lnTo>
                    <a:lnTo>
                      <a:pt x="5" y="24"/>
                    </a:lnTo>
                    <a:lnTo>
                      <a:pt x="2" y="19"/>
                    </a:lnTo>
                    <a:lnTo>
                      <a:pt x="0" y="12"/>
                    </a:lnTo>
                    <a:lnTo>
                      <a:pt x="2" y="12"/>
                    </a:lnTo>
                    <a:lnTo>
                      <a:pt x="2" y="7"/>
                    </a:lnTo>
                    <a:lnTo>
                      <a:pt x="1" y="3"/>
                    </a:lnTo>
                    <a:lnTo>
                      <a:pt x="3" y="3"/>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19" name="Freeform 27"/>
              <p:cNvSpPr>
                <a:spLocks/>
              </p:cNvSpPr>
              <p:nvPr/>
            </p:nvSpPr>
            <p:spPr bwMode="auto">
              <a:xfrm>
                <a:off x="276" y="3713"/>
                <a:ext cx="31" cy="36"/>
              </a:xfrm>
              <a:custGeom>
                <a:avLst/>
                <a:gdLst>
                  <a:gd name="T0" fmla="*/ 0 w 31"/>
                  <a:gd name="T1" fmla="*/ 0 h 36"/>
                  <a:gd name="T2" fmla="*/ 4 w 31"/>
                  <a:gd name="T3" fmla="*/ 8 h 36"/>
                  <a:gd name="T4" fmla="*/ 9 w 31"/>
                  <a:gd name="T5" fmla="*/ 14 h 36"/>
                  <a:gd name="T6" fmla="*/ 11 w 31"/>
                  <a:gd name="T7" fmla="*/ 17 h 36"/>
                  <a:gd name="T8" fmla="*/ 16 w 31"/>
                  <a:gd name="T9" fmla="*/ 15 h 36"/>
                  <a:gd name="T10" fmla="*/ 22 w 31"/>
                  <a:gd name="T11" fmla="*/ 15 h 36"/>
                  <a:gd name="T12" fmla="*/ 22 w 31"/>
                  <a:gd name="T13" fmla="*/ 22 h 36"/>
                  <a:gd name="T14" fmla="*/ 18 w 31"/>
                  <a:gd name="T15" fmla="*/ 25 h 36"/>
                  <a:gd name="T16" fmla="*/ 14 w 31"/>
                  <a:gd name="T17" fmla="*/ 24 h 36"/>
                  <a:gd name="T18" fmla="*/ 18 w 31"/>
                  <a:gd name="T19" fmla="*/ 31 h 36"/>
                  <a:gd name="T20" fmla="*/ 24 w 31"/>
                  <a:gd name="T21" fmla="*/ 30 h 36"/>
                  <a:gd name="T22" fmla="*/ 26 w 31"/>
                  <a:gd name="T23" fmla="*/ 20 h 36"/>
                  <a:gd name="T24" fmla="*/ 31 w 31"/>
                  <a:gd name="T25" fmla="*/ 22 h 36"/>
                  <a:gd name="T26" fmla="*/ 27 w 31"/>
                  <a:gd name="T27" fmla="*/ 36 h 36"/>
                  <a:gd name="T28" fmla="*/ 19 w 31"/>
                  <a:gd name="T29" fmla="*/ 36 h 36"/>
                  <a:gd name="T30" fmla="*/ 12 w 31"/>
                  <a:gd name="T31" fmla="*/ 36 h 36"/>
                  <a:gd name="T32" fmla="*/ 6 w 31"/>
                  <a:gd name="T33" fmla="*/ 28 h 36"/>
                  <a:gd name="T34" fmla="*/ 2 w 31"/>
                  <a:gd name="T35" fmla="*/ 21 h 36"/>
                  <a:gd name="T36" fmla="*/ 0 w 31"/>
                  <a:gd name="T37" fmla="*/ 12 h 36"/>
                  <a:gd name="T38" fmla="*/ 1 w 31"/>
                  <a:gd name="T39" fmla="*/ 8 h 36"/>
                  <a:gd name="T40" fmla="*/ 0 w 31"/>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6"/>
                  <a:gd name="T65" fmla="*/ 31 w 31"/>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6">
                    <a:moveTo>
                      <a:pt x="0" y="0"/>
                    </a:moveTo>
                    <a:lnTo>
                      <a:pt x="4" y="8"/>
                    </a:lnTo>
                    <a:lnTo>
                      <a:pt x="9" y="14"/>
                    </a:lnTo>
                    <a:lnTo>
                      <a:pt x="11" y="17"/>
                    </a:lnTo>
                    <a:lnTo>
                      <a:pt x="16" y="15"/>
                    </a:lnTo>
                    <a:lnTo>
                      <a:pt x="22" y="15"/>
                    </a:lnTo>
                    <a:lnTo>
                      <a:pt x="22" y="22"/>
                    </a:lnTo>
                    <a:lnTo>
                      <a:pt x="18" y="25"/>
                    </a:lnTo>
                    <a:lnTo>
                      <a:pt x="14" y="24"/>
                    </a:lnTo>
                    <a:lnTo>
                      <a:pt x="18" y="31"/>
                    </a:lnTo>
                    <a:lnTo>
                      <a:pt x="24" y="30"/>
                    </a:lnTo>
                    <a:lnTo>
                      <a:pt x="26" y="20"/>
                    </a:lnTo>
                    <a:lnTo>
                      <a:pt x="31" y="22"/>
                    </a:lnTo>
                    <a:lnTo>
                      <a:pt x="27" y="36"/>
                    </a:lnTo>
                    <a:lnTo>
                      <a:pt x="19" y="36"/>
                    </a:lnTo>
                    <a:lnTo>
                      <a:pt x="12" y="36"/>
                    </a:lnTo>
                    <a:lnTo>
                      <a:pt x="6" y="28"/>
                    </a:lnTo>
                    <a:lnTo>
                      <a:pt x="2" y="21"/>
                    </a:lnTo>
                    <a:lnTo>
                      <a:pt x="0" y="12"/>
                    </a:lnTo>
                    <a:lnTo>
                      <a:pt x="1" y="8"/>
                    </a:lnTo>
                    <a:lnTo>
                      <a:pt x="0" y="0"/>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0" name="Freeform 28"/>
              <p:cNvSpPr>
                <a:spLocks/>
              </p:cNvSpPr>
              <p:nvPr/>
            </p:nvSpPr>
            <p:spPr bwMode="auto">
              <a:xfrm>
                <a:off x="264" y="3628"/>
                <a:ext cx="9" cy="14"/>
              </a:xfrm>
              <a:custGeom>
                <a:avLst/>
                <a:gdLst>
                  <a:gd name="T0" fmla="*/ 0 w 9"/>
                  <a:gd name="T1" fmla="*/ 10 h 14"/>
                  <a:gd name="T2" fmla="*/ 4 w 9"/>
                  <a:gd name="T3" fmla="*/ 3 h 14"/>
                  <a:gd name="T4" fmla="*/ 9 w 9"/>
                  <a:gd name="T5" fmla="*/ 0 h 14"/>
                  <a:gd name="T6" fmla="*/ 9 w 9"/>
                  <a:gd name="T7" fmla="*/ 6 h 14"/>
                  <a:gd name="T8" fmla="*/ 5 w 9"/>
                  <a:gd name="T9" fmla="*/ 9 h 14"/>
                  <a:gd name="T10" fmla="*/ 5 w 9"/>
                  <a:gd name="T11" fmla="*/ 13 h 14"/>
                  <a:gd name="T12" fmla="*/ 1 w 9"/>
                  <a:gd name="T13" fmla="*/ 14 h 14"/>
                  <a:gd name="T14" fmla="*/ 0 w 9"/>
                  <a:gd name="T15" fmla="*/ 10 h 14"/>
                  <a:gd name="T16" fmla="*/ 0 60000 65536"/>
                  <a:gd name="T17" fmla="*/ 0 60000 65536"/>
                  <a:gd name="T18" fmla="*/ 0 60000 65536"/>
                  <a:gd name="T19" fmla="*/ 0 60000 65536"/>
                  <a:gd name="T20" fmla="*/ 0 60000 65536"/>
                  <a:gd name="T21" fmla="*/ 0 60000 65536"/>
                  <a:gd name="T22" fmla="*/ 0 60000 65536"/>
                  <a:gd name="T23" fmla="*/ 0 60000 65536"/>
                  <a:gd name="T24" fmla="*/ 0 w 9"/>
                  <a:gd name="T25" fmla="*/ 0 h 14"/>
                  <a:gd name="T26" fmla="*/ 9 w 9"/>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 h="14">
                    <a:moveTo>
                      <a:pt x="0" y="10"/>
                    </a:moveTo>
                    <a:lnTo>
                      <a:pt x="4" y="3"/>
                    </a:lnTo>
                    <a:lnTo>
                      <a:pt x="9" y="0"/>
                    </a:lnTo>
                    <a:lnTo>
                      <a:pt x="9" y="6"/>
                    </a:lnTo>
                    <a:lnTo>
                      <a:pt x="5" y="9"/>
                    </a:lnTo>
                    <a:lnTo>
                      <a:pt x="5" y="13"/>
                    </a:lnTo>
                    <a:lnTo>
                      <a:pt x="1" y="14"/>
                    </a:lnTo>
                    <a:lnTo>
                      <a:pt x="0" y="10"/>
                    </a:lnTo>
                    <a:close/>
                  </a:path>
                </a:pathLst>
              </a:custGeom>
              <a:solidFill>
                <a:srgbClr val="93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1" name="Freeform 29"/>
              <p:cNvSpPr>
                <a:spLocks/>
              </p:cNvSpPr>
              <p:nvPr/>
            </p:nvSpPr>
            <p:spPr bwMode="auto">
              <a:xfrm>
                <a:off x="269" y="3652"/>
                <a:ext cx="47" cy="15"/>
              </a:xfrm>
              <a:custGeom>
                <a:avLst/>
                <a:gdLst>
                  <a:gd name="T0" fmla="*/ 0 w 47"/>
                  <a:gd name="T1" fmla="*/ 15 h 15"/>
                  <a:gd name="T2" fmla="*/ 0 w 47"/>
                  <a:gd name="T3" fmla="*/ 10 h 15"/>
                  <a:gd name="T4" fmla="*/ 1 w 47"/>
                  <a:gd name="T5" fmla="*/ 4 h 15"/>
                  <a:gd name="T6" fmla="*/ 7 w 47"/>
                  <a:gd name="T7" fmla="*/ 0 h 15"/>
                  <a:gd name="T8" fmla="*/ 14 w 47"/>
                  <a:gd name="T9" fmla="*/ 0 h 15"/>
                  <a:gd name="T10" fmla="*/ 14 w 47"/>
                  <a:gd name="T11" fmla="*/ 5 h 15"/>
                  <a:gd name="T12" fmla="*/ 20 w 47"/>
                  <a:gd name="T13" fmla="*/ 5 h 15"/>
                  <a:gd name="T14" fmla="*/ 26 w 47"/>
                  <a:gd name="T15" fmla="*/ 2 h 15"/>
                  <a:gd name="T16" fmla="*/ 33 w 47"/>
                  <a:gd name="T17" fmla="*/ 1 h 15"/>
                  <a:gd name="T18" fmla="*/ 38 w 47"/>
                  <a:gd name="T19" fmla="*/ 6 h 15"/>
                  <a:gd name="T20" fmla="*/ 45 w 47"/>
                  <a:gd name="T21" fmla="*/ 6 h 15"/>
                  <a:gd name="T22" fmla="*/ 47 w 47"/>
                  <a:gd name="T23" fmla="*/ 11 h 15"/>
                  <a:gd name="T24" fmla="*/ 40 w 47"/>
                  <a:gd name="T25" fmla="*/ 13 h 15"/>
                  <a:gd name="T26" fmla="*/ 35 w 47"/>
                  <a:gd name="T27" fmla="*/ 13 h 15"/>
                  <a:gd name="T28" fmla="*/ 31 w 47"/>
                  <a:gd name="T29" fmla="*/ 12 h 15"/>
                  <a:gd name="T30" fmla="*/ 25 w 47"/>
                  <a:gd name="T31" fmla="*/ 12 h 15"/>
                  <a:gd name="T32" fmla="*/ 20 w 47"/>
                  <a:gd name="T33" fmla="*/ 12 h 15"/>
                  <a:gd name="T34" fmla="*/ 15 w 47"/>
                  <a:gd name="T35" fmla="*/ 12 h 15"/>
                  <a:gd name="T36" fmla="*/ 10 w 47"/>
                  <a:gd name="T37" fmla="*/ 13 h 15"/>
                  <a:gd name="T38" fmla="*/ 5 w 47"/>
                  <a:gd name="T39" fmla="*/ 14 h 15"/>
                  <a:gd name="T40" fmla="*/ 0 w 47"/>
                  <a:gd name="T41" fmla="*/ 15 h 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15"/>
                  <a:gd name="T65" fmla="*/ 47 w 47"/>
                  <a:gd name="T66" fmla="*/ 15 h 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15">
                    <a:moveTo>
                      <a:pt x="0" y="15"/>
                    </a:moveTo>
                    <a:lnTo>
                      <a:pt x="0" y="10"/>
                    </a:lnTo>
                    <a:lnTo>
                      <a:pt x="1" y="4"/>
                    </a:lnTo>
                    <a:lnTo>
                      <a:pt x="7" y="0"/>
                    </a:lnTo>
                    <a:lnTo>
                      <a:pt x="14" y="0"/>
                    </a:lnTo>
                    <a:lnTo>
                      <a:pt x="14" y="5"/>
                    </a:lnTo>
                    <a:lnTo>
                      <a:pt x="20" y="5"/>
                    </a:lnTo>
                    <a:lnTo>
                      <a:pt x="26" y="2"/>
                    </a:lnTo>
                    <a:lnTo>
                      <a:pt x="33" y="1"/>
                    </a:lnTo>
                    <a:lnTo>
                      <a:pt x="38" y="6"/>
                    </a:lnTo>
                    <a:lnTo>
                      <a:pt x="45" y="6"/>
                    </a:lnTo>
                    <a:lnTo>
                      <a:pt x="47" y="11"/>
                    </a:lnTo>
                    <a:lnTo>
                      <a:pt x="40" y="13"/>
                    </a:lnTo>
                    <a:lnTo>
                      <a:pt x="35" y="13"/>
                    </a:lnTo>
                    <a:lnTo>
                      <a:pt x="31" y="12"/>
                    </a:lnTo>
                    <a:lnTo>
                      <a:pt x="25" y="12"/>
                    </a:lnTo>
                    <a:lnTo>
                      <a:pt x="20" y="12"/>
                    </a:lnTo>
                    <a:lnTo>
                      <a:pt x="15" y="12"/>
                    </a:lnTo>
                    <a:lnTo>
                      <a:pt x="10" y="13"/>
                    </a:lnTo>
                    <a:lnTo>
                      <a:pt x="5" y="14"/>
                    </a:lnTo>
                    <a:lnTo>
                      <a:pt x="0" y="15"/>
                    </a:lnTo>
                    <a:close/>
                  </a:path>
                </a:pathLst>
              </a:custGeom>
              <a:solidFill>
                <a:srgbClr val="9363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2" name="Freeform 30"/>
              <p:cNvSpPr>
                <a:spLocks/>
              </p:cNvSpPr>
              <p:nvPr/>
            </p:nvSpPr>
            <p:spPr bwMode="auto">
              <a:xfrm>
                <a:off x="268" y="3635"/>
                <a:ext cx="44" cy="15"/>
              </a:xfrm>
              <a:custGeom>
                <a:avLst/>
                <a:gdLst>
                  <a:gd name="T0" fmla="*/ 0 w 44"/>
                  <a:gd name="T1" fmla="*/ 12 h 15"/>
                  <a:gd name="T2" fmla="*/ 10 w 44"/>
                  <a:gd name="T3" fmla="*/ 4 h 15"/>
                  <a:gd name="T4" fmla="*/ 17 w 44"/>
                  <a:gd name="T5" fmla="*/ 3 h 15"/>
                  <a:gd name="T6" fmla="*/ 25 w 44"/>
                  <a:gd name="T7" fmla="*/ 3 h 15"/>
                  <a:gd name="T8" fmla="*/ 31 w 44"/>
                  <a:gd name="T9" fmla="*/ 0 h 15"/>
                  <a:gd name="T10" fmla="*/ 40 w 44"/>
                  <a:gd name="T11" fmla="*/ 0 h 15"/>
                  <a:gd name="T12" fmla="*/ 44 w 44"/>
                  <a:gd name="T13" fmla="*/ 6 h 15"/>
                  <a:gd name="T14" fmla="*/ 38 w 44"/>
                  <a:gd name="T15" fmla="*/ 7 h 15"/>
                  <a:gd name="T16" fmla="*/ 30 w 44"/>
                  <a:gd name="T17" fmla="*/ 7 h 15"/>
                  <a:gd name="T18" fmla="*/ 16 w 44"/>
                  <a:gd name="T19" fmla="*/ 9 h 15"/>
                  <a:gd name="T20" fmla="*/ 2 w 44"/>
                  <a:gd name="T21" fmla="*/ 15 h 15"/>
                  <a:gd name="T22" fmla="*/ 0 w 44"/>
                  <a:gd name="T23" fmla="*/ 12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15"/>
                  <a:gd name="T38" fmla="*/ 44 w 44"/>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15">
                    <a:moveTo>
                      <a:pt x="0" y="12"/>
                    </a:moveTo>
                    <a:lnTo>
                      <a:pt x="10" y="4"/>
                    </a:lnTo>
                    <a:lnTo>
                      <a:pt x="17" y="3"/>
                    </a:lnTo>
                    <a:lnTo>
                      <a:pt x="25" y="3"/>
                    </a:lnTo>
                    <a:lnTo>
                      <a:pt x="31" y="0"/>
                    </a:lnTo>
                    <a:lnTo>
                      <a:pt x="40" y="0"/>
                    </a:lnTo>
                    <a:lnTo>
                      <a:pt x="44" y="6"/>
                    </a:lnTo>
                    <a:lnTo>
                      <a:pt x="38" y="7"/>
                    </a:lnTo>
                    <a:lnTo>
                      <a:pt x="30" y="7"/>
                    </a:lnTo>
                    <a:lnTo>
                      <a:pt x="16" y="9"/>
                    </a:lnTo>
                    <a:lnTo>
                      <a:pt x="2" y="15"/>
                    </a:lnTo>
                    <a:lnTo>
                      <a:pt x="0" y="12"/>
                    </a:lnTo>
                    <a:close/>
                  </a:path>
                </a:pathLst>
              </a:custGeom>
              <a:solidFill>
                <a:srgbClr val="775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3" name="Freeform 31"/>
              <p:cNvSpPr>
                <a:spLocks/>
              </p:cNvSpPr>
              <p:nvPr/>
            </p:nvSpPr>
            <p:spPr bwMode="auto">
              <a:xfrm>
                <a:off x="270" y="3631"/>
                <a:ext cx="45" cy="9"/>
              </a:xfrm>
              <a:custGeom>
                <a:avLst/>
                <a:gdLst>
                  <a:gd name="T0" fmla="*/ 5 w 45"/>
                  <a:gd name="T1" fmla="*/ 4 h 9"/>
                  <a:gd name="T2" fmla="*/ 13 w 45"/>
                  <a:gd name="T3" fmla="*/ 0 h 9"/>
                  <a:gd name="T4" fmla="*/ 26 w 45"/>
                  <a:gd name="T5" fmla="*/ 0 h 9"/>
                  <a:gd name="T6" fmla="*/ 37 w 45"/>
                  <a:gd name="T7" fmla="*/ 0 h 9"/>
                  <a:gd name="T8" fmla="*/ 44 w 45"/>
                  <a:gd name="T9" fmla="*/ 0 h 9"/>
                  <a:gd name="T10" fmla="*/ 45 w 45"/>
                  <a:gd name="T11" fmla="*/ 4 h 9"/>
                  <a:gd name="T12" fmla="*/ 37 w 45"/>
                  <a:gd name="T13" fmla="*/ 2 h 9"/>
                  <a:gd name="T14" fmla="*/ 23 w 45"/>
                  <a:gd name="T15" fmla="*/ 2 h 9"/>
                  <a:gd name="T16" fmla="*/ 14 w 45"/>
                  <a:gd name="T17" fmla="*/ 5 h 9"/>
                  <a:gd name="T18" fmla="*/ 0 w 45"/>
                  <a:gd name="T19" fmla="*/ 9 h 9"/>
                  <a:gd name="T20" fmla="*/ 5 w 45"/>
                  <a:gd name="T21" fmla="*/ 4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9"/>
                  <a:gd name="T35" fmla="*/ 45 w 45"/>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9">
                    <a:moveTo>
                      <a:pt x="5" y="4"/>
                    </a:moveTo>
                    <a:lnTo>
                      <a:pt x="13" y="0"/>
                    </a:lnTo>
                    <a:lnTo>
                      <a:pt x="26" y="0"/>
                    </a:lnTo>
                    <a:lnTo>
                      <a:pt x="37" y="0"/>
                    </a:lnTo>
                    <a:lnTo>
                      <a:pt x="44" y="0"/>
                    </a:lnTo>
                    <a:lnTo>
                      <a:pt x="45" y="4"/>
                    </a:lnTo>
                    <a:lnTo>
                      <a:pt x="37" y="2"/>
                    </a:lnTo>
                    <a:lnTo>
                      <a:pt x="23" y="2"/>
                    </a:lnTo>
                    <a:lnTo>
                      <a:pt x="14" y="5"/>
                    </a:lnTo>
                    <a:lnTo>
                      <a:pt x="0" y="9"/>
                    </a:lnTo>
                    <a:lnTo>
                      <a:pt x="5" y="4"/>
                    </a:lnTo>
                    <a:close/>
                  </a:path>
                </a:pathLst>
              </a:custGeom>
              <a:solidFill>
                <a:srgbClr val="775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4" name="Freeform 32"/>
              <p:cNvSpPr>
                <a:spLocks/>
              </p:cNvSpPr>
              <p:nvPr/>
            </p:nvSpPr>
            <p:spPr bwMode="auto">
              <a:xfrm>
                <a:off x="255" y="3655"/>
                <a:ext cx="11" cy="21"/>
              </a:xfrm>
              <a:custGeom>
                <a:avLst/>
                <a:gdLst>
                  <a:gd name="T0" fmla="*/ 0 w 11"/>
                  <a:gd name="T1" fmla="*/ 10 h 21"/>
                  <a:gd name="T2" fmla="*/ 5 w 11"/>
                  <a:gd name="T3" fmla="*/ 8 h 21"/>
                  <a:gd name="T4" fmla="*/ 8 w 11"/>
                  <a:gd name="T5" fmla="*/ 0 h 21"/>
                  <a:gd name="T6" fmla="*/ 11 w 11"/>
                  <a:gd name="T7" fmla="*/ 5 h 21"/>
                  <a:gd name="T8" fmla="*/ 7 w 11"/>
                  <a:gd name="T9" fmla="*/ 11 h 21"/>
                  <a:gd name="T10" fmla="*/ 0 w 11"/>
                  <a:gd name="T11" fmla="*/ 21 h 21"/>
                  <a:gd name="T12" fmla="*/ 0 w 11"/>
                  <a:gd name="T13" fmla="*/ 15 h 21"/>
                  <a:gd name="T14" fmla="*/ 0 w 11"/>
                  <a:gd name="T15" fmla="*/ 10 h 21"/>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21"/>
                  <a:gd name="T26" fmla="*/ 11 w 11"/>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21">
                    <a:moveTo>
                      <a:pt x="0" y="10"/>
                    </a:moveTo>
                    <a:lnTo>
                      <a:pt x="5" y="8"/>
                    </a:lnTo>
                    <a:lnTo>
                      <a:pt x="8" y="0"/>
                    </a:lnTo>
                    <a:lnTo>
                      <a:pt x="11" y="5"/>
                    </a:lnTo>
                    <a:lnTo>
                      <a:pt x="7" y="11"/>
                    </a:lnTo>
                    <a:lnTo>
                      <a:pt x="0" y="21"/>
                    </a:lnTo>
                    <a:lnTo>
                      <a:pt x="0" y="15"/>
                    </a:lnTo>
                    <a:lnTo>
                      <a:pt x="0" y="10"/>
                    </a:lnTo>
                    <a:close/>
                  </a:path>
                </a:pathLst>
              </a:custGeom>
              <a:solidFill>
                <a:srgbClr val="775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5" name="Freeform 33"/>
              <p:cNvSpPr>
                <a:spLocks/>
              </p:cNvSpPr>
              <p:nvPr/>
            </p:nvSpPr>
            <p:spPr bwMode="auto">
              <a:xfrm>
                <a:off x="259" y="3646"/>
                <a:ext cx="3" cy="10"/>
              </a:xfrm>
              <a:custGeom>
                <a:avLst/>
                <a:gdLst>
                  <a:gd name="T0" fmla="*/ 1 w 3"/>
                  <a:gd name="T1" fmla="*/ 0 h 10"/>
                  <a:gd name="T2" fmla="*/ 3 w 3"/>
                  <a:gd name="T3" fmla="*/ 5 h 10"/>
                  <a:gd name="T4" fmla="*/ 0 w 3"/>
                  <a:gd name="T5" fmla="*/ 10 h 10"/>
                  <a:gd name="T6" fmla="*/ 0 w 3"/>
                  <a:gd name="T7" fmla="*/ 5 h 10"/>
                  <a:gd name="T8" fmla="*/ 0 w 3"/>
                  <a:gd name="T9" fmla="*/ 4 h 10"/>
                  <a:gd name="T10" fmla="*/ 0 w 3"/>
                  <a:gd name="T11" fmla="*/ 2 h 10"/>
                  <a:gd name="T12" fmla="*/ 1 w 3"/>
                  <a:gd name="T13" fmla="*/ 1 h 10"/>
                  <a:gd name="T14" fmla="*/ 1 w 3"/>
                  <a:gd name="T15" fmla="*/ 0 h 10"/>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10"/>
                  <a:gd name="T26" fmla="*/ 3 w 3"/>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10">
                    <a:moveTo>
                      <a:pt x="1" y="0"/>
                    </a:moveTo>
                    <a:lnTo>
                      <a:pt x="3" y="5"/>
                    </a:lnTo>
                    <a:lnTo>
                      <a:pt x="0" y="10"/>
                    </a:lnTo>
                    <a:lnTo>
                      <a:pt x="0" y="5"/>
                    </a:lnTo>
                    <a:lnTo>
                      <a:pt x="0" y="4"/>
                    </a:lnTo>
                    <a:lnTo>
                      <a:pt x="0" y="2"/>
                    </a:lnTo>
                    <a:lnTo>
                      <a:pt x="1" y="1"/>
                    </a:lnTo>
                    <a:lnTo>
                      <a:pt x="1" y="0"/>
                    </a:lnTo>
                    <a:close/>
                  </a:path>
                </a:pathLst>
              </a:custGeom>
              <a:solidFill>
                <a:srgbClr val="AA96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6" name="Freeform 34"/>
              <p:cNvSpPr>
                <a:spLocks/>
              </p:cNvSpPr>
              <p:nvPr/>
            </p:nvSpPr>
            <p:spPr bwMode="auto">
              <a:xfrm>
                <a:off x="292" y="3669"/>
                <a:ext cx="36" cy="52"/>
              </a:xfrm>
              <a:custGeom>
                <a:avLst/>
                <a:gdLst>
                  <a:gd name="T0" fmla="*/ 0 w 36"/>
                  <a:gd name="T1" fmla="*/ 46 h 52"/>
                  <a:gd name="T2" fmla="*/ 0 w 36"/>
                  <a:gd name="T3" fmla="*/ 52 h 52"/>
                  <a:gd name="T4" fmla="*/ 5 w 36"/>
                  <a:gd name="T5" fmla="*/ 52 h 52"/>
                  <a:gd name="T6" fmla="*/ 15 w 36"/>
                  <a:gd name="T7" fmla="*/ 48 h 52"/>
                  <a:gd name="T8" fmla="*/ 19 w 36"/>
                  <a:gd name="T9" fmla="*/ 44 h 52"/>
                  <a:gd name="T10" fmla="*/ 23 w 36"/>
                  <a:gd name="T11" fmla="*/ 40 h 52"/>
                  <a:gd name="T12" fmla="*/ 25 w 36"/>
                  <a:gd name="T13" fmla="*/ 35 h 52"/>
                  <a:gd name="T14" fmla="*/ 28 w 36"/>
                  <a:gd name="T15" fmla="*/ 30 h 52"/>
                  <a:gd name="T16" fmla="*/ 30 w 36"/>
                  <a:gd name="T17" fmla="*/ 25 h 52"/>
                  <a:gd name="T18" fmla="*/ 32 w 36"/>
                  <a:gd name="T19" fmla="*/ 18 h 52"/>
                  <a:gd name="T20" fmla="*/ 34 w 36"/>
                  <a:gd name="T21" fmla="*/ 12 h 52"/>
                  <a:gd name="T22" fmla="*/ 36 w 36"/>
                  <a:gd name="T23" fmla="*/ 5 h 52"/>
                  <a:gd name="T24" fmla="*/ 32 w 36"/>
                  <a:gd name="T25" fmla="*/ 0 h 52"/>
                  <a:gd name="T26" fmla="*/ 30 w 36"/>
                  <a:gd name="T27" fmla="*/ 6 h 52"/>
                  <a:gd name="T28" fmla="*/ 29 w 36"/>
                  <a:gd name="T29" fmla="*/ 11 h 52"/>
                  <a:gd name="T30" fmla="*/ 28 w 36"/>
                  <a:gd name="T31" fmla="*/ 17 h 52"/>
                  <a:gd name="T32" fmla="*/ 26 w 36"/>
                  <a:gd name="T33" fmla="*/ 22 h 52"/>
                  <a:gd name="T34" fmla="*/ 25 w 36"/>
                  <a:gd name="T35" fmla="*/ 27 h 52"/>
                  <a:gd name="T36" fmla="*/ 23 w 36"/>
                  <a:gd name="T37" fmla="*/ 32 h 52"/>
                  <a:gd name="T38" fmla="*/ 20 w 36"/>
                  <a:gd name="T39" fmla="*/ 36 h 52"/>
                  <a:gd name="T40" fmla="*/ 16 w 36"/>
                  <a:gd name="T41" fmla="*/ 40 h 52"/>
                  <a:gd name="T42" fmla="*/ 8 w 36"/>
                  <a:gd name="T43" fmla="*/ 37 h 52"/>
                  <a:gd name="T44" fmla="*/ 0 w 36"/>
                  <a:gd name="T45" fmla="*/ 38 h 52"/>
                  <a:gd name="T46" fmla="*/ 0 w 36"/>
                  <a:gd name="T47" fmla="*/ 42 h 52"/>
                  <a:gd name="T48" fmla="*/ 2 w 36"/>
                  <a:gd name="T49" fmla="*/ 42 h 52"/>
                  <a:gd name="T50" fmla="*/ 3 w 36"/>
                  <a:gd name="T51" fmla="*/ 42 h 52"/>
                  <a:gd name="T52" fmla="*/ 5 w 36"/>
                  <a:gd name="T53" fmla="*/ 42 h 52"/>
                  <a:gd name="T54" fmla="*/ 7 w 36"/>
                  <a:gd name="T55" fmla="*/ 42 h 52"/>
                  <a:gd name="T56" fmla="*/ 8 w 36"/>
                  <a:gd name="T57" fmla="*/ 44 h 52"/>
                  <a:gd name="T58" fmla="*/ 6 w 36"/>
                  <a:gd name="T59" fmla="*/ 45 h 52"/>
                  <a:gd name="T60" fmla="*/ 4 w 36"/>
                  <a:gd name="T61" fmla="*/ 46 h 52"/>
                  <a:gd name="T62" fmla="*/ 2 w 36"/>
                  <a:gd name="T63" fmla="*/ 46 h 52"/>
                  <a:gd name="T64" fmla="*/ 0 w 36"/>
                  <a:gd name="T65" fmla="*/ 46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52"/>
                  <a:gd name="T101" fmla="*/ 36 w 36"/>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52">
                    <a:moveTo>
                      <a:pt x="0" y="46"/>
                    </a:moveTo>
                    <a:lnTo>
                      <a:pt x="0" y="52"/>
                    </a:lnTo>
                    <a:lnTo>
                      <a:pt x="5" y="52"/>
                    </a:lnTo>
                    <a:lnTo>
                      <a:pt x="15" y="48"/>
                    </a:lnTo>
                    <a:lnTo>
                      <a:pt x="19" y="44"/>
                    </a:lnTo>
                    <a:lnTo>
                      <a:pt x="23" y="40"/>
                    </a:lnTo>
                    <a:lnTo>
                      <a:pt x="25" y="35"/>
                    </a:lnTo>
                    <a:lnTo>
                      <a:pt x="28" y="30"/>
                    </a:lnTo>
                    <a:lnTo>
                      <a:pt x="30" y="25"/>
                    </a:lnTo>
                    <a:lnTo>
                      <a:pt x="32" y="18"/>
                    </a:lnTo>
                    <a:lnTo>
                      <a:pt x="34" y="12"/>
                    </a:lnTo>
                    <a:lnTo>
                      <a:pt x="36" y="5"/>
                    </a:lnTo>
                    <a:lnTo>
                      <a:pt x="32" y="0"/>
                    </a:lnTo>
                    <a:lnTo>
                      <a:pt x="30" y="6"/>
                    </a:lnTo>
                    <a:lnTo>
                      <a:pt x="29" y="11"/>
                    </a:lnTo>
                    <a:lnTo>
                      <a:pt x="28" y="17"/>
                    </a:lnTo>
                    <a:lnTo>
                      <a:pt x="26" y="22"/>
                    </a:lnTo>
                    <a:lnTo>
                      <a:pt x="25" y="27"/>
                    </a:lnTo>
                    <a:lnTo>
                      <a:pt x="23" y="32"/>
                    </a:lnTo>
                    <a:lnTo>
                      <a:pt x="20" y="36"/>
                    </a:lnTo>
                    <a:lnTo>
                      <a:pt x="16" y="40"/>
                    </a:lnTo>
                    <a:lnTo>
                      <a:pt x="8" y="37"/>
                    </a:lnTo>
                    <a:lnTo>
                      <a:pt x="0" y="38"/>
                    </a:lnTo>
                    <a:lnTo>
                      <a:pt x="0" y="42"/>
                    </a:lnTo>
                    <a:lnTo>
                      <a:pt x="2" y="42"/>
                    </a:lnTo>
                    <a:lnTo>
                      <a:pt x="3" y="42"/>
                    </a:lnTo>
                    <a:lnTo>
                      <a:pt x="5" y="42"/>
                    </a:lnTo>
                    <a:lnTo>
                      <a:pt x="7" y="42"/>
                    </a:lnTo>
                    <a:lnTo>
                      <a:pt x="8" y="44"/>
                    </a:lnTo>
                    <a:lnTo>
                      <a:pt x="6" y="45"/>
                    </a:lnTo>
                    <a:lnTo>
                      <a:pt x="4" y="46"/>
                    </a:lnTo>
                    <a:lnTo>
                      <a:pt x="2" y="46"/>
                    </a:lnTo>
                    <a:lnTo>
                      <a:pt x="0" y="46"/>
                    </a:lnTo>
                    <a:close/>
                  </a:path>
                </a:pathLst>
              </a:custGeom>
              <a:solidFill>
                <a:srgbClr val="000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7" name="Freeform 35"/>
              <p:cNvSpPr>
                <a:spLocks/>
              </p:cNvSpPr>
              <p:nvPr/>
            </p:nvSpPr>
            <p:spPr bwMode="auto">
              <a:xfrm>
                <a:off x="261" y="3673"/>
                <a:ext cx="31" cy="48"/>
              </a:xfrm>
              <a:custGeom>
                <a:avLst/>
                <a:gdLst>
                  <a:gd name="T0" fmla="*/ 31 w 31"/>
                  <a:gd name="T1" fmla="*/ 38 h 48"/>
                  <a:gd name="T2" fmla="*/ 31 w 31"/>
                  <a:gd name="T3" fmla="*/ 34 h 48"/>
                  <a:gd name="T4" fmla="*/ 26 w 31"/>
                  <a:gd name="T5" fmla="*/ 35 h 48"/>
                  <a:gd name="T6" fmla="*/ 18 w 31"/>
                  <a:gd name="T7" fmla="*/ 35 h 48"/>
                  <a:gd name="T8" fmla="*/ 12 w 31"/>
                  <a:gd name="T9" fmla="*/ 31 h 48"/>
                  <a:gd name="T10" fmla="*/ 6 w 31"/>
                  <a:gd name="T11" fmla="*/ 15 h 48"/>
                  <a:gd name="T12" fmla="*/ 4 w 31"/>
                  <a:gd name="T13" fmla="*/ 5 h 48"/>
                  <a:gd name="T14" fmla="*/ 4 w 31"/>
                  <a:gd name="T15" fmla="*/ 0 h 48"/>
                  <a:gd name="T16" fmla="*/ 0 w 31"/>
                  <a:gd name="T17" fmla="*/ 7 h 48"/>
                  <a:gd name="T18" fmla="*/ 2 w 31"/>
                  <a:gd name="T19" fmla="*/ 11 h 48"/>
                  <a:gd name="T20" fmla="*/ 8 w 31"/>
                  <a:gd name="T21" fmla="*/ 30 h 48"/>
                  <a:gd name="T22" fmla="*/ 15 w 31"/>
                  <a:gd name="T23" fmla="*/ 41 h 48"/>
                  <a:gd name="T24" fmla="*/ 23 w 31"/>
                  <a:gd name="T25" fmla="*/ 45 h 48"/>
                  <a:gd name="T26" fmla="*/ 30 w 31"/>
                  <a:gd name="T27" fmla="*/ 48 h 48"/>
                  <a:gd name="T28" fmla="*/ 31 w 31"/>
                  <a:gd name="T29" fmla="*/ 48 h 48"/>
                  <a:gd name="T30" fmla="*/ 31 w 31"/>
                  <a:gd name="T31" fmla="*/ 42 h 48"/>
                  <a:gd name="T32" fmla="*/ 30 w 31"/>
                  <a:gd name="T33" fmla="*/ 42 h 48"/>
                  <a:gd name="T34" fmla="*/ 29 w 31"/>
                  <a:gd name="T35" fmla="*/ 42 h 48"/>
                  <a:gd name="T36" fmla="*/ 27 w 31"/>
                  <a:gd name="T37" fmla="*/ 42 h 48"/>
                  <a:gd name="T38" fmla="*/ 26 w 31"/>
                  <a:gd name="T39" fmla="*/ 41 h 48"/>
                  <a:gd name="T40" fmla="*/ 24 w 31"/>
                  <a:gd name="T41" fmla="*/ 39 h 48"/>
                  <a:gd name="T42" fmla="*/ 26 w 31"/>
                  <a:gd name="T43" fmla="*/ 39 h 48"/>
                  <a:gd name="T44" fmla="*/ 28 w 31"/>
                  <a:gd name="T45" fmla="*/ 39 h 48"/>
                  <a:gd name="T46" fmla="*/ 29 w 31"/>
                  <a:gd name="T47" fmla="*/ 38 h 48"/>
                  <a:gd name="T48" fmla="*/ 31 w 31"/>
                  <a:gd name="T49" fmla="*/ 38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
                  <a:gd name="T76" fmla="*/ 0 h 48"/>
                  <a:gd name="T77" fmla="*/ 31 w 31"/>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 h="48">
                    <a:moveTo>
                      <a:pt x="31" y="38"/>
                    </a:moveTo>
                    <a:lnTo>
                      <a:pt x="31" y="34"/>
                    </a:lnTo>
                    <a:lnTo>
                      <a:pt x="26" y="35"/>
                    </a:lnTo>
                    <a:lnTo>
                      <a:pt x="18" y="35"/>
                    </a:lnTo>
                    <a:lnTo>
                      <a:pt x="12" y="31"/>
                    </a:lnTo>
                    <a:lnTo>
                      <a:pt x="6" y="15"/>
                    </a:lnTo>
                    <a:lnTo>
                      <a:pt x="4" y="5"/>
                    </a:lnTo>
                    <a:lnTo>
                      <a:pt x="4" y="0"/>
                    </a:lnTo>
                    <a:lnTo>
                      <a:pt x="0" y="7"/>
                    </a:lnTo>
                    <a:lnTo>
                      <a:pt x="2" y="11"/>
                    </a:lnTo>
                    <a:lnTo>
                      <a:pt x="8" y="30"/>
                    </a:lnTo>
                    <a:lnTo>
                      <a:pt x="15" y="41"/>
                    </a:lnTo>
                    <a:lnTo>
                      <a:pt x="23" y="45"/>
                    </a:lnTo>
                    <a:lnTo>
                      <a:pt x="30" y="48"/>
                    </a:lnTo>
                    <a:lnTo>
                      <a:pt x="31" y="48"/>
                    </a:lnTo>
                    <a:lnTo>
                      <a:pt x="31" y="42"/>
                    </a:lnTo>
                    <a:lnTo>
                      <a:pt x="30" y="42"/>
                    </a:lnTo>
                    <a:lnTo>
                      <a:pt x="29" y="42"/>
                    </a:lnTo>
                    <a:lnTo>
                      <a:pt x="27" y="42"/>
                    </a:lnTo>
                    <a:lnTo>
                      <a:pt x="26" y="41"/>
                    </a:lnTo>
                    <a:lnTo>
                      <a:pt x="24" y="39"/>
                    </a:lnTo>
                    <a:lnTo>
                      <a:pt x="26" y="39"/>
                    </a:lnTo>
                    <a:lnTo>
                      <a:pt x="28" y="39"/>
                    </a:lnTo>
                    <a:lnTo>
                      <a:pt x="29" y="38"/>
                    </a:lnTo>
                    <a:lnTo>
                      <a:pt x="31" y="38"/>
                    </a:lnTo>
                    <a:close/>
                  </a:path>
                </a:pathLst>
              </a:custGeom>
              <a:solidFill>
                <a:srgbClr val="000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8" name="Freeform 36"/>
              <p:cNvSpPr>
                <a:spLocks/>
              </p:cNvSpPr>
              <p:nvPr/>
            </p:nvSpPr>
            <p:spPr bwMode="auto">
              <a:xfrm>
                <a:off x="245" y="3720"/>
                <a:ext cx="43" cy="56"/>
              </a:xfrm>
              <a:custGeom>
                <a:avLst/>
                <a:gdLst>
                  <a:gd name="T0" fmla="*/ 26 w 43"/>
                  <a:gd name="T1" fmla="*/ 0 h 56"/>
                  <a:gd name="T2" fmla="*/ 17 w 43"/>
                  <a:gd name="T3" fmla="*/ 8 h 56"/>
                  <a:gd name="T4" fmla="*/ 8 w 43"/>
                  <a:gd name="T5" fmla="*/ 18 h 56"/>
                  <a:gd name="T6" fmla="*/ 0 w 43"/>
                  <a:gd name="T7" fmla="*/ 26 h 56"/>
                  <a:gd name="T8" fmla="*/ 10 w 43"/>
                  <a:gd name="T9" fmla="*/ 26 h 56"/>
                  <a:gd name="T10" fmla="*/ 11 w 43"/>
                  <a:gd name="T11" fmla="*/ 31 h 56"/>
                  <a:gd name="T12" fmla="*/ 18 w 43"/>
                  <a:gd name="T13" fmla="*/ 31 h 56"/>
                  <a:gd name="T14" fmla="*/ 29 w 43"/>
                  <a:gd name="T15" fmla="*/ 28 h 56"/>
                  <a:gd name="T16" fmla="*/ 26 w 43"/>
                  <a:gd name="T17" fmla="*/ 37 h 56"/>
                  <a:gd name="T18" fmla="*/ 32 w 43"/>
                  <a:gd name="T19" fmla="*/ 40 h 56"/>
                  <a:gd name="T20" fmla="*/ 43 w 43"/>
                  <a:gd name="T21" fmla="*/ 56 h 56"/>
                  <a:gd name="T22" fmla="*/ 40 w 43"/>
                  <a:gd name="T23" fmla="*/ 47 h 56"/>
                  <a:gd name="T24" fmla="*/ 37 w 43"/>
                  <a:gd name="T25" fmla="*/ 34 h 56"/>
                  <a:gd name="T26" fmla="*/ 42 w 43"/>
                  <a:gd name="T27" fmla="*/ 43 h 56"/>
                  <a:gd name="T28" fmla="*/ 38 w 43"/>
                  <a:gd name="T29" fmla="*/ 30 h 56"/>
                  <a:gd name="T30" fmla="*/ 28 w 43"/>
                  <a:gd name="T31" fmla="*/ 19 h 56"/>
                  <a:gd name="T32" fmla="*/ 27 w 43"/>
                  <a:gd name="T33" fmla="*/ 8 h 56"/>
                  <a:gd name="T34" fmla="*/ 26 w 43"/>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56"/>
                  <a:gd name="T56" fmla="*/ 43 w 43"/>
                  <a:gd name="T57" fmla="*/ 56 h 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56">
                    <a:moveTo>
                      <a:pt x="26" y="0"/>
                    </a:moveTo>
                    <a:lnTo>
                      <a:pt x="17" y="8"/>
                    </a:lnTo>
                    <a:lnTo>
                      <a:pt x="8" y="18"/>
                    </a:lnTo>
                    <a:lnTo>
                      <a:pt x="0" y="26"/>
                    </a:lnTo>
                    <a:lnTo>
                      <a:pt x="10" y="26"/>
                    </a:lnTo>
                    <a:lnTo>
                      <a:pt x="11" y="31"/>
                    </a:lnTo>
                    <a:lnTo>
                      <a:pt x="18" y="31"/>
                    </a:lnTo>
                    <a:lnTo>
                      <a:pt x="29" y="28"/>
                    </a:lnTo>
                    <a:lnTo>
                      <a:pt x="26" y="37"/>
                    </a:lnTo>
                    <a:lnTo>
                      <a:pt x="32" y="40"/>
                    </a:lnTo>
                    <a:lnTo>
                      <a:pt x="43" y="56"/>
                    </a:lnTo>
                    <a:lnTo>
                      <a:pt x="40" y="47"/>
                    </a:lnTo>
                    <a:lnTo>
                      <a:pt x="37" y="34"/>
                    </a:lnTo>
                    <a:lnTo>
                      <a:pt x="42" y="43"/>
                    </a:lnTo>
                    <a:lnTo>
                      <a:pt x="38" y="30"/>
                    </a:lnTo>
                    <a:lnTo>
                      <a:pt x="28" y="19"/>
                    </a:lnTo>
                    <a:lnTo>
                      <a:pt x="27" y="8"/>
                    </a:lnTo>
                    <a:lnTo>
                      <a:pt x="26" y="0"/>
                    </a:lnTo>
                    <a:close/>
                  </a:path>
                </a:pathLst>
              </a:custGeom>
              <a:solidFill>
                <a:srgbClr val="D1A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29" name="Freeform 37"/>
              <p:cNvSpPr>
                <a:spLocks/>
              </p:cNvSpPr>
              <p:nvPr/>
            </p:nvSpPr>
            <p:spPr bwMode="auto">
              <a:xfrm>
                <a:off x="179" y="3726"/>
                <a:ext cx="85" cy="119"/>
              </a:xfrm>
              <a:custGeom>
                <a:avLst/>
                <a:gdLst>
                  <a:gd name="T0" fmla="*/ 85 w 85"/>
                  <a:gd name="T1" fmla="*/ 0 h 119"/>
                  <a:gd name="T2" fmla="*/ 63 w 85"/>
                  <a:gd name="T3" fmla="*/ 6 h 119"/>
                  <a:gd name="T4" fmla="*/ 43 w 85"/>
                  <a:gd name="T5" fmla="*/ 15 h 119"/>
                  <a:gd name="T6" fmla="*/ 41 w 85"/>
                  <a:gd name="T7" fmla="*/ 24 h 119"/>
                  <a:gd name="T8" fmla="*/ 45 w 85"/>
                  <a:gd name="T9" fmla="*/ 28 h 119"/>
                  <a:gd name="T10" fmla="*/ 36 w 85"/>
                  <a:gd name="T11" fmla="*/ 38 h 119"/>
                  <a:gd name="T12" fmla="*/ 30 w 85"/>
                  <a:gd name="T13" fmla="*/ 50 h 119"/>
                  <a:gd name="T14" fmla="*/ 27 w 85"/>
                  <a:gd name="T15" fmla="*/ 45 h 119"/>
                  <a:gd name="T16" fmla="*/ 25 w 85"/>
                  <a:gd name="T17" fmla="*/ 44 h 119"/>
                  <a:gd name="T18" fmla="*/ 22 w 85"/>
                  <a:gd name="T19" fmla="*/ 45 h 119"/>
                  <a:gd name="T20" fmla="*/ 18 w 85"/>
                  <a:gd name="T21" fmla="*/ 49 h 119"/>
                  <a:gd name="T22" fmla="*/ 15 w 85"/>
                  <a:gd name="T23" fmla="*/ 54 h 119"/>
                  <a:gd name="T24" fmla="*/ 12 w 85"/>
                  <a:gd name="T25" fmla="*/ 59 h 119"/>
                  <a:gd name="T26" fmla="*/ 10 w 85"/>
                  <a:gd name="T27" fmla="*/ 65 h 119"/>
                  <a:gd name="T28" fmla="*/ 9 w 85"/>
                  <a:gd name="T29" fmla="*/ 69 h 119"/>
                  <a:gd name="T30" fmla="*/ 7 w 85"/>
                  <a:gd name="T31" fmla="*/ 77 h 119"/>
                  <a:gd name="T32" fmla="*/ 9 w 85"/>
                  <a:gd name="T33" fmla="*/ 83 h 119"/>
                  <a:gd name="T34" fmla="*/ 6 w 85"/>
                  <a:gd name="T35" fmla="*/ 90 h 119"/>
                  <a:gd name="T36" fmla="*/ 17 w 85"/>
                  <a:gd name="T37" fmla="*/ 90 h 119"/>
                  <a:gd name="T38" fmla="*/ 25 w 85"/>
                  <a:gd name="T39" fmla="*/ 95 h 119"/>
                  <a:gd name="T40" fmla="*/ 3 w 85"/>
                  <a:gd name="T41" fmla="*/ 98 h 119"/>
                  <a:gd name="T42" fmla="*/ 0 w 85"/>
                  <a:gd name="T43" fmla="*/ 113 h 119"/>
                  <a:gd name="T44" fmla="*/ 0 w 85"/>
                  <a:gd name="T45" fmla="*/ 119 h 119"/>
                  <a:gd name="T46" fmla="*/ 12 w 85"/>
                  <a:gd name="T47" fmla="*/ 110 h 119"/>
                  <a:gd name="T48" fmla="*/ 26 w 85"/>
                  <a:gd name="T49" fmla="*/ 109 h 119"/>
                  <a:gd name="T50" fmla="*/ 34 w 85"/>
                  <a:gd name="T51" fmla="*/ 109 h 119"/>
                  <a:gd name="T52" fmla="*/ 34 w 85"/>
                  <a:gd name="T53" fmla="*/ 102 h 119"/>
                  <a:gd name="T54" fmla="*/ 32 w 85"/>
                  <a:gd name="T55" fmla="*/ 92 h 119"/>
                  <a:gd name="T56" fmla="*/ 38 w 85"/>
                  <a:gd name="T57" fmla="*/ 94 h 119"/>
                  <a:gd name="T58" fmla="*/ 38 w 85"/>
                  <a:gd name="T59" fmla="*/ 86 h 119"/>
                  <a:gd name="T60" fmla="*/ 27 w 85"/>
                  <a:gd name="T61" fmla="*/ 78 h 119"/>
                  <a:gd name="T62" fmla="*/ 39 w 85"/>
                  <a:gd name="T63" fmla="*/ 78 h 119"/>
                  <a:gd name="T64" fmla="*/ 45 w 85"/>
                  <a:gd name="T65" fmla="*/ 77 h 119"/>
                  <a:gd name="T66" fmla="*/ 45 w 85"/>
                  <a:gd name="T67" fmla="*/ 69 h 119"/>
                  <a:gd name="T68" fmla="*/ 38 w 85"/>
                  <a:gd name="T69" fmla="*/ 49 h 119"/>
                  <a:gd name="T70" fmla="*/ 44 w 85"/>
                  <a:gd name="T71" fmla="*/ 56 h 119"/>
                  <a:gd name="T72" fmla="*/ 47 w 85"/>
                  <a:gd name="T73" fmla="*/ 66 h 119"/>
                  <a:gd name="T74" fmla="*/ 50 w 85"/>
                  <a:gd name="T75" fmla="*/ 60 h 119"/>
                  <a:gd name="T76" fmla="*/ 50 w 85"/>
                  <a:gd name="T77" fmla="*/ 51 h 119"/>
                  <a:gd name="T78" fmla="*/ 55 w 85"/>
                  <a:gd name="T79" fmla="*/ 54 h 119"/>
                  <a:gd name="T80" fmla="*/ 55 w 85"/>
                  <a:gd name="T81" fmla="*/ 38 h 119"/>
                  <a:gd name="T82" fmla="*/ 59 w 85"/>
                  <a:gd name="T83" fmla="*/ 25 h 119"/>
                  <a:gd name="T84" fmla="*/ 67 w 85"/>
                  <a:gd name="T85" fmla="*/ 16 h 119"/>
                  <a:gd name="T86" fmla="*/ 85 w 85"/>
                  <a:gd name="T87" fmla="*/ 0 h 1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
                  <a:gd name="T133" fmla="*/ 0 h 119"/>
                  <a:gd name="T134" fmla="*/ 85 w 85"/>
                  <a:gd name="T135" fmla="*/ 119 h 1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 h="119">
                    <a:moveTo>
                      <a:pt x="85" y="0"/>
                    </a:moveTo>
                    <a:lnTo>
                      <a:pt x="63" y="6"/>
                    </a:lnTo>
                    <a:lnTo>
                      <a:pt x="43" y="15"/>
                    </a:lnTo>
                    <a:lnTo>
                      <a:pt x="41" y="24"/>
                    </a:lnTo>
                    <a:lnTo>
                      <a:pt x="45" y="28"/>
                    </a:lnTo>
                    <a:lnTo>
                      <a:pt x="36" y="38"/>
                    </a:lnTo>
                    <a:lnTo>
                      <a:pt x="30" y="50"/>
                    </a:lnTo>
                    <a:lnTo>
                      <a:pt x="27" y="45"/>
                    </a:lnTo>
                    <a:lnTo>
                      <a:pt x="25" y="44"/>
                    </a:lnTo>
                    <a:lnTo>
                      <a:pt x="22" y="45"/>
                    </a:lnTo>
                    <a:lnTo>
                      <a:pt x="18" y="49"/>
                    </a:lnTo>
                    <a:lnTo>
                      <a:pt x="15" y="54"/>
                    </a:lnTo>
                    <a:lnTo>
                      <a:pt x="12" y="59"/>
                    </a:lnTo>
                    <a:lnTo>
                      <a:pt x="10" y="65"/>
                    </a:lnTo>
                    <a:lnTo>
                      <a:pt x="9" y="69"/>
                    </a:lnTo>
                    <a:lnTo>
                      <a:pt x="7" y="77"/>
                    </a:lnTo>
                    <a:lnTo>
                      <a:pt x="9" y="83"/>
                    </a:lnTo>
                    <a:lnTo>
                      <a:pt x="6" y="90"/>
                    </a:lnTo>
                    <a:lnTo>
                      <a:pt x="17" y="90"/>
                    </a:lnTo>
                    <a:lnTo>
                      <a:pt x="25" y="95"/>
                    </a:lnTo>
                    <a:lnTo>
                      <a:pt x="3" y="98"/>
                    </a:lnTo>
                    <a:lnTo>
                      <a:pt x="0" y="113"/>
                    </a:lnTo>
                    <a:lnTo>
                      <a:pt x="0" y="119"/>
                    </a:lnTo>
                    <a:lnTo>
                      <a:pt x="12" y="110"/>
                    </a:lnTo>
                    <a:lnTo>
                      <a:pt x="26" y="109"/>
                    </a:lnTo>
                    <a:lnTo>
                      <a:pt x="34" y="109"/>
                    </a:lnTo>
                    <a:lnTo>
                      <a:pt x="34" y="102"/>
                    </a:lnTo>
                    <a:lnTo>
                      <a:pt x="32" y="92"/>
                    </a:lnTo>
                    <a:lnTo>
                      <a:pt x="38" y="94"/>
                    </a:lnTo>
                    <a:lnTo>
                      <a:pt x="38" y="86"/>
                    </a:lnTo>
                    <a:lnTo>
                      <a:pt x="27" y="78"/>
                    </a:lnTo>
                    <a:lnTo>
                      <a:pt x="39" y="78"/>
                    </a:lnTo>
                    <a:lnTo>
                      <a:pt x="45" y="77"/>
                    </a:lnTo>
                    <a:lnTo>
                      <a:pt x="45" y="69"/>
                    </a:lnTo>
                    <a:lnTo>
                      <a:pt x="38" y="49"/>
                    </a:lnTo>
                    <a:lnTo>
                      <a:pt x="44" y="56"/>
                    </a:lnTo>
                    <a:lnTo>
                      <a:pt x="47" y="66"/>
                    </a:lnTo>
                    <a:lnTo>
                      <a:pt x="50" y="60"/>
                    </a:lnTo>
                    <a:lnTo>
                      <a:pt x="50" y="51"/>
                    </a:lnTo>
                    <a:lnTo>
                      <a:pt x="55" y="54"/>
                    </a:lnTo>
                    <a:lnTo>
                      <a:pt x="55" y="38"/>
                    </a:lnTo>
                    <a:lnTo>
                      <a:pt x="59" y="25"/>
                    </a:lnTo>
                    <a:lnTo>
                      <a:pt x="67" y="16"/>
                    </a:lnTo>
                    <a:lnTo>
                      <a:pt x="85" y="0"/>
                    </a:lnTo>
                    <a:close/>
                  </a:path>
                </a:pathLst>
              </a:custGeom>
              <a:solidFill>
                <a:srgbClr val="D1A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0" name="Freeform 38"/>
              <p:cNvSpPr>
                <a:spLocks/>
              </p:cNvSpPr>
              <p:nvPr/>
            </p:nvSpPr>
            <p:spPr bwMode="auto">
              <a:xfrm>
                <a:off x="229" y="3789"/>
                <a:ext cx="13" cy="26"/>
              </a:xfrm>
              <a:custGeom>
                <a:avLst/>
                <a:gdLst>
                  <a:gd name="T0" fmla="*/ 7 w 13"/>
                  <a:gd name="T1" fmla="*/ 3 h 26"/>
                  <a:gd name="T2" fmla="*/ 8 w 13"/>
                  <a:gd name="T3" fmla="*/ 9 h 26"/>
                  <a:gd name="T4" fmla="*/ 0 w 13"/>
                  <a:gd name="T5" fmla="*/ 26 h 26"/>
                  <a:gd name="T6" fmla="*/ 13 w 13"/>
                  <a:gd name="T7" fmla="*/ 25 h 26"/>
                  <a:gd name="T8" fmla="*/ 13 w 13"/>
                  <a:gd name="T9" fmla="*/ 14 h 26"/>
                  <a:gd name="T10" fmla="*/ 13 w 13"/>
                  <a:gd name="T11" fmla="*/ 0 h 26"/>
                  <a:gd name="T12" fmla="*/ 7 w 13"/>
                  <a:gd name="T13" fmla="*/ 3 h 26"/>
                  <a:gd name="T14" fmla="*/ 0 60000 65536"/>
                  <a:gd name="T15" fmla="*/ 0 60000 65536"/>
                  <a:gd name="T16" fmla="*/ 0 60000 65536"/>
                  <a:gd name="T17" fmla="*/ 0 60000 65536"/>
                  <a:gd name="T18" fmla="*/ 0 60000 65536"/>
                  <a:gd name="T19" fmla="*/ 0 60000 65536"/>
                  <a:gd name="T20" fmla="*/ 0 60000 65536"/>
                  <a:gd name="T21" fmla="*/ 0 w 13"/>
                  <a:gd name="T22" fmla="*/ 0 h 26"/>
                  <a:gd name="T23" fmla="*/ 13 w 1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6">
                    <a:moveTo>
                      <a:pt x="7" y="3"/>
                    </a:moveTo>
                    <a:lnTo>
                      <a:pt x="8" y="9"/>
                    </a:lnTo>
                    <a:lnTo>
                      <a:pt x="0" y="26"/>
                    </a:lnTo>
                    <a:lnTo>
                      <a:pt x="13" y="25"/>
                    </a:lnTo>
                    <a:lnTo>
                      <a:pt x="13" y="14"/>
                    </a:lnTo>
                    <a:lnTo>
                      <a:pt x="13" y="0"/>
                    </a:lnTo>
                    <a:lnTo>
                      <a:pt x="7" y="3"/>
                    </a:lnTo>
                    <a:close/>
                  </a:path>
                </a:pathLst>
              </a:custGeom>
              <a:solidFill>
                <a:srgbClr val="D1A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1" name="Freeform 39"/>
              <p:cNvSpPr>
                <a:spLocks/>
              </p:cNvSpPr>
              <p:nvPr/>
            </p:nvSpPr>
            <p:spPr bwMode="auto">
              <a:xfrm>
                <a:off x="254" y="3763"/>
                <a:ext cx="32" cy="91"/>
              </a:xfrm>
              <a:custGeom>
                <a:avLst/>
                <a:gdLst>
                  <a:gd name="T0" fmla="*/ 18 w 32"/>
                  <a:gd name="T1" fmla="*/ 0 h 91"/>
                  <a:gd name="T2" fmla="*/ 26 w 32"/>
                  <a:gd name="T3" fmla="*/ 8 h 91"/>
                  <a:gd name="T4" fmla="*/ 32 w 32"/>
                  <a:gd name="T5" fmla="*/ 15 h 91"/>
                  <a:gd name="T6" fmla="*/ 32 w 32"/>
                  <a:gd name="T7" fmla="*/ 27 h 91"/>
                  <a:gd name="T8" fmla="*/ 28 w 32"/>
                  <a:gd name="T9" fmla="*/ 36 h 91"/>
                  <a:gd name="T10" fmla="*/ 25 w 32"/>
                  <a:gd name="T11" fmla="*/ 52 h 91"/>
                  <a:gd name="T12" fmla="*/ 25 w 32"/>
                  <a:gd name="T13" fmla="*/ 64 h 91"/>
                  <a:gd name="T14" fmla="*/ 25 w 32"/>
                  <a:gd name="T15" fmla="*/ 85 h 91"/>
                  <a:gd name="T16" fmla="*/ 14 w 32"/>
                  <a:gd name="T17" fmla="*/ 89 h 91"/>
                  <a:gd name="T18" fmla="*/ 17 w 32"/>
                  <a:gd name="T19" fmla="*/ 80 h 91"/>
                  <a:gd name="T20" fmla="*/ 21 w 32"/>
                  <a:gd name="T21" fmla="*/ 65 h 91"/>
                  <a:gd name="T22" fmla="*/ 21 w 32"/>
                  <a:gd name="T23" fmla="*/ 50 h 91"/>
                  <a:gd name="T24" fmla="*/ 17 w 32"/>
                  <a:gd name="T25" fmla="*/ 62 h 91"/>
                  <a:gd name="T26" fmla="*/ 11 w 32"/>
                  <a:gd name="T27" fmla="*/ 76 h 91"/>
                  <a:gd name="T28" fmla="*/ 9 w 32"/>
                  <a:gd name="T29" fmla="*/ 91 h 91"/>
                  <a:gd name="T30" fmla="*/ 0 w 32"/>
                  <a:gd name="T31" fmla="*/ 91 h 91"/>
                  <a:gd name="T32" fmla="*/ 6 w 32"/>
                  <a:gd name="T33" fmla="*/ 66 h 91"/>
                  <a:gd name="T34" fmla="*/ 12 w 32"/>
                  <a:gd name="T35" fmla="*/ 62 h 91"/>
                  <a:gd name="T36" fmla="*/ 14 w 32"/>
                  <a:gd name="T37" fmla="*/ 53 h 91"/>
                  <a:gd name="T38" fmla="*/ 14 w 32"/>
                  <a:gd name="T39" fmla="*/ 39 h 91"/>
                  <a:gd name="T40" fmla="*/ 21 w 32"/>
                  <a:gd name="T41" fmla="*/ 34 h 91"/>
                  <a:gd name="T42" fmla="*/ 19 w 32"/>
                  <a:gd name="T43" fmla="*/ 28 h 91"/>
                  <a:gd name="T44" fmla="*/ 15 w 32"/>
                  <a:gd name="T45" fmla="*/ 18 h 91"/>
                  <a:gd name="T46" fmla="*/ 24 w 32"/>
                  <a:gd name="T47" fmla="*/ 22 h 91"/>
                  <a:gd name="T48" fmla="*/ 22 w 32"/>
                  <a:gd name="T49" fmla="*/ 14 h 91"/>
                  <a:gd name="T50" fmla="*/ 18 w 32"/>
                  <a:gd name="T51" fmla="*/ 9 h 91"/>
                  <a:gd name="T52" fmla="*/ 18 w 32"/>
                  <a:gd name="T53" fmla="*/ 0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
                  <a:gd name="T82" fmla="*/ 0 h 91"/>
                  <a:gd name="T83" fmla="*/ 32 w 32"/>
                  <a:gd name="T84" fmla="*/ 91 h 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 h="91">
                    <a:moveTo>
                      <a:pt x="18" y="0"/>
                    </a:moveTo>
                    <a:lnTo>
                      <a:pt x="26" y="8"/>
                    </a:lnTo>
                    <a:lnTo>
                      <a:pt x="32" y="15"/>
                    </a:lnTo>
                    <a:lnTo>
                      <a:pt x="32" y="27"/>
                    </a:lnTo>
                    <a:lnTo>
                      <a:pt x="28" y="36"/>
                    </a:lnTo>
                    <a:lnTo>
                      <a:pt x="25" y="52"/>
                    </a:lnTo>
                    <a:lnTo>
                      <a:pt x="25" y="64"/>
                    </a:lnTo>
                    <a:lnTo>
                      <a:pt x="25" y="85"/>
                    </a:lnTo>
                    <a:lnTo>
                      <a:pt x="14" y="89"/>
                    </a:lnTo>
                    <a:lnTo>
                      <a:pt x="17" y="80"/>
                    </a:lnTo>
                    <a:lnTo>
                      <a:pt x="21" y="65"/>
                    </a:lnTo>
                    <a:lnTo>
                      <a:pt x="21" y="50"/>
                    </a:lnTo>
                    <a:lnTo>
                      <a:pt x="17" y="62"/>
                    </a:lnTo>
                    <a:lnTo>
                      <a:pt x="11" y="76"/>
                    </a:lnTo>
                    <a:lnTo>
                      <a:pt x="9" y="91"/>
                    </a:lnTo>
                    <a:lnTo>
                      <a:pt x="0" y="91"/>
                    </a:lnTo>
                    <a:lnTo>
                      <a:pt x="6" y="66"/>
                    </a:lnTo>
                    <a:lnTo>
                      <a:pt x="12" y="62"/>
                    </a:lnTo>
                    <a:lnTo>
                      <a:pt x="14" y="53"/>
                    </a:lnTo>
                    <a:lnTo>
                      <a:pt x="14" y="39"/>
                    </a:lnTo>
                    <a:lnTo>
                      <a:pt x="21" y="34"/>
                    </a:lnTo>
                    <a:lnTo>
                      <a:pt x="19" y="28"/>
                    </a:lnTo>
                    <a:lnTo>
                      <a:pt x="15" y="18"/>
                    </a:lnTo>
                    <a:lnTo>
                      <a:pt x="24" y="22"/>
                    </a:lnTo>
                    <a:lnTo>
                      <a:pt x="22" y="14"/>
                    </a:lnTo>
                    <a:lnTo>
                      <a:pt x="18" y="9"/>
                    </a:lnTo>
                    <a:lnTo>
                      <a:pt x="18" y="0"/>
                    </a:lnTo>
                    <a:close/>
                  </a:path>
                </a:pathLst>
              </a:custGeom>
              <a:solidFill>
                <a:srgbClr val="D1A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2" name="Freeform 40"/>
              <p:cNvSpPr>
                <a:spLocks/>
              </p:cNvSpPr>
              <p:nvPr/>
            </p:nvSpPr>
            <p:spPr bwMode="auto">
              <a:xfrm>
                <a:off x="224" y="3965"/>
                <a:ext cx="64" cy="19"/>
              </a:xfrm>
              <a:custGeom>
                <a:avLst/>
                <a:gdLst>
                  <a:gd name="T0" fmla="*/ 0 w 64"/>
                  <a:gd name="T1" fmla="*/ 8 h 19"/>
                  <a:gd name="T2" fmla="*/ 21 w 64"/>
                  <a:gd name="T3" fmla="*/ 13 h 19"/>
                  <a:gd name="T4" fmla="*/ 49 w 64"/>
                  <a:gd name="T5" fmla="*/ 16 h 19"/>
                  <a:gd name="T6" fmla="*/ 64 w 64"/>
                  <a:gd name="T7" fmla="*/ 19 h 19"/>
                  <a:gd name="T8" fmla="*/ 64 w 64"/>
                  <a:gd name="T9" fmla="*/ 8 h 19"/>
                  <a:gd name="T10" fmla="*/ 64 w 64"/>
                  <a:gd name="T11" fmla="*/ 0 h 19"/>
                  <a:gd name="T12" fmla="*/ 56 w 64"/>
                  <a:gd name="T13" fmla="*/ 0 h 19"/>
                  <a:gd name="T14" fmla="*/ 48 w 64"/>
                  <a:gd name="T15" fmla="*/ 6 h 19"/>
                  <a:gd name="T16" fmla="*/ 31 w 64"/>
                  <a:gd name="T17" fmla="*/ 7 h 19"/>
                  <a:gd name="T18" fmla="*/ 11 w 64"/>
                  <a:gd name="T19" fmla="*/ 7 h 19"/>
                  <a:gd name="T20" fmla="*/ 0 w 64"/>
                  <a:gd name="T21" fmla="*/ 8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19"/>
                  <a:gd name="T35" fmla="*/ 64 w 64"/>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19">
                    <a:moveTo>
                      <a:pt x="0" y="8"/>
                    </a:moveTo>
                    <a:lnTo>
                      <a:pt x="21" y="13"/>
                    </a:lnTo>
                    <a:lnTo>
                      <a:pt x="49" y="16"/>
                    </a:lnTo>
                    <a:lnTo>
                      <a:pt x="64" y="19"/>
                    </a:lnTo>
                    <a:lnTo>
                      <a:pt x="64" y="8"/>
                    </a:lnTo>
                    <a:lnTo>
                      <a:pt x="64" y="0"/>
                    </a:lnTo>
                    <a:lnTo>
                      <a:pt x="56" y="0"/>
                    </a:lnTo>
                    <a:lnTo>
                      <a:pt x="48" y="6"/>
                    </a:lnTo>
                    <a:lnTo>
                      <a:pt x="31" y="7"/>
                    </a:lnTo>
                    <a:lnTo>
                      <a:pt x="11" y="7"/>
                    </a:lnTo>
                    <a:lnTo>
                      <a:pt x="0" y="8"/>
                    </a:lnTo>
                    <a:close/>
                  </a:path>
                </a:pathLst>
              </a:custGeom>
              <a:solidFill>
                <a:srgbClr val="D1A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3" name="Freeform 41"/>
              <p:cNvSpPr>
                <a:spLocks/>
              </p:cNvSpPr>
              <p:nvPr/>
            </p:nvSpPr>
            <p:spPr bwMode="auto">
              <a:xfrm>
                <a:off x="198" y="3975"/>
                <a:ext cx="63" cy="236"/>
              </a:xfrm>
              <a:custGeom>
                <a:avLst/>
                <a:gdLst>
                  <a:gd name="T0" fmla="*/ 23 w 63"/>
                  <a:gd name="T1" fmla="*/ 0 h 236"/>
                  <a:gd name="T2" fmla="*/ 11 w 63"/>
                  <a:gd name="T3" fmla="*/ 18 h 236"/>
                  <a:gd name="T4" fmla="*/ 24 w 63"/>
                  <a:gd name="T5" fmla="*/ 34 h 236"/>
                  <a:gd name="T6" fmla="*/ 32 w 63"/>
                  <a:gd name="T7" fmla="*/ 26 h 236"/>
                  <a:gd name="T8" fmla="*/ 32 w 63"/>
                  <a:gd name="T9" fmla="*/ 43 h 236"/>
                  <a:gd name="T10" fmla="*/ 12 w 63"/>
                  <a:gd name="T11" fmla="*/ 28 h 236"/>
                  <a:gd name="T12" fmla="*/ 6 w 63"/>
                  <a:gd name="T13" fmla="*/ 35 h 236"/>
                  <a:gd name="T14" fmla="*/ 3 w 63"/>
                  <a:gd name="T15" fmla="*/ 41 h 236"/>
                  <a:gd name="T16" fmla="*/ 1 w 63"/>
                  <a:gd name="T17" fmla="*/ 47 h 236"/>
                  <a:gd name="T18" fmla="*/ 0 w 63"/>
                  <a:gd name="T19" fmla="*/ 52 h 236"/>
                  <a:gd name="T20" fmla="*/ 1 w 63"/>
                  <a:gd name="T21" fmla="*/ 58 h 236"/>
                  <a:gd name="T22" fmla="*/ 3 w 63"/>
                  <a:gd name="T23" fmla="*/ 64 h 236"/>
                  <a:gd name="T24" fmla="*/ 5 w 63"/>
                  <a:gd name="T25" fmla="*/ 71 h 236"/>
                  <a:gd name="T26" fmla="*/ 9 w 63"/>
                  <a:gd name="T27" fmla="*/ 79 h 236"/>
                  <a:gd name="T28" fmla="*/ 9 w 63"/>
                  <a:gd name="T29" fmla="*/ 99 h 236"/>
                  <a:gd name="T30" fmla="*/ 20 w 63"/>
                  <a:gd name="T31" fmla="*/ 99 h 236"/>
                  <a:gd name="T32" fmla="*/ 33 w 63"/>
                  <a:gd name="T33" fmla="*/ 102 h 236"/>
                  <a:gd name="T34" fmla="*/ 10 w 63"/>
                  <a:gd name="T35" fmla="*/ 104 h 236"/>
                  <a:gd name="T36" fmla="*/ 7 w 63"/>
                  <a:gd name="T37" fmla="*/ 112 h 236"/>
                  <a:gd name="T38" fmla="*/ 7 w 63"/>
                  <a:gd name="T39" fmla="*/ 122 h 236"/>
                  <a:gd name="T40" fmla="*/ 6 w 63"/>
                  <a:gd name="T41" fmla="*/ 135 h 236"/>
                  <a:gd name="T42" fmla="*/ 6 w 63"/>
                  <a:gd name="T43" fmla="*/ 146 h 236"/>
                  <a:gd name="T44" fmla="*/ 17 w 63"/>
                  <a:gd name="T45" fmla="*/ 152 h 236"/>
                  <a:gd name="T46" fmla="*/ 38 w 63"/>
                  <a:gd name="T47" fmla="*/ 153 h 236"/>
                  <a:gd name="T48" fmla="*/ 29 w 63"/>
                  <a:gd name="T49" fmla="*/ 159 h 236"/>
                  <a:gd name="T50" fmla="*/ 13 w 63"/>
                  <a:gd name="T51" fmla="*/ 159 h 236"/>
                  <a:gd name="T52" fmla="*/ 8 w 63"/>
                  <a:gd name="T53" fmla="*/ 167 h 236"/>
                  <a:gd name="T54" fmla="*/ 5 w 63"/>
                  <a:gd name="T55" fmla="*/ 176 h 236"/>
                  <a:gd name="T56" fmla="*/ 3 w 63"/>
                  <a:gd name="T57" fmla="*/ 184 h 236"/>
                  <a:gd name="T58" fmla="*/ 2 w 63"/>
                  <a:gd name="T59" fmla="*/ 192 h 236"/>
                  <a:gd name="T60" fmla="*/ 3 w 63"/>
                  <a:gd name="T61" fmla="*/ 198 h 236"/>
                  <a:gd name="T62" fmla="*/ 6 w 63"/>
                  <a:gd name="T63" fmla="*/ 204 h 236"/>
                  <a:gd name="T64" fmla="*/ 10 w 63"/>
                  <a:gd name="T65" fmla="*/ 207 h 236"/>
                  <a:gd name="T66" fmla="*/ 17 w 63"/>
                  <a:gd name="T67" fmla="*/ 208 h 236"/>
                  <a:gd name="T68" fmla="*/ 34 w 63"/>
                  <a:gd name="T69" fmla="*/ 213 h 236"/>
                  <a:gd name="T70" fmla="*/ 19 w 63"/>
                  <a:gd name="T71" fmla="*/ 217 h 236"/>
                  <a:gd name="T72" fmla="*/ 18 w 63"/>
                  <a:gd name="T73" fmla="*/ 223 h 236"/>
                  <a:gd name="T74" fmla="*/ 18 w 63"/>
                  <a:gd name="T75" fmla="*/ 236 h 236"/>
                  <a:gd name="T76" fmla="*/ 36 w 63"/>
                  <a:gd name="T77" fmla="*/ 235 h 236"/>
                  <a:gd name="T78" fmla="*/ 39 w 63"/>
                  <a:gd name="T79" fmla="*/ 223 h 236"/>
                  <a:gd name="T80" fmla="*/ 50 w 63"/>
                  <a:gd name="T81" fmla="*/ 222 h 236"/>
                  <a:gd name="T82" fmla="*/ 50 w 63"/>
                  <a:gd name="T83" fmla="*/ 208 h 236"/>
                  <a:gd name="T84" fmla="*/ 41 w 63"/>
                  <a:gd name="T85" fmla="*/ 200 h 236"/>
                  <a:gd name="T86" fmla="*/ 40 w 63"/>
                  <a:gd name="T87" fmla="*/ 182 h 236"/>
                  <a:gd name="T88" fmla="*/ 52 w 63"/>
                  <a:gd name="T89" fmla="*/ 174 h 236"/>
                  <a:gd name="T90" fmla="*/ 52 w 63"/>
                  <a:gd name="T91" fmla="*/ 164 h 236"/>
                  <a:gd name="T92" fmla="*/ 42 w 63"/>
                  <a:gd name="T93" fmla="*/ 164 h 236"/>
                  <a:gd name="T94" fmla="*/ 48 w 63"/>
                  <a:gd name="T95" fmla="*/ 154 h 236"/>
                  <a:gd name="T96" fmla="*/ 48 w 63"/>
                  <a:gd name="T97" fmla="*/ 142 h 236"/>
                  <a:gd name="T98" fmla="*/ 59 w 63"/>
                  <a:gd name="T99" fmla="*/ 127 h 236"/>
                  <a:gd name="T100" fmla="*/ 63 w 63"/>
                  <a:gd name="T101" fmla="*/ 108 h 236"/>
                  <a:gd name="T102" fmla="*/ 62 w 63"/>
                  <a:gd name="T103" fmla="*/ 90 h 236"/>
                  <a:gd name="T104" fmla="*/ 50 w 63"/>
                  <a:gd name="T105" fmla="*/ 97 h 236"/>
                  <a:gd name="T106" fmla="*/ 39 w 63"/>
                  <a:gd name="T107" fmla="*/ 107 h 236"/>
                  <a:gd name="T108" fmla="*/ 39 w 63"/>
                  <a:gd name="T109" fmla="*/ 90 h 236"/>
                  <a:gd name="T110" fmla="*/ 55 w 63"/>
                  <a:gd name="T111" fmla="*/ 65 h 236"/>
                  <a:gd name="T112" fmla="*/ 61 w 63"/>
                  <a:gd name="T113" fmla="*/ 36 h 236"/>
                  <a:gd name="T114" fmla="*/ 61 w 63"/>
                  <a:gd name="T115" fmla="*/ 8 h 236"/>
                  <a:gd name="T116" fmla="*/ 49 w 63"/>
                  <a:gd name="T117" fmla="*/ 8 h 236"/>
                  <a:gd name="T118" fmla="*/ 23 w 63"/>
                  <a:gd name="T119" fmla="*/ 0 h 2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
                  <a:gd name="T181" fmla="*/ 0 h 236"/>
                  <a:gd name="T182" fmla="*/ 63 w 63"/>
                  <a:gd name="T183" fmla="*/ 236 h 2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 h="236">
                    <a:moveTo>
                      <a:pt x="23" y="0"/>
                    </a:moveTo>
                    <a:lnTo>
                      <a:pt x="11" y="18"/>
                    </a:lnTo>
                    <a:lnTo>
                      <a:pt x="24" y="34"/>
                    </a:lnTo>
                    <a:lnTo>
                      <a:pt x="32" y="26"/>
                    </a:lnTo>
                    <a:lnTo>
                      <a:pt x="32" y="43"/>
                    </a:lnTo>
                    <a:lnTo>
                      <a:pt x="12" y="28"/>
                    </a:lnTo>
                    <a:lnTo>
                      <a:pt x="6" y="35"/>
                    </a:lnTo>
                    <a:lnTo>
                      <a:pt x="3" y="41"/>
                    </a:lnTo>
                    <a:lnTo>
                      <a:pt x="1" y="47"/>
                    </a:lnTo>
                    <a:lnTo>
                      <a:pt x="0" y="52"/>
                    </a:lnTo>
                    <a:lnTo>
                      <a:pt x="1" y="58"/>
                    </a:lnTo>
                    <a:lnTo>
                      <a:pt x="3" y="64"/>
                    </a:lnTo>
                    <a:lnTo>
                      <a:pt x="5" y="71"/>
                    </a:lnTo>
                    <a:lnTo>
                      <a:pt x="9" y="79"/>
                    </a:lnTo>
                    <a:lnTo>
                      <a:pt x="9" y="99"/>
                    </a:lnTo>
                    <a:lnTo>
                      <a:pt x="20" y="99"/>
                    </a:lnTo>
                    <a:lnTo>
                      <a:pt x="33" y="102"/>
                    </a:lnTo>
                    <a:lnTo>
                      <a:pt x="10" y="104"/>
                    </a:lnTo>
                    <a:lnTo>
                      <a:pt x="7" y="112"/>
                    </a:lnTo>
                    <a:lnTo>
                      <a:pt x="7" y="122"/>
                    </a:lnTo>
                    <a:lnTo>
                      <a:pt x="6" y="135"/>
                    </a:lnTo>
                    <a:lnTo>
                      <a:pt x="6" y="146"/>
                    </a:lnTo>
                    <a:lnTo>
                      <a:pt x="17" y="152"/>
                    </a:lnTo>
                    <a:lnTo>
                      <a:pt x="38" y="153"/>
                    </a:lnTo>
                    <a:lnTo>
                      <a:pt x="29" y="159"/>
                    </a:lnTo>
                    <a:lnTo>
                      <a:pt x="13" y="159"/>
                    </a:lnTo>
                    <a:lnTo>
                      <a:pt x="8" y="167"/>
                    </a:lnTo>
                    <a:lnTo>
                      <a:pt x="5" y="176"/>
                    </a:lnTo>
                    <a:lnTo>
                      <a:pt x="3" y="184"/>
                    </a:lnTo>
                    <a:lnTo>
                      <a:pt x="2" y="192"/>
                    </a:lnTo>
                    <a:lnTo>
                      <a:pt x="3" y="198"/>
                    </a:lnTo>
                    <a:lnTo>
                      <a:pt x="6" y="204"/>
                    </a:lnTo>
                    <a:lnTo>
                      <a:pt x="10" y="207"/>
                    </a:lnTo>
                    <a:lnTo>
                      <a:pt x="17" y="208"/>
                    </a:lnTo>
                    <a:lnTo>
                      <a:pt x="34" y="213"/>
                    </a:lnTo>
                    <a:lnTo>
                      <a:pt x="19" y="217"/>
                    </a:lnTo>
                    <a:lnTo>
                      <a:pt x="18" y="223"/>
                    </a:lnTo>
                    <a:lnTo>
                      <a:pt x="18" y="236"/>
                    </a:lnTo>
                    <a:lnTo>
                      <a:pt x="36" y="235"/>
                    </a:lnTo>
                    <a:lnTo>
                      <a:pt x="39" y="223"/>
                    </a:lnTo>
                    <a:lnTo>
                      <a:pt x="50" y="222"/>
                    </a:lnTo>
                    <a:lnTo>
                      <a:pt x="50" y="208"/>
                    </a:lnTo>
                    <a:lnTo>
                      <a:pt x="41" y="200"/>
                    </a:lnTo>
                    <a:lnTo>
                      <a:pt x="40" y="182"/>
                    </a:lnTo>
                    <a:lnTo>
                      <a:pt x="52" y="174"/>
                    </a:lnTo>
                    <a:lnTo>
                      <a:pt x="52" y="164"/>
                    </a:lnTo>
                    <a:lnTo>
                      <a:pt x="42" y="164"/>
                    </a:lnTo>
                    <a:lnTo>
                      <a:pt x="48" y="154"/>
                    </a:lnTo>
                    <a:lnTo>
                      <a:pt x="48" y="142"/>
                    </a:lnTo>
                    <a:lnTo>
                      <a:pt x="59" y="127"/>
                    </a:lnTo>
                    <a:lnTo>
                      <a:pt x="63" y="108"/>
                    </a:lnTo>
                    <a:lnTo>
                      <a:pt x="62" y="90"/>
                    </a:lnTo>
                    <a:lnTo>
                      <a:pt x="50" y="97"/>
                    </a:lnTo>
                    <a:lnTo>
                      <a:pt x="39" y="107"/>
                    </a:lnTo>
                    <a:lnTo>
                      <a:pt x="39" y="90"/>
                    </a:lnTo>
                    <a:lnTo>
                      <a:pt x="55" y="65"/>
                    </a:lnTo>
                    <a:lnTo>
                      <a:pt x="61" y="36"/>
                    </a:lnTo>
                    <a:lnTo>
                      <a:pt x="61" y="8"/>
                    </a:lnTo>
                    <a:lnTo>
                      <a:pt x="49" y="8"/>
                    </a:lnTo>
                    <a:lnTo>
                      <a:pt x="23" y="0"/>
                    </a:lnTo>
                    <a:close/>
                  </a:path>
                </a:pathLst>
              </a:custGeom>
              <a:solidFill>
                <a:srgbClr val="D1A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4" name="Freeform 42"/>
              <p:cNvSpPr>
                <a:spLocks/>
              </p:cNvSpPr>
              <p:nvPr/>
            </p:nvSpPr>
            <p:spPr bwMode="auto">
              <a:xfrm>
                <a:off x="295" y="3997"/>
                <a:ext cx="51" cy="203"/>
              </a:xfrm>
              <a:custGeom>
                <a:avLst/>
                <a:gdLst>
                  <a:gd name="T0" fmla="*/ 3 w 51"/>
                  <a:gd name="T1" fmla="*/ 63 h 203"/>
                  <a:gd name="T2" fmla="*/ 3 w 51"/>
                  <a:gd name="T3" fmla="*/ 77 h 203"/>
                  <a:gd name="T4" fmla="*/ 7 w 51"/>
                  <a:gd name="T5" fmla="*/ 91 h 203"/>
                  <a:gd name="T6" fmla="*/ 7 w 51"/>
                  <a:gd name="T7" fmla="*/ 110 h 203"/>
                  <a:gd name="T8" fmla="*/ 7 w 51"/>
                  <a:gd name="T9" fmla="*/ 121 h 203"/>
                  <a:gd name="T10" fmla="*/ 17 w 51"/>
                  <a:gd name="T11" fmla="*/ 124 h 203"/>
                  <a:gd name="T12" fmla="*/ 28 w 51"/>
                  <a:gd name="T13" fmla="*/ 131 h 203"/>
                  <a:gd name="T14" fmla="*/ 7 w 51"/>
                  <a:gd name="T15" fmla="*/ 133 h 203"/>
                  <a:gd name="T16" fmla="*/ 8 w 51"/>
                  <a:gd name="T17" fmla="*/ 144 h 203"/>
                  <a:gd name="T18" fmla="*/ 7 w 51"/>
                  <a:gd name="T19" fmla="*/ 160 h 203"/>
                  <a:gd name="T20" fmla="*/ 3 w 51"/>
                  <a:gd name="T21" fmla="*/ 166 h 203"/>
                  <a:gd name="T22" fmla="*/ 1 w 51"/>
                  <a:gd name="T23" fmla="*/ 172 h 203"/>
                  <a:gd name="T24" fmla="*/ 0 w 51"/>
                  <a:gd name="T25" fmla="*/ 178 h 203"/>
                  <a:gd name="T26" fmla="*/ 1 w 51"/>
                  <a:gd name="T27" fmla="*/ 184 h 203"/>
                  <a:gd name="T28" fmla="*/ 4 w 51"/>
                  <a:gd name="T29" fmla="*/ 189 h 203"/>
                  <a:gd name="T30" fmla="*/ 6 w 51"/>
                  <a:gd name="T31" fmla="*/ 194 h 203"/>
                  <a:gd name="T32" fmla="*/ 11 w 51"/>
                  <a:gd name="T33" fmla="*/ 199 h 203"/>
                  <a:gd name="T34" fmla="*/ 15 w 51"/>
                  <a:gd name="T35" fmla="*/ 203 h 203"/>
                  <a:gd name="T36" fmla="*/ 32 w 51"/>
                  <a:gd name="T37" fmla="*/ 201 h 203"/>
                  <a:gd name="T38" fmla="*/ 49 w 51"/>
                  <a:gd name="T39" fmla="*/ 192 h 203"/>
                  <a:gd name="T40" fmla="*/ 21 w 51"/>
                  <a:gd name="T41" fmla="*/ 192 h 203"/>
                  <a:gd name="T42" fmla="*/ 18 w 51"/>
                  <a:gd name="T43" fmla="*/ 181 h 203"/>
                  <a:gd name="T44" fmla="*/ 31 w 51"/>
                  <a:gd name="T45" fmla="*/ 166 h 203"/>
                  <a:gd name="T46" fmla="*/ 49 w 51"/>
                  <a:gd name="T47" fmla="*/ 156 h 203"/>
                  <a:gd name="T48" fmla="*/ 51 w 51"/>
                  <a:gd name="T49" fmla="*/ 139 h 203"/>
                  <a:gd name="T50" fmla="*/ 37 w 51"/>
                  <a:gd name="T51" fmla="*/ 141 h 203"/>
                  <a:gd name="T52" fmla="*/ 37 w 51"/>
                  <a:gd name="T53" fmla="*/ 125 h 203"/>
                  <a:gd name="T54" fmla="*/ 40 w 51"/>
                  <a:gd name="T55" fmla="*/ 103 h 203"/>
                  <a:gd name="T56" fmla="*/ 48 w 51"/>
                  <a:gd name="T57" fmla="*/ 61 h 203"/>
                  <a:gd name="T58" fmla="*/ 48 w 51"/>
                  <a:gd name="T59" fmla="*/ 50 h 203"/>
                  <a:gd name="T60" fmla="*/ 41 w 51"/>
                  <a:gd name="T61" fmla="*/ 70 h 203"/>
                  <a:gd name="T62" fmla="*/ 35 w 51"/>
                  <a:gd name="T63" fmla="*/ 84 h 203"/>
                  <a:gd name="T64" fmla="*/ 24 w 51"/>
                  <a:gd name="T65" fmla="*/ 77 h 203"/>
                  <a:gd name="T66" fmla="*/ 24 w 51"/>
                  <a:gd name="T67" fmla="*/ 61 h 203"/>
                  <a:gd name="T68" fmla="*/ 37 w 51"/>
                  <a:gd name="T69" fmla="*/ 43 h 203"/>
                  <a:gd name="T70" fmla="*/ 40 w 51"/>
                  <a:gd name="T71" fmla="*/ 21 h 203"/>
                  <a:gd name="T72" fmla="*/ 40 w 51"/>
                  <a:gd name="T73" fmla="*/ 0 h 203"/>
                  <a:gd name="T74" fmla="*/ 10 w 51"/>
                  <a:gd name="T75" fmla="*/ 3 h 203"/>
                  <a:gd name="T76" fmla="*/ 10 w 51"/>
                  <a:gd name="T77" fmla="*/ 25 h 203"/>
                  <a:gd name="T78" fmla="*/ 3 w 51"/>
                  <a:gd name="T79" fmla="*/ 63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
                  <a:gd name="T121" fmla="*/ 0 h 203"/>
                  <a:gd name="T122" fmla="*/ 51 w 51"/>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 h="203">
                    <a:moveTo>
                      <a:pt x="3" y="63"/>
                    </a:moveTo>
                    <a:lnTo>
                      <a:pt x="3" y="77"/>
                    </a:lnTo>
                    <a:lnTo>
                      <a:pt x="7" y="91"/>
                    </a:lnTo>
                    <a:lnTo>
                      <a:pt x="7" y="110"/>
                    </a:lnTo>
                    <a:lnTo>
                      <a:pt x="7" y="121"/>
                    </a:lnTo>
                    <a:lnTo>
                      <a:pt x="17" y="124"/>
                    </a:lnTo>
                    <a:lnTo>
                      <a:pt x="28" y="131"/>
                    </a:lnTo>
                    <a:lnTo>
                      <a:pt x="7" y="133"/>
                    </a:lnTo>
                    <a:lnTo>
                      <a:pt x="8" y="144"/>
                    </a:lnTo>
                    <a:lnTo>
                      <a:pt x="7" y="160"/>
                    </a:lnTo>
                    <a:lnTo>
                      <a:pt x="3" y="166"/>
                    </a:lnTo>
                    <a:lnTo>
                      <a:pt x="1" y="172"/>
                    </a:lnTo>
                    <a:lnTo>
                      <a:pt x="0" y="178"/>
                    </a:lnTo>
                    <a:lnTo>
                      <a:pt x="1" y="184"/>
                    </a:lnTo>
                    <a:lnTo>
                      <a:pt x="4" y="189"/>
                    </a:lnTo>
                    <a:lnTo>
                      <a:pt x="6" y="194"/>
                    </a:lnTo>
                    <a:lnTo>
                      <a:pt x="11" y="199"/>
                    </a:lnTo>
                    <a:lnTo>
                      <a:pt x="15" y="203"/>
                    </a:lnTo>
                    <a:lnTo>
                      <a:pt x="32" y="201"/>
                    </a:lnTo>
                    <a:lnTo>
                      <a:pt x="49" y="192"/>
                    </a:lnTo>
                    <a:lnTo>
                      <a:pt x="21" y="192"/>
                    </a:lnTo>
                    <a:lnTo>
                      <a:pt x="18" y="181"/>
                    </a:lnTo>
                    <a:lnTo>
                      <a:pt x="31" y="166"/>
                    </a:lnTo>
                    <a:lnTo>
                      <a:pt x="49" y="156"/>
                    </a:lnTo>
                    <a:lnTo>
                      <a:pt x="51" y="139"/>
                    </a:lnTo>
                    <a:lnTo>
                      <a:pt x="37" y="141"/>
                    </a:lnTo>
                    <a:lnTo>
                      <a:pt x="37" y="125"/>
                    </a:lnTo>
                    <a:lnTo>
                      <a:pt x="40" y="103"/>
                    </a:lnTo>
                    <a:lnTo>
                      <a:pt x="48" y="61"/>
                    </a:lnTo>
                    <a:lnTo>
                      <a:pt x="48" y="50"/>
                    </a:lnTo>
                    <a:lnTo>
                      <a:pt x="41" y="70"/>
                    </a:lnTo>
                    <a:lnTo>
                      <a:pt x="35" y="84"/>
                    </a:lnTo>
                    <a:lnTo>
                      <a:pt x="24" y="77"/>
                    </a:lnTo>
                    <a:lnTo>
                      <a:pt x="24" y="61"/>
                    </a:lnTo>
                    <a:lnTo>
                      <a:pt x="37" y="43"/>
                    </a:lnTo>
                    <a:lnTo>
                      <a:pt x="40" y="21"/>
                    </a:lnTo>
                    <a:lnTo>
                      <a:pt x="40" y="0"/>
                    </a:lnTo>
                    <a:lnTo>
                      <a:pt x="10" y="3"/>
                    </a:lnTo>
                    <a:lnTo>
                      <a:pt x="10" y="25"/>
                    </a:lnTo>
                    <a:lnTo>
                      <a:pt x="3" y="63"/>
                    </a:lnTo>
                    <a:close/>
                  </a:path>
                </a:pathLst>
              </a:custGeom>
              <a:solidFill>
                <a:srgbClr val="D1A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5" name="Freeform 43"/>
              <p:cNvSpPr>
                <a:spLocks/>
              </p:cNvSpPr>
              <p:nvPr/>
            </p:nvSpPr>
            <p:spPr bwMode="auto">
              <a:xfrm>
                <a:off x="292" y="3951"/>
                <a:ext cx="43" cy="30"/>
              </a:xfrm>
              <a:custGeom>
                <a:avLst/>
                <a:gdLst>
                  <a:gd name="T0" fmla="*/ 0 w 43"/>
                  <a:gd name="T1" fmla="*/ 10 h 30"/>
                  <a:gd name="T2" fmla="*/ 1 w 43"/>
                  <a:gd name="T3" fmla="*/ 30 h 30"/>
                  <a:gd name="T4" fmla="*/ 18 w 43"/>
                  <a:gd name="T5" fmla="*/ 30 h 30"/>
                  <a:gd name="T6" fmla="*/ 43 w 43"/>
                  <a:gd name="T7" fmla="*/ 29 h 30"/>
                  <a:gd name="T8" fmla="*/ 31 w 43"/>
                  <a:gd name="T9" fmla="*/ 13 h 30"/>
                  <a:gd name="T10" fmla="*/ 13 w 43"/>
                  <a:gd name="T11" fmla="*/ 0 h 30"/>
                  <a:gd name="T12" fmla="*/ 0 w 43"/>
                  <a:gd name="T13" fmla="*/ 10 h 30"/>
                  <a:gd name="T14" fmla="*/ 0 60000 65536"/>
                  <a:gd name="T15" fmla="*/ 0 60000 65536"/>
                  <a:gd name="T16" fmla="*/ 0 60000 65536"/>
                  <a:gd name="T17" fmla="*/ 0 60000 65536"/>
                  <a:gd name="T18" fmla="*/ 0 60000 65536"/>
                  <a:gd name="T19" fmla="*/ 0 60000 65536"/>
                  <a:gd name="T20" fmla="*/ 0 60000 65536"/>
                  <a:gd name="T21" fmla="*/ 0 w 43"/>
                  <a:gd name="T22" fmla="*/ 0 h 30"/>
                  <a:gd name="T23" fmla="*/ 43 w 43"/>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30">
                    <a:moveTo>
                      <a:pt x="0" y="10"/>
                    </a:moveTo>
                    <a:lnTo>
                      <a:pt x="1" y="30"/>
                    </a:lnTo>
                    <a:lnTo>
                      <a:pt x="18" y="30"/>
                    </a:lnTo>
                    <a:lnTo>
                      <a:pt x="43" y="29"/>
                    </a:lnTo>
                    <a:lnTo>
                      <a:pt x="31" y="13"/>
                    </a:lnTo>
                    <a:lnTo>
                      <a:pt x="13" y="0"/>
                    </a:lnTo>
                    <a:lnTo>
                      <a:pt x="0" y="10"/>
                    </a:lnTo>
                    <a:close/>
                  </a:path>
                </a:pathLst>
              </a:custGeom>
              <a:solidFill>
                <a:srgbClr val="D1A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6" name="Freeform 44"/>
              <p:cNvSpPr>
                <a:spLocks/>
              </p:cNvSpPr>
              <p:nvPr/>
            </p:nvSpPr>
            <p:spPr bwMode="auto">
              <a:xfrm>
                <a:off x="236" y="3746"/>
                <a:ext cx="17" cy="17"/>
              </a:xfrm>
              <a:custGeom>
                <a:avLst/>
                <a:gdLst>
                  <a:gd name="T0" fmla="*/ 13 w 17"/>
                  <a:gd name="T1" fmla="*/ 0 h 17"/>
                  <a:gd name="T2" fmla="*/ 6 w 17"/>
                  <a:gd name="T3" fmla="*/ 0 h 17"/>
                  <a:gd name="T4" fmla="*/ 0 w 17"/>
                  <a:gd name="T5" fmla="*/ 4 h 17"/>
                  <a:gd name="T6" fmla="*/ 0 w 17"/>
                  <a:gd name="T7" fmla="*/ 11 h 17"/>
                  <a:gd name="T8" fmla="*/ 5 w 17"/>
                  <a:gd name="T9" fmla="*/ 17 h 17"/>
                  <a:gd name="T10" fmla="*/ 12 w 17"/>
                  <a:gd name="T11" fmla="*/ 16 h 17"/>
                  <a:gd name="T12" fmla="*/ 17 w 17"/>
                  <a:gd name="T13" fmla="*/ 10 h 17"/>
                  <a:gd name="T14" fmla="*/ 17 w 17"/>
                  <a:gd name="T15" fmla="*/ 3 h 17"/>
                  <a:gd name="T16" fmla="*/ 13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13" y="0"/>
                    </a:moveTo>
                    <a:lnTo>
                      <a:pt x="6" y="0"/>
                    </a:lnTo>
                    <a:lnTo>
                      <a:pt x="0" y="4"/>
                    </a:lnTo>
                    <a:lnTo>
                      <a:pt x="0" y="11"/>
                    </a:lnTo>
                    <a:lnTo>
                      <a:pt x="5" y="17"/>
                    </a:lnTo>
                    <a:lnTo>
                      <a:pt x="12" y="16"/>
                    </a:lnTo>
                    <a:lnTo>
                      <a:pt x="17" y="10"/>
                    </a:lnTo>
                    <a:lnTo>
                      <a:pt x="17" y="3"/>
                    </a:lnTo>
                    <a:lnTo>
                      <a:pt x="13" y="0"/>
                    </a:lnTo>
                    <a:close/>
                  </a:path>
                </a:pathLst>
              </a:custGeom>
              <a:solidFill>
                <a:srgbClr val="775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7" name="Freeform 45"/>
              <p:cNvSpPr>
                <a:spLocks/>
              </p:cNvSpPr>
              <p:nvPr/>
            </p:nvSpPr>
            <p:spPr bwMode="auto">
              <a:xfrm>
                <a:off x="243" y="3766"/>
                <a:ext cx="12" cy="35"/>
              </a:xfrm>
              <a:custGeom>
                <a:avLst/>
                <a:gdLst>
                  <a:gd name="T0" fmla="*/ 0 w 12"/>
                  <a:gd name="T1" fmla="*/ 3 h 35"/>
                  <a:gd name="T2" fmla="*/ 2 w 12"/>
                  <a:gd name="T3" fmla="*/ 35 h 35"/>
                  <a:gd name="T4" fmla="*/ 7 w 12"/>
                  <a:gd name="T5" fmla="*/ 34 h 35"/>
                  <a:gd name="T6" fmla="*/ 12 w 12"/>
                  <a:gd name="T7" fmla="*/ 34 h 35"/>
                  <a:gd name="T8" fmla="*/ 12 w 12"/>
                  <a:gd name="T9" fmla="*/ 0 h 35"/>
                  <a:gd name="T10" fmla="*/ 9 w 12"/>
                  <a:gd name="T11" fmla="*/ 4 h 35"/>
                  <a:gd name="T12" fmla="*/ 0 w 12"/>
                  <a:gd name="T13" fmla="*/ 3 h 35"/>
                  <a:gd name="T14" fmla="*/ 0 60000 65536"/>
                  <a:gd name="T15" fmla="*/ 0 60000 65536"/>
                  <a:gd name="T16" fmla="*/ 0 60000 65536"/>
                  <a:gd name="T17" fmla="*/ 0 60000 65536"/>
                  <a:gd name="T18" fmla="*/ 0 60000 65536"/>
                  <a:gd name="T19" fmla="*/ 0 60000 65536"/>
                  <a:gd name="T20" fmla="*/ 0 60000 65536"/>
                  <a:gd name="T21" fmla="*/ 0 w 12"/>
                  <a:gd name="T22" fmla="*/ 0 h 35"/>
                  <a:gd name="T23" fmla="*/ 12 w 12"/>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5">
                    <a:moveTo>
                      <a:pt x="0" y="3"/>
                    </a:moveTo>
                    <a:lnTo>
                      <a:pt x="2" y="35"/>
                    </a:lnTo>
                    <a:lnTo>
                      <a:pt x="7" y="34"/>
                    </a:lnTo>
                    <a:lnTo>
                      <a:pt x="12" y="34"/>
                    </a:lnTo>
                    <a:lnTo>
                      <a:pt x="12" y="0"/>
                    </a:lnTo>
                    <a:lnTo>
                      <a:pt x="9" y="4"/>
                    </a:lnTo>
                    <a:lnTo>
                      <a:pt x="0" y="3"/>
                    </a:lnTo>
                    <a:close/>
                  </a:path>
                </a:pathLst>
              </a:custGeom>
              <a:solidFill>
                <a:srgbClr val="775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8" name="Freeform 46"/>
              <p:cNvSpPr>
                <a:spLocks/>
              </p:cNvSpPr>
              <p:nvPr/>
            </p:nvSpPr>
            <p:spPr bwMode="auto">
              <a:xfrm>
                <a:off x="245" y="3805"/>
                <a:ext cx="12" cy="17"/>
              </a:xfrm>
              <a:custGeom>
                <a:avLst/>
                <a:gdLst>
                  <a:gd name="T0" fmla="*/ 0 w 12"/>
                  <a:gd name="T1" fmla="*/ 3 h 17"/>
                  <a:gd name="T2" fmla="*/ 0 w 12"/>
                  <a:gd name="T3" fmla="*/ 17 h 17"/>
                  <a:gd name="T4" fmla="*/ 6 w 12"/>
                  <a:gd name="T5" fmla="*/ 16 h 17"/>
                  <a:gd name="T6" fmla="*/ 12 w 12"/>
                  <a:gd name="T7" fmla="*/ 16 h 17"/>
                  <a:gd name="T8" fmla="*/ 12 w 12"/>
                  <a:gd name="T9" fmla="*/ 1 h 17"/>
                  <a:gd name="T10" fmla="*/ 7 w 12"/>
                  <a:gd name="T11" fmla="*/ 0 h 17"/>
                  <a:gd name="T12" fmla="*/ 0 w 12"/>
                  <a:gd name="T13" fmla="*/ 3 h 17"/>
                  <a:gd name="T14" fmla="*/ 0 60000 65536"/>
                  <a:gd name="T15" fmla="*/ 0 60000 65536"/>
                  <a:gd name="T16" fmla="*/ 0 60000 65536"/>
                  <a:gd name="T17" fmla="*/ 0 60000 65536"/>
                  <a:gd name="T18" fmla="*/ 0 60000 65536"/>
                  <a:gd name="T19" fmla="*/ 0 60000 65536"/>
                  <a:gd name="T20" fmla="*/ 0 60000 65536"/>
                  <a:gd name="T21" fmla="*/ 0 w 12"/>
                  <a:gd name="T22" fmla="*/ 0 h 17"/>
                  <a:gd name="T23" fmla="*/ 12 w 1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7">
                    <a:moveTo>
                      <a:pt x="0" y="3"/>
                    </a:moveTo>
                    <a:lnTo>
                      <a:pt x="0" y="17"/>
                    </a:lnTo>
                    <a:lnTo>
                      <a:pt x="6" y="16"/>
                    </a:lnTo>
                    <a:lnTo>
                      <a:pt x="12" y="16"/>
                    </a:lnTo>
                    <a:lnTo>
                      <a:pt x="12" y="1"/>
                    </a:lnTo>
                    <a:lnTo>
                      <a:pt x="7" y="0"/>
                    </a:lnTo>
                    <a:lnTo>
                      <a:pt x="0" y="3"/>
                    </a:lnTo>
                    <a:close/>
                  </a:path>
                </a:pathLst>
              </a:custGeom>
              <a:solidFill>
                <a:srgbClr val="775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39" name="Freeform 47"/>
              <p:cNvSpPr>
                <a:spLocks/>
              </p:cNvSpPr>
              <p:nvPr/>
            </p:nvSpPr>
            <p:spPr bwMode="auto">
              <a:xfrm>
                <a:off x="257" y="3774"/>
                <a:ext cx="6" cy="15"/>
              </a:xfrm>
              <a:custGeom>
                <a:avLst/>
                <a:gdLst>
                  <a:gd name="T0" fmla="*/ 0 w 6"/>
                  <a:gd name="T1" fmla="*/ 0 h 15"/>
                  <a:gd name="T2" fmla="*/ 5 w 6"/>
                  <a:gd name="T3" fmla="*/ 0 h 15"/>
                  <a:gd name="T4" fmla="*/ 6 w 6"/>
                  <a:gd name="T5" fmla="*/ 15 h 15"/>
                  <a:gd name="T6" fmla="*/ 1 w 6"/>
                  <a:gd name="T7" fmla="*/ 13 h 15"/>
                  <a:gd name="T8" fmla="*/ 0 w 6"/>
                  <a:gd name="T9" fmla="*/ 0 h 15"/>
                  <a:gd name="T10" fmla="*/ 0 60000 65536"/>
                  <a:gd name="T11" fmla="*/ 0 60000 65536"/>
                  <a:gd name="T12" fmla="*/ 0 60000 65536"/>
                  <a:gd name="T13" fmla="*/ 0 60000 65536"/>
                  <a:gd name="T14" fmla="*/ 0 60000 65536"/>
                  <a:gd name="T15" fmla="*/ 0 w 6"/>
                  <a:gd name="T16" fmla="*/ 0 h 15"/>
                  <a:gd name="T17" fmla="*/ 6 w 6"/>
                  <a:gd name="T18" fmla="*/ 15 h 15"/>
                </a:gdLst>
                <a:ahLst/>
                <a:cxnLst>
                  <a:cxn ang="T10">
                    <a:pos x="T0" y="T1"/>
                  </a:cxn>
                  <a:cxn ang="T11">
                    <a:pos x="T2" y="T3"/>
                  </a:cxn>
                  <a:cxn ang="T12">
                    <a:pos x="T4" y="T5"/>
                  </a:cxn>
                  <a:cxn ang="T13">
                    <a:pos x="T6" y="T7"/>
                  </a:cxn>
                  <a:cxn ang="T14">
                    <a:pos x="T8" y="T9"/>
                  </a:cxn>
                </a:cxnLst>
                <a:rect l="T15" t="T16" r="T17" b="T18"/>
                <a:pathLst>
                  <a:path w="6" h="15">
                    <a:moveTo>
                      <a:pt x="0" y="0"/>
                    </a:moveTo>
                    <a:lnTo>
                      <a:pt x="5" y="0"/>
                    </a:lnTo>
                    <a:lnTo>
                      <a:pt x="6" y="15"/>
                    </a:lnTo>
                    <a:lnTo>
                      <a:pt x="1" y="13"/>
                    </a:lnTo>
                    <a:lnTo>
                      <a:pt x="0" y="0"/>
                    </a:lnTo>
                    <a:close/>
                  </a:path>
                </a:pathLst>
              </a:custGeom>
              <a:solidFill>
                <a:srgbClr val="919E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0" name="Freeform 48"/>
              <p:cNvSpPr>
                <a:spLocks/>
              </p:cNvSpPr>
              <p:nvPr/>
            </p:nvSpPr>
            <p:spPr bwMode="auto">
              <a:xfrm>
                <a:off x="262" y="3772"/>
                <a:ext cx="4" cy="19"/>
              </a:xfrm>
              <a:custGeom>
                <a:avLst/>
                <a:gdLst>
                  <a:gd name="T0" fmla="*/ 0 w 4"/>
                  <a:gd name="T1" fmla="*/ 0 h 19"/>
                  <a:gd name="T2" fmla="*/ 4 w 4"/>
                  <a:gd name="T3" fmla="*/ 5 h 19"/>
                  <a:gd name="T4" fmla="*/ 4 w 4"/>
                  <a:gd name="T5" fmla="*/ 19 h 19"/>
                  <a:gd name="T6" fmla="*/ 0 w 4"/>
                  <a:gd name="T7" fmla="*/ 17 h 19"/>
                  <a:gd name="T8" fmla="*/ 0 w 4"/>
                  <a:gd name="T9" fmla="*/ 0 h 19"/>
                  <a:gd name="T10" fmla="*/ 0 60000 65536"/>
                  <a:gd name="T11" fmla="*/ 0 60000 65536"/>
                  <a:gd name="T12" fmla="*/ 0 60000 65536"/>
                  <a:gd name="T13" fmla="*/ 0 60000 65536"/>
                  <a:gd name="T14" fmla="*/ 0 60000 65536"/>
                  <a:gd name="T15" fmla="*/ 0 w 4"/>
                  <a:gd name="T16" fmla="*/ 0 h 19"/>
                  <a:gd name="T17" fmla="*/ 4 w 4"/>
                  <a:gd name="T18" fmla="*/ 19 h 19"/>
                </a:gdLst>
                <a:ahLst/>
                <a:cxnLst>
                  <a:cxn ang="T10">
                    <a:pos x="T0" y="T1"/>
                  </a:cxn>
                  <a:cxn ang="T11">
                    <a:pos x="T2" y="T3"/>
                  </a:cxn>
                  <a:cxn ang="T12">
                    <a:pos x="T4" y="T5"/>
                  </a:cxn>
                  <a:cxn ang="T13">
                    <a:pos x="T6" y="T7"/>
                  </a:cxn>
                  <a:cxn ang="T14">
                    <a:pos x="T8" y="T9"/>
                  </a:cxn>
                </a:cxnLst>
                <a:rect l="T15" t="T16" r="T17" b="T18"/>
                <a:pathLst>
                  <a:path w="4" h="19">
                    <a:moveTo>
                      <a:pt x="0" y="0"/>
                    </a:moveTo>
                    <a:lnTo>
                      <a:pt x="4" y="5"/>
                    </a:lnTo>
                    <a:lnTo>
                      <a:pt x="4" y="19"/>
                    </a:lnTo>
                    <a:lnTo>
                      <a:pt x="0" y="17"/>
                    </a:lnTo>
                    <a:lnTo>
                      <a:pt x="0" y="0"/>
                    </a:lnTo>
                    <a:close/>
                  </a:path>
                </a:pathLst>
              </a:custGeom>
              <a:solidFill>
                <a:srgbClr val="775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1" name="Freeform 49"/>
              <p:cNvSpPr>
                <a:spLocks/>
              </p:cNvSpPr>
              <p:nvPr/>
            </p:nvSpPr>
            <p:spPr bwMode="auto">
              <a:xfrm>
                <a:off x="284" y="3735"/>
                <a:ext cx="43" cy="83"/>
              </a:xfrm>
              <a:custGeom>
                <a:avLst/>
                <a:gdLst>
                  <a:gd name="T0" fmla="*/ 36 w 43"/>
                  <a:gd name="T1" fmla="*/ 0 h 83"/>
                  <a:gd name="T2" fmla="*/ 31 w 43"/>
                  <a:gd name="T3" fmla="*/ 8 h 83"/>
                  <a:gd name="T4" fmla="*/ 25 w 43"/>
                  <a:gd name="T5" fmla="*/ 15 h 83"/>
                  <a:gd name="T6" fmla="*/ 12 w 43"/>
                  <a:gd name="T7" fmla="*/ 28 h 83"/>
                  <a:gd name="T8" fmla="*/ 6 w 43"/>
                  <a:gd name="T9" fmla="*/ 38 h 83"/>
                  <a:gd name="T10" fmla="*/ 3 w 43"/>
                  <a:gd name="T11" fmla="*/ 65 h 83"/>
                  <a:gd name="T12" fmla="*/ 1 w 43"/>
                  <a:gd name="T13" fmla="*/ 75 h 83"/>
                  <a:gd name="T14" fmla="*/ 0 w 43"/>
                  <a:gd name="T15" fmla="*/ 83 h 83"/>
                  <a:gd name="T16" fmla="*/ 7 w 43"/>
                  <a:gd name="T17" fmla="*/ 65 h 83"/>
                  <a:gd name="T18" fmla="*/ 7 w 43"/>
                  <a:gd name="T19" fmla="*/ 57 h 83"/>
                  <a:gd name="T20" fmla="*/ 17 w 43"/>
                  <a:gd name="T21" fmla="*/ 42 h 83"/>
                  <a:gd name="T22" fmla="*/ 12 w 43"/>
                  <a:gd name="T23" fmla="*/ 45 h 83"/>
                  <a:gd name="T24" fmla="*/ 6 w 43"/>
                  <a:gd name="T25" fmla="*/ 50 h 83"/>
                  <a:gd name="T26" fmla="*/ 9 w 43"/>
                  <a:gd name="T27" fmla="*/ 42 h 83"/>
                  <a:gd name="T28" fmla="*/ 11 w 43"/>
                  <a:gd name="T29" fmla="*/ 36 h 83"/>
                  <a:gd name="T30" fmla="*/ 19 w 43"/>
                  <a:gd name="T31" fmla="*/ 31 h 83"/>
                  <a:gd name="T32" fmla="*/ 25 w 43"/>
                  <a:gd name="T33" fmla="*/ 31 h 83"/>
                  <a:gd name="T34" fmla="*/ 32 w 43"/>
                  <a:gd name="T35" fmla="*/ 23 h 83"/>
                  <a:gd name="T36" fmla="*/ 31 w 43"/>
                  <a:gd name="T37" fmla="*/ 16 h 83"/>
                  <a:gd name="T38" fmla="*/ 35 w 43"/>
                  <a:gd name="T39" fmla="*/ 18 h 83"/>
                  <a:gd name="T40" fmla="*/ 41 w 43"/>
                  <a:gd name="T41" fmla="*/ 22 h 83"/>
                  <a:gd name="T42" fmla="*/ 41 w 43"/>
                  <a:gd name="T43" fmla="*/ 16 h 83"/>
                  <a:gd name="T44" fmla="*/ 43 w 43"/>
                  <a:gd name="T45" fmla="*/ 4 h 83"/>
                  <a:gd name="T46" fmla="*/ 38 w 43"/>
                  <a:gd name="T47" fmla="*/ 11 h 83"/>
                  <a:gd name="T48" fmla="*/ 34 w 43"/>
                  <a:gd name="T49" fmla="*/ 11 h 83"/>
                  <a:gd name="T50" fmla="*/ 37 w 43"/>
                  <a:gd name="T51" fmla="*/ 6 h 83"/>
                  <a:gd name="T52" fmla="*/ 36 w 43"/>
                  <a:gd name="T53" fmla="*/ 0 h 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83"/>
                  <a:gd name="T83" fmla="*/ 43 w 43"/>
                  <a:gd name="T84" fmla="*/ 83 h 8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83">
                    <a:moveTo>
                      <a:pt x="36" y="0"/>
                    </a:moveTo>
                    <a:lnTo>
                      <a:pt x="31" y="8"/>
                    </a:lnTo>
                    <a:lnTo>
                      <a:pt x="25" y="15"/>
                    </a:lnTo>
                    <a:lnTo>
                      <a:pt x="12" y="28"/>
                    </a:lnTo>
                    <a:lnTo>
                      <a:pt x="6" y="38"/>
                    </a:lnTo>
                    <a:lnTo>
                      <a:pt x="3" y="65"/>
                    </a:lnTo>
                    <a:lnTo>
                      <a:pt x="1" y="75"/>
                    </a:lnTo>
                    <a:lnTo>
                      <a:pt x="0" y="83"/>
                    </a:lnTo>
                    <a:lnTo>
                      <a:pt x="7" y="65"/>
                    </a:lnTo>
                    <a:lnTo>
                      <a:pt x="7" y="57"/>
                    </a:lnTo>
                    <a:lnTo>
                      <a:pt x="17" y="42"/>
                    </a:lnTo>
                    <a:lnTo>
                      <a:pt x="12" y="45"/>
                    </a:lnTo>
                    <a:lnTo>
                      <a:pt x="6" y="50"/>
                    </a:lnTo>
                    <a:lnTo>
                      <a:pt x="9" y="42"/>
                    </a:lnTo>
                    <a:lnTo>
                      <a:pt x="11" y="36"/>
                    </a:lnTo>
                    <a:lnTo>
                      <a:pt x="19" y="31"/>
                    </a:lnTo>
                    <a:lnTo>
                      <a:pt x="25" y="31"/>
                    </a:lnTo>
                    <a:lnTo>
                      <a:pt x="32" y="23"/>
                    </a:lnTo>
                    <a:lnTo>
                      <a:pt x="31" y="16"/>
                    </a:lnTo>
                    <a:lnTo>
                      <a:pt x="35" y="18"/>
                    </a:lnTo>
                    <a:lnTo>
                      <a:pt x="41" y="22"/>
                    </a:lnTo>
                    <a:lnTo>
                      <a:pt x="41" y="16"/>
                    </a:lnTo>
                    <a:lnTo>
                      <a:pt x="43" y="4"/>
                    </a:lnTo>
                    <a:lnTo>
                      <a:pt x="38" y="11"/>
                    </a:lnTo>
                    <a:lnTo>
                      <a:pt x="34" y="11"/>
                    </a:lnTo>
                    <a:lnTo>
                      <a:pt x="37" y="6"/>
                    </a:lnTo>
                    <a:lnTo>
                      <a:pt x="36" y="0"/>
                    </a:lnTo>
                    <a:close/>
                  </a:path>
                </a:pathLst>
              </a:custGeom>
              <a:solidFill>
                <a:srgbClr val="D1A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2" name="Freeform 50"/>
              <p:cNvSpPr>
                <a:spLocks/>
              </p:cNvSpPr>
              <p:nvPr/>
            </p:nvSpPr>
            <p:spPr bwMode="auto">
              <a:xfrm>
                <a:off x="286" y="3771"/>
                <a:ext cx="25" cy="76"/>
              </a:xfrm>
              <a:custGeom>
                <a:avLst/>
                <a:gdLst>
                  <a:gd name="T0" fmla="*/ 25 w 25"/>
                  <a:gd name="T1" fmla="*/ 0 h 76"/>
                  <a:gd name="T2" fmla="*/ 20 w 25"/>
                  <a:gd name="T3" fmla="*/ 8 h 76"/>
                  <a:gd name="T4" fmla="*/ 10 w 25"/>
                  <a:gd name="T5" fmla="*/ 26 h 76"/>
                  <a:gd name="T6" fmla="*/ 7 w 25"/>
                  <a:gd name="T7" fmla="*/ 39 h 76"/>
                  <a:gd name="T8" fmla="*/ 2 w 25"/>
                  <a:gd name="T9" fmla="*/ 52 h 76"/>
                  <a:gd name="T10" fmla="*/ 0 w 25"/>
                  <a:gd name="T11" fmla="*/ 63 h 76"/>
                  <a:gd name="T12" fmla="*/ 0 w 25"/>
                  <a:gd name="T13" fmla="*/ 72 h 76"/>
                  <a:gd name="T14" fmla="*/ 9 w 25"/>
                  <a:gd name="T15" fmla="*/ 76 h 76"/>
                  <a:gd name="T16" fmla="*/ 16 w 25"/>
                  <a:gd name="T17" fmla="*/ 60 h 76"/>
                  <a:gd name="T18" fmla="*/ 17 w 25"/>
                  <a:gd name="T19" fmla="*/ 39 h 76"/>
                  <a:gd name="T20" fmla="*/ 22 w 25"/>
                  <a:gd name="T21" fmla="*/ 17 h 76"/>
                  <a:gd name="T22" fmla="*/ 23 w 25"/>
                  <a:gd name="T23" fmla="*/ 2 h 76"/>
                  <a:gd name="T24" fmla="*/ 25 w 25"/>
                  <a:gd name="T25" fmla="*/ 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76"/>
                  <a:gd name="T41" fmla="*/ 25 w 25"/>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76">
                    <a:moveTo>
                      <a:pt x="25" y="0"/>
                    </a:moveTo>
                    <a:lnTo>
                      <a:pt x="20" y="8"/>
                    </a:lnTo>
                    <a:lnTo>
                      <a:pt x="10" y="26"/>
                    </a:lnTo>
                    <a:lnTo>
                      <a:pt x="7" y="39"/>
                    </a:lnTo>
                    <a:lnTo>
                      <a:pt x="2" y="52"/>
                    </a:lnTo>
                    <a:lnTo>
                      <a:pt x="0" y="63"/>
                    </a:lnTo>
                    <a:lnTo>
                      <a:pt x="0" y="72"/>
                    </a:lnTo>
                    <a:lnTo>
                      <a:pt x="9" y="76"/>
                    </a:lnTo>
                    <a:lnTo>
                      <a:pt x="16" y="60"/>
                    </a:lnTo>
                    <a:lnTo>
                      <a:pt x="17" y="39"/>
                    </a:lnTo>
                    <a:lnTo>
                      <a:pt x="22" y="17"/>
                    </a:lnTo>
                    <a:lnTo>
                      <a:pt x="23" y="2"/>
                    </a:lnTo>
                    <a:lnTo>
                      <a:pt x="25" y="0"/>
                    </a:lnTo>
                    <a:close/>
                  </a:path>
                </a:pathLst>
              </a:custGeom>
              <a:solidFill>
                <a:srgbClr val="D1A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3" name="Freeform 51"/>
              <p:cNvSpPr>
                <a:spLocks/>
              </p:cNvSpPr>
              <p:nvPr/>
            </p:nvSpPr>
            <p:spPr bwMode="auto">
              <a:xfrm>
                <a:off x="241" y="3620"/>
                <a:ext cx="197" cy="337"/>
              </a:xfrm>
              <a:custGeom>
                <a:avLst/>
                <a:gdLst>
                  <a:gd name="T0" fmla="*/ 52 w 197"/>
                  <a:gd name="T1" fmla="*/ 227 h 337"/>
                  <a:gd name="T2" fmla="*/ 40 w 197"/>
                  <a:gd name="T3" fmla="*/ 208 h 337"/>
                  <a:gd name="T4" fmla="*/ 70 w 197"/>
                  <a:gd name="T5" fmla="*/ 161 h 337"/>
                  <a:gd name="T6" fmla="*/ 81 w 197"/>
                  <a:gd name="T7" fmla="*/ 166 h 337"/>
                  <a:gd name="T8" fmla="*/ 80 w 197"/>
                  <a:gd name="T9" fmla="*/ 174 h 337"/>
                  <a:gd name="T10" fmla="*/ 72 w 197"/>
                  <a:gd name="T11" fmla="*/ 170 h 337"/>
                  <a:gd name="T12" fmla="*/ 52 w 197"/>
                  <a:gd name="T13" fmla="*/ 206 h 337"/>
                  <a:gd name="T14" fmla="*/ 58 w 197"/>
                  <a:gd name="T15" fmla="*/ 214 h 337"/>
                  <a:gd name="T16" fmla="*/ 90 w 197"/>
                  <a:gd name="T17" fmla="*/ 153 h 337"/>
                  <a:gd name="T18" fmla="*/ 146 w 197"/>
                  <a:gd name="T19" fmla="*/ 63 h 337"/>
                  <a:gd name="T20" fmla="*/ 154 w 197"/>
                  <a:gd name="T21" fmla="*/ 64 h 337"/>
                  <a:gd name="T22" fmla="*/ 181 w 197"/>
                  <a:gd name="T23" fmla="*/ 20 h 337"/>
                  <a:gd name="T24" fmla="*/ 179 w 197"/>
                  <a:gd name="T25" fmla="*/ 17 h 337"/>
                  <a:gd name="T26" fmla="*/ 190 w 197"/>
                  <a:gd name="T27" fmla="*/ 0 h 337"/>
                  <a:gd name="T28" fmla="*/ 197 w 197"/>
                  <a:gd name="T29" fmla="*/ 5 h 337"/>
                  <a:gd name="T30" fmla="*/ 188 w 197"/>
                  <a:gd name="T31" fmla="*/ 23 h 337"/>
                  <a:gd name="T32" fmla="*/ 185 w 197"/>
                  <a:gd name="T33" fmla="*/ 23 h 337"/>
                  <a:gd name="T34" fmla="*/ 159 w 197"/>
                  <a:gd name="T35" fmla="*/ 69 h 337"/>
                  <a:gd name="T36" fmla="*/ 161 w 197"/>
                  <a:gd name="T37" fmla="*/ 74 h 337"/>
                  <a:gd name="T38" fmla="*/ 104 w 197"/>
                  <a:gd name="T39" fmla="*/ 184 h 337"/>
                  <a:gd name="T40" fmla="*/ 101 w 197"/>
                  <a:gd name="T41" fmla="*/ 201 h 337"/>
                  <a:gd name="T42" fmla="*/ 95 w 197"/>
                  <a:gd name="T43" fmla="*/ 213 h 337"/>
                  <a:gd name="T44" fmla="*/ 85 w 197"/>
                  <a:gd name="T45" fmla="*/ 228 h 337"/>
                  <a:gd name="T46" fmla="*/ 108 w 197"/>
                  <a:gd name="T47" fmla="*/ 261 h 337"/>
                  <a:gd name="T48" fmla="*/ 95 w 197"/>
                  <a:gd name="T49" fmla="*/ 271 h 337"/>
                  <a:gd name="T50" fmla="*/ 76 w 197"/>
                  <a:gd name="T51" fmla="*/ 241 h 337"/>
                  <a:gd name="T52" fmla="*/ 70 w 197"/>
                  <a:gd name="T53" fmla="*/ 240 h 337"/>
                  <a:gd name="T54" fmla="*/ 54 w 197"/>
                  <a:gd name="T55" fmla="*/ 271 h 337"/>
                  <a:gd name="T56" fmla="*/ 51 w 197"/>
                  <a:gd name="T57" fmla="*/ 293 h 337"/>
                  <a:gd name="T58" fmla="*/ 41 w 197"/>
                  <a:gd name="T59" fmla="*/ 337 h 337"/>
                  <a:gd name="T60" fmla="*/ 0 w 197"/>
                  <a:gd name="T61" fmla="*/ 318 h 337"/>
                  <a:gd name="T62" fmla="*/ 47 w 197"/>
                  <a:gd name="T63" fmla="*/ 234 h 337"/>
                  <a:gd name="T64" fmla="*/ 52 w 197"/>
                  <a:gd name="T65" fmla="*/ 227 h 3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337"/>
                  <a:gd name="T101" fmla="*/ 197 w 197"/>
                  <a:gd name="T102" fmla="*/ 337 h 3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337">
                    <a:moveTo>
                      <a:pt x="52" y="227"/>
                    </a:moveTo>
                    <a:lnTo>
                      <a:pt x="40" y="208"/>
                    </a:lnTo>
                    <a:lnTo>
                      <a:pt x="70" y="161"/>
                    </a:lnTo>
                    <a:lnTo>
                      <a:pt x="81" y="166"/>
                    </a:lnTo>
                    <a:lnTo>
                      <a:pt x="80" y="174"/>
                    </a:lnTo>
                    <a:lnTo>
                      <a:pt x="72" y="170"/>
                    </a:lnTo>
                    <a:lnTo>
                      <a:pt x="52" y="206"/>
                    </a:lnTo>
                    <a:lnTo>
                      <a:pt x="58" y="214"/>
                    </a:lnTo>
                    <a:lnTo>
                      <a:pt x="90" y="153"/>
                    </a:lnTo>
                    <a:lnTo>
                      <a:pt x="146" y="63"/>
                    </a:lnTo>
                    <a:lnTo>
                      <a:pt x="154" y="64"/>
                    </a:lnTo>
                    <a:lnTo>
                      <a:pt x="181" y="20"/>
                    </a:lnTo>
                    <a:lnTo>
                      <a:pt x="179" y="17"/>
                    </a:lnTo>
                    <a:lnTo>
                      <a:pt x="190" y="0"/>
                    </a:lnTo>
                    <a:lnTo>
                      <a:pt x="197" y="5"/>
                    </a:lnTo>
                    <a:lnTo>
                      <a:pt x="188" y="23"/>
                    </a:lnTo>
                    <a:lnTo>
                      <a:pt x="185" y="23"/>
                    </a:lnTo>
                    <a:lnTo>
                      <a:pt x="159" y="69"/>
                    </a:lnTo>
                    <a:lnTo>
                      <a:pt x="161" y="74"/>
                    </a:lnTo>
                    <a:lnTo>
                      <a:pt x="104" y="184"/>
                    </a:lnTo>
                    <a:lnTo>
                      <a:pt x="101" y="201"/>
                    </a:lnTo>
                    <a:lnTo>
                      <a:pt x="95" y="213"/>
                    </a:lnTo>
                    <a:lnTo>
                      <a:pt x="85" y="228"/>
                    </a:lnTo>
                    <a:lnTo>
                      <a:pt x="108" y="261"/>
                    </a:lnTo>
                    <a:lnTo>
                      <a:pt x="95" y="271"/>
                    </a:lnTo>
                    <a:lnTo>
                      <a:pt x="76" y="241"/>
                    </a:lnTo>
                    <a:lnTo>
                      <a:pt x="70" y="240"/>
                    </a:lnTo>
                    <a:lnTo>
                      <a:pt x="54" y="271"/>
                    </a:lnTo>
                    <a:lnTo>
                      <a:pt x="51" y="293"/>
                    </a:lnTo>
                    <a:lnTo>
                      <a:pt x="41" y="337"/>
                    </a:lnTo>
                    <a:lnTo>
                      <a:pt x="0" y="318"/>
                    </a:lnTo>
                    <a:lnTo>
                      <a:pt x="47" y="234"/>
                    </a:lnTo>
                    <a:lnTo>
                      <a:pt x="52" y="227"/>
                    </a:lnTo>
                    <a:close/>
                  </a:path>
                </a:pathLst>
              </a:custGeom>
              <a:solidFill>
                <a:srgbClr val="0000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4" name="Freeform 52"/>
              <p:cNvSpPr>
                <a:spLocks/>
              </p:cNvSpPr>
              <p:nvPr/>
            </p:nvSpPr>
            <p:spPr bwMode="auto">
              <a:xfrm>
                <a:off x="334" y="3752"/>
                <a:ext cx="69" cy="129"/>
              </a:xfrm>
              <a:custGeom>
                <a:avLst/>
                <a:gdLst>
                  <a:gd name="T0" fmla="*/ 18 w 69"/>
                  <a:gd name="T1" fmla="*/ 0 h 129"/>
                  <a:gd name="T2" fmla="*/ 36 w 69"/>
                  <a:gd name="T3" fmla="*/ 0 h 129"/>
                  <a:gd name="T4" fmla="*/ 45 w 69"/>
                  <a:gd name="T5" fmla="*/ 14 h 129"/>
                  <a:gd name="T6" fmla="*/ 45 w 69"/>
                  <a:gd name="T7" fmla="*/ 27 h 129"/>
                  <a:gd name="T8" fmla="*/ 40 w 69"/>
                  <a:gd name="T9" fmla="*/ 39 h 129"/>
                  <a:gd name="T10" fmla="*/ 40 w 69"/>
                  <a:gd name="T11" fmla="*/ 50 h 129"/>
                  <a:gd name="T12" fmla="*/ 45 w 69"/>
                  <a:gd name="T13" fmla="*/ 60 h 129"/>
                  <a:gd name="T14" fmla="*/ 53 w 69"/>
                  <a:gd name="T15" fmla="*/ 75 h 129"/>
                  <a:gd name="T16" fmla="*/ 67 w 69"/>
                  <a:gd name="T17" fmla="*/ 87 h 129"/>
                  <a:gd name="T18" fmla="*/ 69 w 69"/>
                  <a:gd name="T19" fmla="*/ 98 h 129"/>
                  <a:gd name="T20" fmla="*/ 67 w 69"/>
                  <a:gd name="T21" fmla="*/ 111 h 129"/>
                  <a:gd name="T22" fmla="*/ 67 w 69"/>
                  <a:gd name="T23" fmla="*/ 120 h 129"/>
                  <a:gd name="T24" fmla="*/ 58 w 69"/>
                  <a:gd name="T25" fmla="*/ 129 h 129"/>
                  <a:gd name="T26" fmla="*/ 49 w 69"/>
                  <a:gd name="T27" fmla="*/ 129 h 129"/>
                  <a:gd name="T28" fmla="*/ 39 w 69"/>
                  <a:gd name="T29" fmla="*/ 119 h 129"/>
                  <a:gd name="T30" fmla="*/ 29 w 69"/>
                  <a:gd name="T31" fmla="*/ 97 h 129"/>
                  <a:gd name="T32" fmla="*/ 29 w 69"/>
                  <a:gd name="T33" fmla="*/ 89 h 129"/>
                  <a:gd name="T34" fmla="*/ 27 w 69"/>
                  <a:gd name="T35" fmla="*/ 63 h 129"/>
                  <a:gd name="T36" fmla="*/ 25 w 69"/>
                  <a:gd name="T37" fmla="*/ 50 h 129"/>
                  <a:gd name="T38" fmla="*/ 20 w 69"/>
                  <a:gd name="T39" fmla="*/ 44 h 129"/>
                  <a:gd name="T40" fmla="*/ 17 w 69"/>
                  <a:gd name="T41" fmla="*/ 34 h 129"/>
                  <a:gd name="T42" fmla="*/ 5 w 69"/>
                  <a:gd name="T43" fmla="*/ 26 h 129"/>
                  <a:gd name="T44" fmla="*/ 6 w 69"/>
                  <a:gd name="T45" fmla="*/ 18 h 129"/>
                  <a:gd name="T46" fmla="*/ 0 w 69"/>
                  <a:gd name="T47" fmla="*/ 16 h 129"/>
                  <a:gd name="T48" fmla="*/ 2 w 69"/>
                  <a:gd name="T49" fmla="*/ 7 h 129"/>
                  <a:gd name="T50" fmla="*/ 12 w 69"/>
                  <a:gd name="T51" fmla="*/ 6 h 129"/>
                  <a:gd name="T52" fmla="*/ 29 w 69"/>
                  <a:gd name="T53" fmla="*/ 10 h 129"/>
                  <a:gd name="T54" fmla="*/ 23 w 69"/>
                  <a:gd name="T55" fmla="*/ 5 h 129"/>
                  <a:gd name="T56" fmla="*/ 18 w 69"/>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
                  <a:gd name="T88" fmla="*/ 0 h 129"/>
                  <a:gd name="T89" fmla="*/ 69 w 69"/>
                  <a:gd name="T90" fmla="*/ 129 h 1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 h="129">
                    <a:moveTo>
                      <a:pt x="18" y="0"/>
                    </a:moveTo>
                    <a:lnTo>
                      <a:pt x="36" y="0"/>
                    </a:lnTo>
                    <a:lnTo>
                      <a:pt x="45" y="14"/>
                    </a:lnTo>
                    <a:lnTo>
                      <a:pt x="45" y="27"/>
                    </a:lnTo>
                    <a:lnTo>
                      <a:pt x="40" y="39"/>
                    </a:lnTo>
                    <a:lnTo>
                      <a:pt x="40" y="50"/>
                    </a:lnTo>
                    <a:lnTo>
                      <a:pt x="45" y="60"/>
                    </a:lnTo>
                    <a:lnTo>
                      <a:pt x="53" y="75"/>
                    </a:lnTo>
                    <a:lnTo>
                      <a:pt x="67" y="87"/>
                    </a:lnTo>
                    <a:lnTo>
                      <a:pt x="69" y="98"/>
                    </a:lnTo>
                    <a:lnTo>
                      <a:pt x="67" y="111"/>
                    </a:lnTo>
                    <a:lnTo>
                      <a:pt x="67" y="120"/>
                    </a:lnTo>
                    <a:lnTo>
                      <a:pt x="58" y="129"/>
                    </a:lnTo>
                    <a:lnTo>
                      <a:pt x="49" y="129"/>
                    </a:lnTo>
                    <a:lnTo>
                      <a:pt x="39" y="119"/>
                    </a:lnTo>
                    <a:lnTo>
                      <a:pt x="29" y="97"/>
                    </a:lnTo>
                    <a:lnTo>
                      <a:pt x="29" y="89"/>
                    </a:lnTo>
                    <a:lnTo>
                      <a:pt x="27" y="63"/>
                    </a:lnTo>
                    <a:lnTo>
                      <a:pt x="25" y="50"/>
                    </a:lnTo>
                    <a:lnTo>
                      <a:pt x="20" y="44"/>
                    </a:lnTo>
                    <a:lnTo>
                      <a:pt x="17" y="34"/>
                    </a:lnTo>
                    <a:lnTo>
                      <a:pt x="5" y="26"/>
                    </a:lnTo>
                    <a:lnTo>
                      <a:pt x="6" y="18"/>
                    </a:lnTo>
                    <a:lnTo>
                      <a:pt x="0" y="16"/>
                    </a:lnTo>
                    <a:lnTo>
                      <a:pt x="2" y="7"/>
                    </a:lnTo>
                    <a:lnTo>
                      <a:pt x="12" y="6"/>
                    </a:lnTo>
                    <a:lnTo>
                      <a:pt x="29" y="10"/>
                    </a:lnTo>
                    <a:lnTo>
                      <a:pt x="23" y="5"/>
                    </a:lnTo>
                    <a:lnTo>
                      <a:pt x="18" y="0"/>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5" name="Freeform 53"/>
              <p:cNvSpPr>
                <a:spLocks/>
              </p:cNvSpPr>
              <p:nvPr/>
            </p:nvSpPr>
            <p:spPr bwMode="auto">
              <a:xfrm>
                <a:off x="182" y="3836"/>
                <a:ext cx="133" cy="48"/>
              </a:xfrm>
              <a:custGeom>
                <a:avLst/>
                <a:gdLst>
                  <a:gd name="T0" fmla="*/ 0 w 133"/>
                  <a:gd name="T1" fmla="*/ 8 h 48"/>
                  <a:gd name="T2" fmla="*/ 3 w 133"/>
                  <a:gd name="T3" fmla="*/ 21 h 48"/>
                  <a:gd name="T4" fmla="*/ 7 w 133"/>
                  <a:gd name="T5" fmla="*/ 33 h 48"/>
                  <a:gd name="T6" fmla="*/ 13 w 133"/>
                  <a:gd name="T7" fmla="*/ 36 h 48"/>
                  <a:gd name="T8" fmla="*/ 18 w 133"/>
                  <a:gd name="T9" fmla="*/ 37 h 48"/>
                  <a:gd name="T10" fmla="*/ 23 w 133"/>
                  <a:gd name="T11" fmla="*/ 38 h 48"/>
                  <a:gd name="T12" fmla="*/ 28 w 133"/>
                  <a:gd name="T13" fmla="*/ 38 h 48"/>
                  <a:gd name="T14" fmla="*/ 33 w 133"/>
                  <a:gd name="T15" fmla="*/ 39 h 48"/>
                  <a:gd name="T16" fmla="*/ 38 w 133"/>
                  <a:gd name="T17" fmla="*/ 40 h 48"/>
                  <a:gd name="T18" fmla="*/ 44 w 133"/>
                  <a:gd name="T19" fmla="*/ 41 h 48"/>
                  <a:gd name="T20" fmla="*/ 49 w 133"/>
                  <a:gd name="T21" fmla="*/ 42 h 48"/>
                  <a:gd name="T22" fmla="*/ 54 w 133"/>
                  <a:gd name="T23" fmla="*/ 43 h 48"/>
                  <a:gd name="T24" fmla="*/ 80 w 133"/>
                  <a:gd name="T25" fmla="*/ 43 h 48"/>
                  <a:gd name="T26" fmla="*/ 90 w 133"/>
                  <a:gd name="T27" fmla="*/ 48 h 48"/>
                  <a:gd name="T28" fmla="*/ 105 w 133"/>
                  <a:gd name="T29" fmla="*/ 48 h 48"/>
                  <a:gd name="T30" fmla="*/ 118 w 133"/>
                  <a:gd name="T31" fmla="*/ 47 h 48"/>
                  <a:gd name="T32" fmla="*/ 124 w 133"/>
                  <a:gd name="T33" fmla="*/ 48 h 48"/>
                  <a:gd name="T34" fmla="*/ 130 w 133"/>
                  <a:gd name="T35" fmla="*/ 45 h 48"/>
                  <a:gd name="T36" fmla="*/ 133 w 133"/>
                  <a:gd name="T37" fmla="*/ 36 h 48"/>
                  <a:gd name="T38" fmla="*/ 133 w 133"/>
                  <a:gd name="T39" fmla="*/ 29 h 48"/>
                  <a:gd name="T40" fmla="*/ 123 w 133"/>
                  <a:gd name="T41" fmla="*/ 23 h 48"/>
                  <a:gd name="T42" fmla="*/ 108 w 133"/>
                  <a:gd name="T43" fmla="*/ 13 h 48"/>
                  <a:gd name="T44" fmla="*/ 93 w 133"/>
                  <a:gd name="T45" fmla="*/ 14 h 48"/>
                  <a:gd name="T46" fmla="*/ 88 w 133"/>
                  <a:gd name="T47" fmla="*/ 21 h 48"/>
                  <a:gd name="T48" fmla="*/ 73 w 133"/>
                  <a:gd name="T49" fmla="*/ 20 h 48"/>
                  <a:gd name="T50" fmla="*/ 62 w 133"/>
                  <a:gd name="T51" fmla="*/ 16 h 48"/>
                  <a:gd name="T52" fmla="*/ 44 w 133"/>
                  <a:gd name="T53" fmla="*/ 10 h 48"/>
                  <a:gd name="T54" fmla="*/ 37 w 133"/>
                  <a:gd name="T55" fmla="*/ 2 h 48"/>
                  <a:gd name="T56" fmla="*/ 20 w 133"/>
                  <a:gd name="T57" fmla="*/ 0 h 48"/>
                  <a:gd name="T58" fmla="*/ 5 w 133"/>
                  <a:gd name="T59" fmla="*/ 3 h 48"/>
                  <a:gd name="T60" fmla="*/ 0 w 133"/>
                  <a:gd name="T61" fmla="*/ 8 h 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3"/>
                  <a:gd name="T94" fmla="*/ 0 h 48"/>
                  <a:gd name="T95" fmla="*/ 133 w 133"/>
                  <a:gd name="T96" fmla="*/ 48 h 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3" h="48">
                    <a:moveTo>
                      <a:pt x="0" y="8"/>
                    </a:moveTo>
                    <a:lnTo>
                      <a:pt x="3" y="21"/>
                    </a:lnTo>
                    <a:lnTo>
                      <a:pt x="7" y="33"/>
                    </a:lnTo>
                    <a:lnTo>
                      <a:pt x="13" y="36"/>
                    </a:lnTo>
                    <a:lnTo>
                      <a:pt x="18" y="37"/>
                    </a:lnTo>
                    <a:lnTo>
                      <a:pt x="23" y="38"/>
                    </a:lnTo>
                    <a:lnTo>
                      <a:pt x="28" y="38"/>
                    </a:lnTo>
                    <a:lnTo>
                      <a:pt x="33" y="39"/>
                    </a:lnTo>
                    <a:lnTo>
                      <a:pt x="38" y="40"/>
                    </a:lnTo>
                    <a:lnTo>
                      <a:pt x="44" y="41"/>
                    </a:lnTo>
                    <a:lnTo>
                      <a:pt x="49" y="42"/>
                    </a:lnTo>
                    <a:lnTo>
                      <a:pt x="54" y="43"/>
                    </a:lnTo>
                    <a:lnTo>
                      <a:pt x="80" y="43"/>
                    </a:lnTo>
                    <a:lnTo>
                      <a:pt x="90" y="48"/>
                    </a:lnTo>
                    <a:lnTo>
                      <a:pt x="105" y="48"/>
                    </a:lnTo>
                    <a:lnTo>
                      <a:pt x="118" y="47"/>
                    </a:lnTo>
                    <a:lnTo>
                      <a:pt x="124" y="48"/>
                    </a:lnTo>
                    <a:lnTo>
                      <a:pt x="130" y="45"/>
                    </a:lnTo>
                    <a:lnTo>
                      <a:pt x="133" y="36"/>
                    </a:lnTo>
                    <a:lnTo>
                      <a:pt x="133" y="29"/>
                    </a:lnTo>
                    <a:lnTo>
                      <a:pt x="123" y="23"/>
                    </a:lnTo>
                    <a:lnTo>
                      <a:pt x="108" y="13"/>
                    </a:lnTo>
                    <a:lnTo>
                      <a:pt x="93" y="14"/>
                    </a:lnTo>
                    <a:lnTo>
                      <a:pt x="88" y="21"/>
                    </a:lnTo>
                    <a:lnTo>
                      <a:pt x="73" y="20"/>
                    </a:lnTo>
                    <a:lnTo>
                      <a:pt x="62" y="16"/>
                    </a:lnTo>
                    <a:lnTo>
                      <a:pt x="44" y="10"/>
                    </a:lnTo>
                    <a:lnTo>
                      <a:pt x="37" y="2"/>
                    </a:lnTo>
                    <a:lnTo>
                      <a:pt x="20" y="0"/>
                    </a:lnTo>
                    <a:lnTo>
                      <a:pt x="5" y="3"/>
                    </a:lnTo>
                    <a:lnTo>
                      <a:pt x="0" y="8"/>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6" name="Freeform 54"/>
              <p:cNvSpPr>
                <a:spLocks/>
              </p:cNvSpPr>
              <p:nvPr/>
            </p:nvSpPr>
            <p:spPr bwMode="auto">
              <a:xfrm>
                <a:off x="351" y="3751"/>
                <a:ext cx="24" cy="18"/>
              </a:xfrm>
              <a:custGeom>
                <a:avLst/>
                <a:gdLst>
                  <a:gd name="T0" fmla="*/ 1 w 24"/>
                  <a:gd name="T1" fmla="*/ 0 h 18"/>
                  <a:gd name="T2" fmla="*/ 12 w 24"/>
                  <a:gd name="T3" fmla="*/ 0 h 18"/>
                  <a:gd name="T4" fmla="*/ 17 w 24"/>
                  <a:gd name="T5" fmla="*/ 0 h 18"/>
                  <a:gd name="T6" fmla="*/ 21 w 24"/>
                  <a:gd name="T7" fmla="*/ 6 h 18"/>
                  <a:gd name="T8" fmla="*/ 24 w 24"/>
                  <a:gd name="T9" fmla="*/ 18 h 18"/>
                  <a:gd name="T10" fmla="*/ 17 w 24"/>
                  <a:gd name="T11" fmla="*/ 14 h 18"/>
                  <a:gd name="T12" fmla="*/ 15 w 24"/>
                  <a:gd name="T13" fmla="*/ 10 h 18"/>
                  <a:gd name="T14" fmla="*/ 14 w 24"/>
                  <a:gd name="T15" fmla="*/ 6 h 18"/>
                  <a:gd name="T16" fmla="*/ 11 w 24"/>
                  <a:gd name="T17" fmla="*/ 6 h 18"/>
                  <a:gd name="T18" fmla="*/ 7 w 24"/>
                  <a:gd name="T19" fmla="*/ 6 h 18"/>
                  <a:gd name="T20" fmla="*/ 0 w 24"/>
                  <a:gd name="T21" fmla="*/ 4 h 18"/>
                  <a:gd name="T22" fmla="*/ 1 w 24"/>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8"/>
                  <a:gd name="T38" fmla="*/ 24 w 24"/>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8">
                    <a:moveTo>
                      <a:pt x="1" y="0"/>
                    </a:moveTo>
                    <a:lnTo>
                      <a:pt x="12" y="0"/>
                    </a:lnTo>
                    <a:lnTo>
                      <a:pt x="17" y="0"/>
                    </a:lnTo>
                    <a:lnTo>
                      <a:pt x="21" y="6"/>
                    </a:lnTo>
                    <a:lnTo>
                      <a:pt x="24" y="18"/>
                    </a:lnTo>
                    <a:lnTo>
                      <a:pt x="17" y="14"/>
                    </a:lnTo>
                    <a:lnTo>
                      <a:pt x="15" y="10"/>
                    </a:lnTo>
                    <a:lnTo>
                      <a:pt x="14" y="6"/>
                    </a:lnTo>
                    <a:lnTo>
                      <a:pt x="11" y="6"/>
                    </a:lnTo>
                    <a:lnTo>
                      <a:pt x="7" y="6"/>
                    </a:lnTo>
                    <a:lnTo>
                      <a:pt x="0" y="4"/>
                    </a:lnTo>
                    <a:lnTo>
                      <a:pt x="1" y="0"/>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7" name="Freeform 55"/>
              <p:cNvSpPr>
                <a:spLocks/>
              </p:cNvSpPr>
              <p:nvPr/>
            </p:nvSpPr>
            <p:spPr bwMode="auto">
              <a:xfrm>
                <a:off x="339" y="3759"/>
                <a:ext cx="34" cy="18"/>
              </a:xfrm>
              <a:custGeom>
                <a:avLst/>
                <a:gdLst>
                  <a:gd name="T0" fmla="*/ 0 w 34"/>
                  <a:gd name="T1" fmla="*/ 0 h 18"/>
                  <a:gd name="T2" fmla="*/ 10 w 34"/>
                  <a:gd name="T3" fmla="*/ 0 h 18"/>
                  <a:gd name="T4" fmla="*/ 20 w 34"/>
                  <a:gd name="T5" fmla="*/ 1 h 18"/>
                  <a:gd name="T6" fmla="*/ 26 w 34"/>
                  <a:gd name="T7" fmla="*/ 8 h 18"/>
                  <a:gd name="T8" fmla="*/ 33 w 34"/>
                  <a:gd name="T9" fmla="*/ 12 h 18"/>
                  <a:gd name="T10" fmla="*/ 34 w 34"/>
                  <a:gd name="T11" fmla="*/ 18 h 18"/>
                  <a:gd name="T12" fmla="*/ 28 w 34"/>
                  <a:gd name="T13" fmla="*/ 18 h 18"/>
                  <a:gd name="T14" fmla="*/ 25 w 34"/>
                  <a:gd name="T15" fmla="*/ 13 h 18"/>
                  <a:gd name="T16" fmla="*/ 17 w 34"/>
                  <a:gd name="T17" fmla="*/ 7 h 18"/>
                  <a:gd name="T18" fmla="*/ 10 w 34"/>
                  <a:gd name="T19" fmla="*/ 5 h 18"/>
                  <a:gd name="T20" fmla="*/ 2 w 34"/>
                  <a:gd name="T21" fmla="*/ 4 h 18"/>
                  <a:gd name="T22" fmla="*/ 0 w 34"/>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18"/>
                  <a:gd name="T38" fmla="*/ 34 w 34"/>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18">
                    <a:moveTo>
                      <a:pt x="0" y="0"/>
                    </a:moveTo>
                    <a:lnTo>
                      <a:pt x="10" y="0"/>
                    </a:lnTo>
                    <a:lnTo>
                      <a:pt x="20" y="1"/>
                    </a:lnTo>
                    <a:lnTo>
                      <a:pt x="26" y="8"/>
                    </a:lnTo>
                    <a:lnTo>
                      <a:pt x="33" y="12"/>
                    </a:lnTo>
                    <a:lnTo>
                      <a:pt x="34" y="18"/>
                    </a:lnTo>
                    <a:lnTo>
                      <a:pt x="28" y="18"/>
                    </a:lnTo>
                    <a:lnTo>
                      <a:pt x="25" y="13"/>
                    </a:lnTo>
                    <a:lnTo>
                      <a:pt x="17" y="7"/>
                    </a:lnTo>
                    <a:lnTo>
                      <a:pt x="10" y="5"/>
                    </a:lnTo>
                    <a:lnTo>
                      <a:pt x="2" y="4"/>
                    </a:lnTo>
                    <a:lnTo>
                      <a:pt x="0" y="0"/>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8" name="Freeform 56"/>
              <p:cNvSpPr>
                <a:spLocks/>
              </p:cNvSpPr>
              <p:nvPr/>
            </p:nvSpPr>
            <p:spPr bwMode="auto">
              <a:xfrm>
                <a:off x="337" y="3763"/>
                <a:ext cx="31" cy="33"/>
              </a:xfrm>
              <a:custGeom>
                <a:avLst/>
                <a:gdLst>
                  <a:gd name="T0" fmla="*/ 1 w 31"/>
                  <a:gd name="T1" fmla="*/ 0 h 33"/>
                  <a:gd name="T2" fmla="*/ 10 w 31"/>
                  <a:gd name="T3" fmla="*/ 2 h 33"/>
                  <a:gd name="T4" fmla="*/ 19 w 31"/>
                  <a:gd name="T5" fmla="*/ 6 h 33"/>
                  <a:gd name="T6" fmla="*/ 26 w 31"/>
                  <a:gd name="T7" fmla="*/ 13 h 33"/>
                  <a:gd name="T8" fmla="*/ 31 w 31"/>
                  <a:gd name="T9" fmla="*/ 18 h 33"/>
                  <a:gd name="T10" fmla="*/ 29 w 31"/>
                  <a:gd name="T11" fmla="*/ 22 h 33"/>
                  <a:gd name="T12" fmla="*/ 25 w 31"/>
                  <a:gd name="T13" fmla="*/ 19 h 33"/>
                  <a:gd name="T14" fmla="*/ 24 w 31"/>
                  <a:gd name="T15" fmla="*/ 24 h 33"/>
                  <a:gd name="T16" fmla="*/ 21 w 31"/>
                  <a:gd name="T17" fmla="*/ 27 h 33"/>
                  <a:gd name="T18" fmla="*/ 20 w 31"/>
                  <a:gd name="T19" fmla="*/ 33 h 33"/>
                  <a:gd name="T20" fmla="*/ 15 w 31"/>
                  <a:gd name="T21" fmla="*/ 29 h 33"/>
                  <a:gd name="T22" fmla="*/ 15 w 31"/>
                  <a:gd name="T23" fmla="*/ 23 h 33"/>
                  <a:gd name="T24" fmla="*/ 7 w 31"/>
                  <a:gd name="T25" fmla="*/ 17 h 33"/>
                  <a:gd name="T26" fmla="*/ 3 w 31"/>
                  <a:gd name="T27" fmla="*/ 14 h 33"/>
                  <a:gd name="T28" fmla="*/ 3 w 31"/>
                  <a:gd name="T29" fmla="*/ 9 h 33"/>
                  <a:gd name="T30" fmla="*/ 8 w 31"/>
                  <a:gd name="T31" fmla="*/ 10 h 33"/>
                  <a:gd name="T32" fmla="*/ 16 w 31"/>
                  <a:gd name="T33" fmla="*/ 17 h 33"/>
                  <a:gd name="T34" fmla="*/ 20 w 31"/>
                  <a:gd name="T35" fmla="*/ 17 h 33"/>
                  <a:gd name="T36" fmla="*/ 18 w 31"/>
                  <a:gd name="T37" fmla="*/ 12 h 33"/>
                  <a:gd name="T38" fmla="*/ 14 w 31"/>
                  <a:gd name="T39" fmla="*/ 8 h 33"/>
                  <a:gd name="T40" fmla="*/ 6 w 31"/>
                  <a:gd name="T41" fmla="*/ 7 h 33"/>
                  <a:gd name="T42" fmla="*/ 0 w 31"/>
                  <a:gd name="T43" fmla="*/ 5 h 33"/>
                  <a:gd name="T44" fmla="*/ 1 w 31"/>
                  <a:gd name="T45" fmla="*/ 0 h 3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33"/>
                  <a:gd name="T71" fmla="*/ 31 w 31"/>
                  <a:gd name="T72" fmla="*/ 33 h 3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33">
                    <a:moveTo>
                      <a:pt x="1" y="0"/>
                    </a:moveTo>
                    <a:lnTo>
                      <a:pt x="10" y="2"/>
                    </a:lnTo>
                    <a:lnTo>
                      <a:pt x="19" y="6"/>
                    </a:lnTo>
                    <a:lnTo>
                      <a:pt x="26" y="13"/>
                    </a:lnTo>
                    <a:lnTo>
                      <a:pt x="31" y="18"/>
                    </a:lnTo>
                    <a:lnTo>
                      <a:pt x="29" y="22"/>
                    </a:lnTo>
                    <a:lnTo>
                      <a:pt x="25" y="19"/>
                    </a:lnTo>
                    <a:lnTo>
                      <a:pt x="24" y="24"/>
                    </a:lnTo>
                    <a:lnTo>
                      <a:pt x="21" y="27"/>
                    </a:lnTo>
                    <a:lnTo>
                      <a:pt x="20" y="33"/>
                    </a:lnTo>
                    <a:lnTo>
                      <a:pt x="15" y="29"/>
                    </a:lnTo>
                    <a:lnTo>
                      <a:pt x="15" y="23"/>
                    </a:lnTo>
                    <a:lnTo>
                      <a:pt x="7" y="17"/>
                    </a:lnTo>
                    <a:lnTo>
                      <a:pt x="3" y="14"/>
                    </a:lnTo>
                    <a:lnTo>
                      <a:pt x="3" y="9"/>
                    </a:lnTo>
                    <a:lnTo>
                      <a:pt x="8" y="10"/>
                    </a:lnTo>
                    <a:lnTo>
                      <a:pt x="16" y="17"/>
                    </a:lnTo>
                    <a:lnTo>
                      <a:pt x="20" y="17"/>
                    </a:lnTo>
                    <a:lnTo>
                      <a:pt x="18" y="12"/>
                    </a:lnTo>
                    <a:lnTo>
                      <a:pt x="14" y="8"/>
                    </a:lnTo>
                    <a:lnTo>
                      <a:pt x="6" y="7"/>
                    </a:lnTo>
                    <a:lnTo>
                      <a:pt x="0" y="5"/>
                    </a:lnTo>
                    <a:lnTo>
                      <a:pt x="1" y="0"/>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49" name="Freeform 57"/>
              <p:cNvSpPr>
                <a:spLocks/>
              </p:cNvSpPr>
              <p:nvPr/>
            </p:nvSpPr>
            <p:spPr bwMode="auto">
              <a:xfrm>
                <a:off x="244" y="3884"/>
                <a:ext cx="52" cy="71"/>
              </a:xfrm>
              <a:custGeom>
                <a:avLst/>
                <a:gdLst>
                  <a:gd name="T0" fmla="*/ 32 w 52"/>
                  <a:gd name="T1" fmla="*/ 0 h 71"/>
                  <a:gd name="T2" fmla="*/ 0 w 52"/>
                  <a:gd name="T3" fmla="*/ 53 h 71"/>
                  <a:gd name="T4" fmla="*/ 7 w 52"/>
                  <a:gd name="T5" fmla="*/ 56 h 71"/>
                  <a:gd name="T6" fmla="*/ 17 w 52"/>
                  <a:gd name="T7" fmla="*/ 61 h 71"/>
                  <a:gd name="T8" fmla="*/ 36 w 52"/>
                  <a:gd name="T9" fmla="*/ 71 h 71"/>
                  <a:gd name="T10" fmla="*/ 52 w 52"/>
                  <a:gd name="T11" fmla="*/ 2 h 71"/>
                  <a:gd name="T12" fmla="*/ 43 w 52"/>
                  <a:gd name="T13" fmla="*/ 3 h 71"/>
                  <a:gd name="T14" fmla="*/ 32 w 52"/>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71"/>
                  <a:gd name="T26" fmla="*/ 52 w 52"/>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71">
                    <a:moveTo>
                      <a:pt x="32" y="0"/>
                    </a:moveTo>
                    <a:lnTo>
                      <a:pt x="0" y="53"/>
                    </a:lnTo>
                    <a:lnTo>
                      <a:pt x="7" y="56"/>
                    </a:lnTo>
                    <a:lnTo>
                      <a:pt x="17" y="61"/>
                    </a:lnTo>
                    <a:lnTo>
                      <a:pt x="36" y="71"/>
                    </a:lnTo>
                    <a:lnTo>
                      <a:pt x="52" y="2"/>
                    </a:lnTo>
                    <a:lnTo>
                      <a:pt x="43" y="3"/>
                    </a:lnTo>
                    <a:lnTo>
                      <a:pt x="32" y="0"/>
                    </a:lnTo>
                    <a:close/>
                  </a:path>
                </a:pathLst>
              </a:custGeom>
              <a:solidFill>
                <a:srgbClr val="282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0" name="Freeform 58"/>
              <p:cNvSpPr>
                <a:spLocks/>
              </p:cNvSpPr>
              <p:nvPr/>
            </p:nvSpPr>
            <p:spPr bwMode="auto">
              <a:xfrm>
                <a:off x="230" y="3820"/>
                <a:ext cx="14" cy="29"/>
              </a:xfrm>
              <a:custGeom>
                <a:avLst/>
                <a:gdLst>
                  <a:gd name="T0" fmla="*/ 3 w 14"/>
                  <a:gd name="T1" fmla="*/ 2 h 29"/>
                  <a:gd name="T2" fmla="*/ 0 w 14"/>
                  <a:gd name="T3" fmla="*/ 11 h 29"/>
                  <a:gd name="T4" fmla="*/ 1 w 14"/>
                  <a:gd name="T5" fmla="*/ 17 h 29"/>
                  <a:gd name="T6" fmla="*/ 2 w 14"/>
                  <a:gd name="T7" fmla="*/ 27 h 29"/>
                  <a:gd name="T8" fmla="*/ 12 w 14"/>
                  <a:gd name="T9" fmla="*/ 29 h 29"/>
                  <a:gd name="T10" fmla="*/ 12 w 14"/>
                  <a:gd name="T11" fmla="*/ 20 h 29"/>
                  <a:gd name="T12" fmla="*/ 14 w 14"/>
                  <a:gd name="T13" fmla="*/ 9 h 29"/>
                  <a:gd name="T14" fmla="*/ 14 w 14"/>
                  <a:gd name="T15" fmla="*/ 0 h 29"/>
                  <a:gd name="T16" fmla="*/ 3 w 14"/>
                  <a:gd name="T17" fmla="*/ 2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9"/>
                  <a:gd name="T29" fmla="*/ 14 w 14"/>
                  <a:gd name="T30" fmla="*/ 29 h 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9">
                    <a:moveTo>
                      <a:pt x="3" y="2"/>
                    </a:moveTo>
                    <a:lnTo>
                      <a:pt x="0" y="11"/>
                    </a:lnTo>
                    <a:lnTo>
                      <a:pt x="1" y="17"/>
                    </a:lnTo>
                    <a:lnTo>
                      <a:pt x="2" y="27"/>
                    </a:lnTo>
                    <a:lnTo>
                      <a:pt x="12" y="29"/>
                    </a:lnTo>
                    <a:lnTo>
                      <a:pt x="12" y="20"/>
                    </a:lnTo>
                    <a:lnTo>
                      <a:pt x="14" y="9"/>
                    </a:lnTo>
                    <a:lnTo>
                      <a:pt x="14" y="0"/>
                    </a:lnTo>
                    <a:lnTo>
                      <a:pt x="3" y="2"/>
                    </a:lnTo>
                    <a:close/>
                  </a:path>
                </a:pathLst>
              </a:custGeom>
              <a:solidFill>
                <a:srgbClr val="D1A0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1" name="Freeform 59"/>
              <p:cNvSpPr>
                <a:spLocks/>
              </p:cNvSpPr>
              <p:nvPr/>
            </p:nvSpPr>
            <p:spPr bwMode="auto">
              <a:xfrm>
                <a:off x="264" y="3848"/>
                <a:ext cx="19" cy="31"/>
              </a:xfrm>
              <a:custGeom>
                <a:avLst/>
                <a:gdLst>
                  <a:gd name="T0" fmla="*/ 1 w 19"/>
                  <a:gd name="T1" fmla="*/ 8 h 31"/>
                  <a:gd name="T2" fmla="*/ 7 w 19"/>
                  <a:gd name="T3" fmla="*/ 6 h 31"/>
                  <a:gd name="T4" fmla="*/ 16 w 19"/>
                  <a:gd name="T5" fmla="*/ 0 h 31"/>
                  <a:gd name="T6" fmla="*/ 19 w 19"/>
                  <a:gd name="T7" fmla="*/ 1 h 31"/>
                  <a:gd name="T8" fmla="*/ 16 w 19"/>
                  <a:gd name="T9" fmla="*/ 4 h 31"/>
                  <a:gd name="T10" fmla="*/ 16 w 19"/>
                  <a:gd name="T11" fmla="*/ 8 h 31"/>
                  <a:gd name="T12" fmla="*/ 11 w 19"/>
                  <a:gd name="T13" fmla="*/ 11 h 31"/>
                  <a:gd name="T14" fmla="*/ 11 w 19"/>
                  <a:gd name="T15" fmla="*/ 16 h 31"/>
                  <a:gd name="T16" fmla="*/ 7 w 19"/>
                  <a:gd name="T17" fmla="*/ 19 h 31"/>
                  <a:gd name="T18" fmla="*/ 7 w 19"/>
                  <a:gd name="T19" fmla="*/ 24 h 31"/>
                  <a:gd name="T20" fmla="*/ 8 w 19"/>
                  <a:gd name="T21" fmla="*/ 31 h 31"/>
                  <a:gd name="T22" fmla="*/ 4 w 19"/>
                  <a:gd name="T23" fmla="*/ 28 h 31"/>
                  <a:gd name="T24" fmla="*/ 0 w 19"/>
                  <a:gd name="T25" fmla="*/ 22 h 31"/>
                  <a:gd name="T26" fmla="*/ 0 w 19"/>
                  <a:gd name="T27" fmla="*/ 17 h 31"/>
                  <a:gd name="T28" fmla="*/ 1 w 19"/>
                  <a:gd name="T29" fmla="*/ 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31"/>
                  <a:gd name="T47" fmla="*/ 19 w 19"/>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31">
                    <a:moveTo>
                      <a:pt x="1" y="8"/>
                    </a:moveTo>
                    <a:lnTo>
                      <a:pt x="7" y="6"/>
                    </a:lnTo>
                    <a:lnTo>
                      <a:pt x="16" y="0"/>
                    </a:lnTo>
                    <a:lnTo>
                      <a:pt x="19" y="1"/>
                    </a:lnTo>
                    <a:lnTo>
                      <a:pt x="16" y="4"/>
                    </a:lnTo>
                    <a:lnTo>
                      <a:pt x="16" y="8"/>
                    </a:lnTo>
                    <a:lnTo>
                      <a:pt x="11" y="11"/>
                    </a:lnTo>
                    <a:lnTo>
                      <a:pt x="11" y="16"/>
                    </a:lnTo>
                    <a:lnTo>
                      <a:pt x="7" y="19"/>
                    </a:lnTo>
                    <a:lnTo>
                      <a:pt x="7" y="24"/>
                    </a:lnTo>
                    <a:lnTo>
                      <a:pt x="8" y="31"/>
                    </a:lnTo>
                    <a:lnTo>
                      <a:pt x="4" y="28"/>
                    </a:lnTo>
                    <a:lnTo>
                      <a:pt x="0" y="22"/>
                    </a:lnTo>
                    <a:lnTo>
                      <a:pt x="0" y="17"/>
                    </a:lnTo>
                    <a:lnTo>
                      <a:pt x="1" y="8"/>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2" name="Freeform 60"/>
              <p:cNvSpPr>
                <a:spLocks/>
              </p:cNvSpPr>
              <p:nvPr/>
            </p:nvSpPr>
            <p:spPr bwMode="auto">
              <a:xfrm>
                <a:off x="182" y="3838"/>
                <a:ext cx="81" cy="40"/>
              </a:xfrm>
              <a:custGeom>
                <a:avLst/>
                <a:gdLst>
                  <a:gd name="T0" fmla="*/ 32 w 81"/>
                  <a:gd name="T1" fmla="*/ 0 h 40"/>
                  <a:gd name="T2" fmla="*/ 47 w 81"/>
                  <a:gd name="T3" fmla="*/ 9 h 40"/>
                  <a:gd name="T4" fmla="*/ 43 w 81"/>
                  <a:gd name="T5" fmla="*/ 14 h 40"/>
                  <a:gd name="T6" fmla="*/ 48 w 81"/>
                  <a:gd name="T7" fmla="*/ 18 h 40"/>
                  <a:gd name="T8" fmla="*/ 63 w 81"/>
                  <a:gd name="T9" fmla="*/ 18 h 40"/>
                  <a:gd name="T10" fmla="*/ 81 w 81"/>
                  <a:gd name="T11" fmla="*/ 18 h 40"/>
                  <a:gd name="T12" fmla="*/ 79 w 81"/>
                  <a:gd name="T13" fmla="*/ 26 h 40"/>
                  <a:gd name="T14" fmla="*/ 81 w 81"/>
                  <a:gd name="T15" fmla="*/ 30 h 40"/>
                  <a:gd name="T16" fmla="*/ 81 w 81"/>
                  <a:gd name="T17" fmla="*/ 35 h 40"/>
                  <a:gd name="T18" fmla="*/ 81 w 81"/>
                  <a:gd name="T19" fmla="*/ 40 h 40"/>
                  <a:gd name="T20" fmla="*/ 76 w 81"/>
                  <a:gd name="T21" fmla="*/ 36 h 40"/>
                  <a:gd name="T22" fmla="*/ 70 w 81"/>
                  <a:gd name="T23" fmla="*/ 36 h 40"/>
                  <a:gd name="T24" fmla="*/ 59 w 81"/>
                  <a:gd name="T25" fmla="*/ 36 h 40"/>
                  <a:gd name="T26" fmla="*/ 43 w 81"/>
                  <a:gd name="T27" fmla="*/ 37 h 40"/>
                  <a:gd name="T28" fmla="*/ 23 w 81"/>
                  <a:gd name="T29" fmla="*/ 34 h 40"/>
                  <a:gd name="T30" fmla="*/ 15 w 81"/>
                  <a:gd name="T31" fmla="*/ 32 h 40"/>
                  <a:gd name="T32" fmla="*/ 7 w 81"/>
                  <a:gd name="T33" fmla="*/ 30 h 40"/>
                  <a:gd name="T34" fmla="*/ 3 w 81"/>
                  <a:gd name="T35" fmla="*/ 18 h 40"/>
                  <a:gd name="T36" fmla="*/ 0 w 81"/>
                  <a:gd name="T37" fmla="*/ 9 h 40"/>
                  <a:gd name="T38" fmla="*/ 3 w 81"/>
                  <a:gd name="T39" fmla="*/ 6 h 40"/>
                  <a:gd name="T40" fmla="*/ 7 w 81"/>
                  <a:gd name="T41" fmla="*/ 3 h 40"/>
                  <a:gd name="T42" fmla="*/ 10 w 81"/>
                  <a:gd name="T43" fmla="*/ 2 h 40"/>
                  <a:gd name="T44" fmla="*/ 14 w 81"/>
                  <a:gd name="T45" fmla="*/ 1 h 40"/>
                  <a:gd name="T46" fmla="*/ 18 w 81"/>
                  <a:gd name="T47" fmla="*/ 0 h 40"/>
                  <a:gd name="T48" fmla="*/ 22 w 81"/>
                  <a:gd name="T49" fmla="*/ 0 h 40"/>
                  <a:gd name="T50" fmla="*/ 27 w 81"/>
                  <a:gd name="T51" fmla="*/ 0 h 40"/>
                  <a:gd name="T52" fmla="*/ 32 w 81"/>
                  <a:gd name="T53" fmla="*/ 0 h 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
                  <a:gd name="T82" fmla="*/ 0 h 40"/>
                  <a:gd name="T83" fmla="*/ 81 w 81"/>
                  <a:gd name="T84" fmla="*/ 40 h 4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 h="40">
                    <a:moveTo>
                      <a:pt x="32" y="0"/>
                    </a:moveTo>
                    <a:lnTo>
                      <a:pt x="47" y="9"/>
                    </a:lnTo>
                    <a:lnTo>
                      <a:pt x="43" y="14"/>
                    </a:lnTo>
                    <a:lnTo>
                      <a:pt x="48" y="18"/>
                    </a:lnTo>
                    <a:lnTo>
                      <a:pt x="63" y="18"/>
                    </a:lnTo>
                    <a:lnTo>
                      <a:pt x="81" y="18"/>
                    </a:lnTo>
                    <a:lnTo>
                      <a:pt x="79" y="26"/>
                    </a:lnTo>
                    <a:lnTo>
                      <a:pt x="81" y="30"/>
                    </a:lnTo>
                    <a:lnTo>
                      <a:pt x="81" y="35"/>
                    </a:lnTo>
                    <a:lnTo>
                      <a:pt x="81" y="40"/>
                    </a:lnTo>
                    <a:lnTo>
                      <a:pt x="76" y="36"/>
                    </a:lnTo>
                    <a:lnTo>
                      <a:pt x="70" y="36"/>
                    </a:lnTo>
                    <a:lnTo>
                      <a:pt x="59" y="36"/>
                    </a:lnTo>
                    <a:lnTo>
                      <a:pt x="43" y="37"/>
                    </a:lnTo>
                    <a:lnTo>
                      <a:pt x="23" y="34"/>
                    </a:lnTo>
                    <a:lnTo>
                      <a:pt x="15" y="32"/>
                    </a:lnTo>
                    <a:lnTo>
                      <a:pt x="7" y="30"/>
                    </a:lnTo>
                    <a:lnTo>
                      <a:pt x="3" y="18"/>
                    </a:lnTo>
                    <a:lnTo>
                      <a:pt x="0" y="9"/>
                    </a:lnTo>
                    <a:lnTo>
                      <a:pt x="3" y="6"/>
                    </a:lnTo>
                    <a:lnTo>
                      <a:pt x="7" y="3"/>
                    </a:lnTo>
                    <a:lnTo>
                      <a:pt x="10" y="2"/>
                    </a:lnTo>
                    <a:lnTo>
                      <a:pt x="14" y="1"/>
                    </a:lnTo>
                    <a:lnTo>
                      <a:pt x="18" y="0"/>
                    </a:lnTo>
                    <a:lnTo>
                      <a:pt x="22" y="0"/>
                    </a:lnTo>
                    <a:lnTo>
                      <a:pt x="27" y="0"/>
                    </a:lnTo>
                    <a:lnTo>
                      <a:pt x="32" y="0"/>
                    </a:lnTo>
                    <a:close/>
                  </a:path>
                </a:pathLst>
              </a:custGeom>
              <a:solidFill>
                <a:srgbClr val="DB68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3" name="Freeform 61"/>
              <p:cNvSpPr>
                <a:spLocks/>
              </p:cNvSpPr>
              <p:nvPr/>
            </p:nvSpPr>
            <p:spPr bwMode="auto">
              <a:xfrm>
                <a:off x="178" y="3827"/>
                <a:ext cx="20" cy="18"/>
              </a:xfrm>
              <a:custGeom>
                <a:avLst/>
                <a:gdLst>
                  <a:gd name="T0" fmla="*/ 0 w 20"/>
                  <a:gd name="T1" fmla="*/ 13 h 18"/>
                  <a:gd name="T2" fmla="*/ 2 w 20"/>
                  <a:gd name="T3" fmla="*/ 4 h 18"/>
                  <a:gd name="T4" fmla="*/ 8 w 20"/>
                  <a:gd name="T5" fmla="*/ 6 h 18"/>
                  <a:gd name="T6" fmla="*/ 8 w 20"/>
                  <a:gd name="T7" fmla="*/ 0 h 18"/>
                  <a:gd name="T8" fmla="*/ 15 w 20"/>
                  <a:gd name="T9" fmla="*/ 0 h 18"/>
                  <a:gd name="T10" fmla="*/ 15 w 20"/>
                  <a:gd name="T11" fmla="*/ 6 h 18"/>
                  <a:gd name="T12" fmla="*/ 20 w 20"/>
                  <a:gd name="T13" fmla="*/ 6 h 18"/>
                  <a:gd name="T14" fmla="*/ 14 w 20"/>
                  <a:gd name="T15" fmla="*/ 9 h 18"/>
                  <a:gd name="T16" fmla="*/ 3 w 20"/>
                  <a:gd name="T17" fmla="*/ 18 h 18"/>
                  <a:gd name="T18" fmla="*/ 0 w 20"/>
                  <a:gd name="T19" fmla="*/ 13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8"/>
                  <a:gd name="T32" fmla="*/ 20 w 20"/>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8">
                    <a:moveTo>
                      <a:pt x="0" y="13"/>
                    </a:moveTo>
                    <a:lnTo>
                      <a:pt x="2" y="4"/>
                    </a:lnTo>
                    <a:lnTo>
                      <a:pt x="8" y="6"/>
                    </a:lnTo>
                    <a:lnTo>
                      <a:pt x="8" y="0"/>
                    </a:lnTo>
                    <a:lnTo>
                      <a:pt x="15" y="0"/>
                    </a:lnTo>
                    <a:lnTo>
                      <a:pt x="15" y="6"/>
                    </a:lnTo>
                    <a:lnTo>
                      <a:pt x="20" y="6"/>
                    </a:lnTo>
                    <a:lnTo>
                      <a:pt x="14" y="9"/>
                    </a:lnTo>
                    <a:lnTo>
                      <a:pt x="3" y="18"/>
                    </a:lnTo>
                    <a:lnTo>
                      <a:pt x="0" y="13"/>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4" name="Freeform 62"/>
              <p:cNvSpPr>
                <a:spLocks/>
              </p:cNvSpPr>
              <p:nvPr/>
            </p:nvSpPr>
            <p:spPr bwMode="auto">
              <a:xfrm>
                <a:off x="202" y="3790"/>
                <a:ext cx="20" cy="14"/>
              </a:xfrm>
              <a:custGeom>
                <a:avLst/>
                <a:gdLst>
                  <a:gd name="T0" fmla="*/ 5 w 20"/>
                  <a:gd name="T1" fmla="*/ 13 h 14"/>
                  <a:gd name="T2" fmla="*/ 0 w 20"/>
                  <a:gd name="T3" fmla="*/ 8 h 14"/>
                  <a:gd name="T4" fmla="*/ 0 w 20"/>
                  <a:gd name="T5" fmla="*/ 0 h 14"/>
                  <a:gd name="T6" fmla="*/ 9 w 20"/>
                  <a:gd name="T7" fmla="*/ 0 h 14"/>
                  <a:gd name="T8" fmla="*/ 9 w 20"/>
                  <a:gd name="T9" fmla="*/ 5 h 14"/>
                  <a:gd name="T10" fmla="*/ 13 w 20"/>
                  <a:gd name="T11" fmla="*/ 9 h 14"/>
                  <a:gd name="T12" fmla="*/ 16 w 20"/>
                  <a:gd name="T13" fmla="*/ 3 h 14"/>
                  <a:gd name="T14" fmla="*/ 20 w 20"/>
                  <a:gd name="T15" fmla="*/ 8 h 14"/>
                  <a:gd name="T16" fmla="*/ 20 w 20"/>
                  <a:gd name="T17" fmla="*/ 14 h 14"/>
                  <a:gd name="T18" fmla="*/ 13 w 20"/>
                  <a:gd name="T19" fmla="*/ 14 h 14"/>
                  <a:gd name="T20" fmla="*/ 5 w 20"/>
                  <a:gd name="T21" fmla="*/ 13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4"/>
                  <a:gd name="T35" fmla="*/ 20 w 2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4">
                    <a:moveTo>
                      <a:pt x="5" y="13"/>
                    </a:moveTo>
                    <a:lnTo>
                      <a:pt x="0" y="8"/>
                    </a:lnTo>
                    <a:lnTo>
                      <a:pt x="0" y="0"/>
                    </a:lnTo>
                    <a:lnTo>
                      <a:pt x="9" y="0"/>
                    </a:lnTo>
                    <a:lnTo>
                      <a:pt x="9" y="5"/>
                    </a:lnTo>
                    <a:lnTo>
                      <a:pt x="13" y="9"/>
                    </a:lnTo>
                    <a:lnTo>
                      <a:pt x="16" y="3"/>
                    </a:lnTo>
                    <a:lnTo>
                      <a:pt x="20" y="8"/>
                    </a:lnTo>
                    <a:lnTo>
                      <a:pt x="20" y="14"/>
                    </a:lnTo>
                    <a:lnTo>
                      <a:pt x="13" y="14"/>
                    </a:lnTo>
                    <a:lnTo>
                      <a:pt x="5" y="13"/>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5" name="Freeform 63"/>
              <p:cNvSpPr>
                <a:spLocks/>
              </p:cNvSpPr>
              <p:nvPr/>
            </p:nvSpPr>
            <p:spPr bwMode="auto">
              <a:xfrm>
                <a:off x="224" y="3757"/>
                <a:ext cx="11" cy="23"/>
              </a:xfrm>
              <a:custGeom>
                <a:avLst/>
                <a:gdLst>
                  <a:gd name="T0" fmla="*/ 1 w 11"/>
                  <a:gd name="T1" fmla="*/ 19 h 23"/>
                  <a:gd name="T2" fmla="*/ 0 w 11"/>
                  <a:gd name="T3" fmla="*/ 13 h 23"/>
                  <a:gd name="T4" fmla="*/ 2 w 11"/>
                  <a:gd name="T5" fmla="*/ 4 h 23"/>
                  <a:gd name="T6" fmla="*/ 7 w 11"/>
                  <a:gd name="T7" fmla="*/ 0 h 23"/>
                  <a:gd name="T8" fmla="*/ 8 w 11"/>
                  <a:gd name="T9" fmla="*/ 6 h 23"/>
                  <a:gd name="T10" fmla="*/ 7 w 11"/>
                  <a:gd name="T11" fmla="*/ 10 h 23"/>
                  <a:gd name="T12" fmla="*/ 11 w 11"/>
                  <a:gd name="T13" fmla="*/ 15 h 23"/>
                  <a:gd name="T14" fmla="*/ 11 w 11"/>
                  <a:gd name="T15" fmla="*/ 23 h 23"/>
                  <a:gd name="T16" fmla="*/ 5 w 11"/>
                  <a:gd name="T17" fmla="*/ 23 h 23"/>
                  <a:gd name="T18" fmla="*/ 1 w 11"/>
                  <a:gd name="T19" fmla="*/ 19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3"/>
                  <a:gd name="T32" fmla="*/ 11 w 11"/>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3">
                    <a:moveTo>
                      <a:pt x="1" y="19"/>
                    </a:moveTo>
                    <a:lnTo>
                      <a:pt x="0" y="13"/>
                    </a:lnTo>
                    <a:lnTo>
                      <a:pt x="2" y="4"/>
                    </a:lnTo>
                    <a:lnTo>
                      <a:pt x="7" y="0"/>
                    </a:lnTo>
                    <a:lnTo>
                      <a:pt x="8" y="6"/>
                    </a:lnTo>
                    <a:lnTo>
                      <a:pt x="7" y="10"/>
                    </a:lnTo>
                    <a:lnTo>
                      <a:pt x="11" y="15"/>
                    </a:lnTo>
                    <a:lnTo>
                      <a:pt x="11" y="23"/>
                    </a:lnTo>
                    <a:lnTo>
                      <a:pt x="5" y="23"/>
                    </a:lnTo>
                    <a:lnTo>
                      <a:pt x="1" y="19"/>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6" name="Freeform 64"/>
              <p:cNvSpPr>
                <a:spLocks/>
              </p:cNvSpPr>
              <p:nvPr/>
            </p:nvSpPr>
            <p:spPr bwMode="auto">
              <a:xfrm>
                <a:off x="271" y="3782"/>
                <a:ext cx="12" cy="31"/>
              </a:xfrm>
              <a:custGeom>
                <a:avLst/>
                <a:gdLst>
                  <a:gd name="T0" fmla="*/ 3 w 12"/>
                  <a:gd name="T1" fmla="*/ 8 h 31"/>
                  <a:gd name="T2" fmla="*/ 10 w 12"/>
                  <a:gd name="T3" fmla="*/ 0 h 31"/>
                  <a:gd name="T4" fmla="*/ 12 w 12"/>
                  <a:gd name="T5" fmla="*/ 9 h 31"/>
                  <a:gd name="T6" fmla="*/ 11 w 12"/>
                  <a:gd name="T7" fmla="*/ 20 h 31"/>
                  <a:gd name="T8" fmla="*/ 10 w 12"/>
                  <a:gd name="T9" fmla="*/ 31 h 31"/>
                  <a:gd name="T10" fmla="*/ 7 w 12"/>
                  <a:gd name="T11" fmla="*/ 26 h 31"/>
                  <a:gd name="T12" fmla="*/ 7 w 12"/>
                  <a:gd name="T13" fmla="*/ 19 h 31"/>
                  <a:gd name="T14" fmla="*/ 0 w 12"/>
                  <a:gd name="T15" fmla="*/ 19 h 31"/>
                  <a:gd name="T16" fmla="*/ 4 w 12"/>
                  <a:gd name="T17" fmla="*/ 13 h 31"/>
                  <a:gd name="T18" fmla="*/ 3 w 12"/>
                  <a:gd name="T19" fmla="*/ 8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31"/>
                  <a:gd name="T32" fmla="*/ 12 w 12"/>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31">
                    <a:moveTo>
                      <a:pt x="3" y="8"/>
                    </a:moveTo>
                    <a:lnTo>
                      <a:pt x="10" y="0"/>
                    </a:lnTo>
                    <a:lnTo>
                      <a:pt x="12" y="9"/>
                    </a:lnTo>
                    <a:lnTo>
                      <a:pt x="11" y="20"/>
                    </a:lnTo>
                    <a:lnTo>
                      <a:pt x="10" y="31"/>
                    </a:lnTo>
                    <a:lnTo>
                      <a:pt x="7" y="26"/>
                    </a:lnTo>
                    <a:lnTo>
                      <a:pt x="7" y="19"/>
                    </a:lnTo>
                    <a:lnTo>
                      <a:pt x="0" y="19"/>
                    </a:lnTo>
                    <a:lnTo>
                      <a:pt x="4" y="13"/>
                    </a:lnTo>
                    <a:lnTo>
                      <a:pt x="3" y="8"/>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7" name="Freeform 65"/>
              <p:cNvSpPr>
                <a:spLocks/>
              </p:cNvSpPr>
              <p:nvPr/>
            </p:nvSpPr>
            <p:spPr bwMode="auto">
              <a:xfrm>
                <a:off x="271" y="3832"/>
                <a:ext cx="7" cy="13"/>
              </a:xfrm>
              <a:custGeom>
                <a:avLst/>
                <a:gdLst>
                  <a:gd name="T0" fmla="*/ 2 w 7"/>
                  <a:gd name="T1" fmla="*/ 0 h 13"/>
                  <a:gd name="T2" fmla="*/ 7 w 7"/>
                  <a:gd name="T3" fmla="*/ 4 h 13"/>
                  <a:gd name="T4" fmla="*/ 7 w 7"/>
                  <a:gd name="T5" fmla="*/ 13 h 13"/>
                  <a:gd name="T6" fmla="*/ 0 w 7"/>
                  <a:gd name="T7" fmla="*/ 11 h 13"/>
                  <a:gd name="T8" fmla="*/ 2 w 7"/>
                  <a:gd name="T9" fmla="*/ 0 h 13"/>
                  <a:gd name="T10" fmla="*/ 0 60000 65536"/>
                  <a:gd name="T11" fmla="*/ 0 60000 65536"/>
                  <a:gd name="T12" fmla="*/ 0 60000 65536"/>
                  <a:gd name="T13" fmla="*/ 0 60000 65536"/>
                  <a:gd name="T14" fmla="*/ 0 60000 65536"/>
                  <a:gd name="T15" fmla="*/ 0 w 7"/>
                  <a:gd name="T16" fmla="*/ 0 h 13"/>
                  <a:gd name="T17" fmla="*/ 7 w 7"/>
                  <a:gd name="T18" fmla="*/ 13 h 13"/>
                </a:gdLst>
                <a:ahLst/>
                <a:cxnLst>
                  <a:cxn ang="T10">
                    <a:pos x="T0" y="T1"/>
                  </a:cxn>
                  <a:cxn ang="T11">
                    <a:pos x="T2" y="T3"/>
                  </a:cxn>
                  <a:cxn ang="T12">
                    <a:pos x="T4" y="T5"/>
                  </a:cxn>
                  <a:cxn ang="T13">
                    <a:pos x="T6" y="T7"/>
                  </a:cxn>
                  <a:cxn ang="T14">
                    <a:pos x="T8" y="T9"/>
                  </a:cxn>
                </a:cxnLst>
                <a:rect l="T15" t="T16" r="T17" b="T18"/>
                <a:pathLst>
                  <a:path w="7" h="13">
                    <a:moveTo>
                      <a:pt x="2" y="0"/>
                    </a:moveTo>
                    <a:lnTo>
                      <a:pt x="7" y="4"/>
                    </a:lnTo>
                    <a:lnTo>
                      <a:pt x="7" y="13"/>
                    </a:lnTo>
                    <a:lnTo>
                      <a:pt x="0" y="11"/>
                    </a:lnTo>
                    <a:lnTo>
                      <a:pt x="2" y="0"/>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8" name="Freeform 66"/>
              <p:cNvSpPr>
                <a:spLocks/>
              </p:cNvSpPr>
              <p:nvPr/>
            </p:nvSpPr>
            <p:spPr bwMode="auto">
              <a:xfrm>
                <a:off x="231" y="3828"/>
                <a:ext cx="5" cy="15"/>
              </a:xfrm>
              <a:custGeom>
                <a:avLst/>
                <a:gdLst>
                  <a:gd name="T0" fmla="*/ 0 w 5"/>
                  <a:gd name="T1" fmla="*/ 0 h 15"/>
                  <a:gd name="T2" fmla="*/ 5 w 5"/>
                  <a:gd name="T3" fmla="*/ 0 h 15"/>
                  <a:gd name="T4" fmla="*/ 5 w 5"/>
                  <a:gd name="T5" fmla="*/ 7 h 15"/>
                  <a:gd name="T6" fmla="*/ 5 w 5"/>
                  <a:gd name="T7" fmla="*/ 15 h 15"/>
                  <a:gd name="T8" fmla="*/ 0 w 5"/>
                  <a:gd name="T9" fmla="*/ 9 h 15"/>
                  <a:gd name="T10" fmla="*/ 0 w 5"/>
                  <a:gd name="T11" fmla="*/ 0 h 15"/>
                  <a:gd name="T12" fmla="*/ 0 60000 65536"/>
                  <a:gd name="T13" fmla="*/ 0 60000 65536"/>
                  <a:gd name="T14" fmla="*/ 0 60000 65536"/>
                  <a:gd name="T15" fmla="*/ 0 60000 65536"/>
                  <a:gd name="T16" fmla="*/ 0 60000 65536"/>
                  <a:gd name="T17" fmla="*/ 0 60000 65536"/>
                  <a:gd name="T18" fmla="*/ 0 w 5"/>
                  <a:gd name="T19" fmla="*/ 0 h 15"/>
                  <a:gd name="T20" fmla="*/ 5 w 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5" h="15">
                    <a:moveTo>
                      <a:pt x="0" y="0"/>
                    </a:moveTo>
                    <a:lnTo>
                      <a:pt x="5" y="0"/>
                    </a:lnTo>
                    <a:lnTo>
                      <a:pt x="5" y="7"/>
                    </a:lnTo>
                    <a:lnTo>
                      <a:pt x="5" y="15"/>
                    </a:lnTo>
                    <a:lnTo>
                      <a:pt x="0" y="9"/>
                    </a:lnTo>
                    <a:lnTo>
                      <a:pt x="0" y="0"/>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9" name="Freeform 67"/>
              <p:cNvSpPr>
                <a:spLocks/>
              </p:cNvSpPr>
              <p:nvPr/>
            </p:nvSpPr>
            <p:spPr bwMode="auto">
              <a:xfrm>
                <a:off x="303" y="3752"/>
                <a:ext cx="12" cy="11"/>
              </a:xfrm>
              <a:custGeom>
                <a:avLst/>
                <a:gdLst>
                  <a:gd name="T0" fmla="*/ 6 w 12"/>
                  <a:gd name="T1" fmla="*/ 0 h 11"/>
                  <a:gd name="T2" fmla="*/ 12 w 12"/>
                  <a:gd name="T3" fmla="*/ 7 h 11"/>
                  <a:gd name="T4" fmla="*/ 7 w 12"/>
                  <a:gd name="T5" fmla="*/ 11 h 11"/>
                  <a:gd name="T6" fmla="*/ 0 w 12"/>
                  <a:gd name="T7" fmla="*/ 7 h 11"/>
                  <a:gd name="T8" fmla="*/ 1 w 12"/>
                  <a:gd name="T9" fmla="*/ 6 h 11"/>
                  <a:gd name="T10" fmla="*/ 3 w 12"/>
                  <a:gd name="T11" fmla="*/ 4 h 11"/>
                  <a:gd name="T12" fmla="*/ 5 w 12"/>
                  <a:gd name="T13" fmla="*/ 2 h 11"/>
                  <a:gd name="T14" fmla="*/ 6 w 12"/>
                  <a:gd name="T15" fmla="*/ 0 h 11"/>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1"/>
                  <a:gd name="T26" fmla="*/ 12 w 12"/>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1">
                    <a:moveTo>
                      <a:pt x="6" y="0"/>
                    </a:moveTo>
                    <a:lnTo>
                      <a:pt x="12" y="7"/>
                    </a:lnTo>
                    <a:lnTo>
                      <a:pt x="7" y="11"/>
                    </a:lnTo>
                    <a:lnTo>
                      <a:pt x="0" y="7"/>
                    </a:lnTo>
                    <a:lnTo>
                      <a:pt x="1" y="6"/>
                    </a:lnTo>
                    <a:lnTo>
                      <a:pt x="3" y="4"/>
                    </a:lnTo>
                    <a:lnTo>
                      <a:pt x="5" y="2"/>
                    </a:lnTo>
                    <a:lnTo>
                      <a:pt x="6" y="0"/>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0" name="Freeform 68"/>
              <p:cNvSpPr>
                <a:spLocks/>
              </p:cNvSpPr>
              <p:nvPr/>
            </p:nvSpPr>
            <p:spPr bwMode="auto">
              <a:xfrm>
                <a:off x="309" y="3956"/>
                <a:ext cx="15" cy="20"/>
              </a:xfrm>
              <a:custGeom>
                <a:avLst/>
                <a:gdLst>
                  <a:gd name="T0" fmla="*/ 3 w 15"/>
                  <a:gd name="T1" fmla="*/ 0 h 20"/>
                  <a:gd name="T2" fmla="*/ 0 w 15"/>
                  <a:gd name="T3" fmla="*/ 11 h 20"/>
                  <a:gd name="T4" fmla="*/ 10 w 15"/>
                  <a:gd name="T5" fmla="*/ 20 h 20"/>
                  <a:gd name="T6" fmla="*/ 15 w 15"/>
                  <a:gd name="T7" fmla="*/ 11 h 20"/>
                  <a:gd name="T8" fmla="*/ 15 w 15"/>
                  <a:gd name="T9" fmla="*/ 10 h 20"/>
                  <a:gd name="T10" fmla="*/ 13 w 15"/>
                  <a:gd name="T11" fmla="*/ 9 h 20"/>
                  <a:gd name="T12" fmla="*/ 11 w 15"/>
                  <a:gd name="T13" fmla="*/ 8 h 20"/>
                  <a:gd name="T14" fmla="*/ 8 w 15"/>
                  <a:gd name="T15" fmla="*/ 6 h 20"/>
                  <a:gd name="T16" fmla="*/ 6 w 15"/>
                  <a:gd name="T17" fmla="*/ 4 h 20"/>
                  <a:gd name="T18" fmla="*/ 4 w 15"/>
                  <a:gd name="T19" fmla="*/ 3 h 20"/>
                  <a:gd name="T20" fmla="*/ 3 w 15"/>
                  <a:gd name="T21" fmla="*/ 1 h 20"/>
                  <a:gd name="T22" fmla="*/ 3 w 15"/>
                  <a:gd name="T23" fmla="*/ 0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20"/>
                  <a:gd name="T38" fmla="*/ 15 w 15"/>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20">
                    <a:moveTo>
                      <a:pt x="3" y="0"/>
                    </a:moveTo>
                    <a:lnTo>
                      <a:pt x="0" y="11"/>
                    </a:lnTo>
                    <a:lnTo>
                      <a:pt x="10" y="20"/>
                    </a:lnTo>
                    <a:lnTo>
                      <a:pt x="15" y="11"/>
                    </a:lnTo>
                    <a:lnTo>
                      <a:pt x="15" y="10"/>
                    </a:lnTo>
                    <a:lnTo>
                      <a:pt x="13" y="9"/>
                    </a:lnTo>
                    <a:lnTo>
                      <a:pt x="11" y="8"/>
                    </a:lnTo>
                    <a:lnTo>
                      <a:pt x="8" y="6"/>
                    </a:lnTo>
                    <a:lnTo>
                      <a:pt x="6" y="4"/>
                    </a:lnTo>
                    <a:lnTo>
                      <a:pt x="4" y="3"/>
                    </a:lnTo>
                    <a:lnTo>
                      <a:pt x="3" y="1"/>
                    </a:lnTo>
                    <a:lnTo>
                      <a:pt x="3" y="0"/>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1" name="Freeform 69"/>
              <p:cNvSpPr>
                <a:spLocks/>
              </p:cNvSpPr>
              <p:nvPr/>
            </p:nvSpPr>
            <p:spPr bwMode="auto">
              <a:xfrm>
                <a:off x="300" y="4021"/>
                <a:ext cx="35" cy="33"/>
              </a:xfrm>
              <a:custGeom>
                <a:avLst/>
                <a:gdLst>
                  <a:gd name="T0" fmla="*/ 0 w 35"/>
                  <a:gd name="T1" fmla="*/ 7 h 33"/>
                  <a:gd name="T2" fmla="*/ 10 w 35"/>
                  <a:gd name="T3" fmla="*/ 11 h 33"/>
                  <a:gd name="T4" fmla="*/ 19 w 35"/>
                  <a:gd name="T5" fmla="*/ 0 h 33"/>
                  <a:gd name="T6" fmla="*/ 31 w 35"/>
                  <a:gd name="T7" fmla="*/ 4 h 33"/>
                  <a:gd name="T8" fmla="*/ 35 w 35"/>
                  <a:gd name="T9" fmla="*/ 14 h 33"/>
                  <a:gd name="T10" fmla="*/ 24 w 35"/>
                  <a:gd name="T11" fmla="*/ 30 h 33"/>
                  <a:gd name="T12" fmla="*/ 12 w 35"/>
                  <a:gd name="T13" fmla="*/ 33 h 33"/>
                  <a:gd name="T14" fmla="*/ 12 w 35"/>
                  <a:gd name="T15" fmla="*/ 21 h 33"/>
                  <a:gd name="T16" fmla="*/ 2 w 35"/>
                  <a:gd name="T17" fmla="*/ 21 h 33"/>
                  <a:gd name="T18" fmla="*/ 0 w 35"/>
                  <a:gd name="T19" fmla="*/ 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3"/>
                  <a:gd name="T32" fmla="*/ 35 w 35"/>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3">
                    <a:moveTo>
                      <a:pt x="0" y="7"/>
                    </a:moveTo>
                    <a:lnTo>
                      <a:pt x="10" y="11"/>
                    </a:lnTo>
                    <a:lnTo>
                      <a:pt x="19" y="0"/>
                    </a:lnTo>
                    <a:lnTo>
                      <a:pt x="31" y="4"/>
                    </a:lnTo>
                    <a:lnTo>
                      <a:pt x="35" y="14"/>
                    </a:lnTo>
                    <a:lnTo>
                      <a:pt x="24" y="30"/>
                    </a:lnTo>
                    <a:lnTo>
                      <a:pt x="12" y="33"/>
                    </a:lnTo>
                    <a:lnTo>
                      <a:pt x="12" y="21"/>
                    </a:lnTo>
                    <a:lnTo>
                      <a:pt x="2" y="21"/>
                    </a:lnTo>
                    <a:lnTo>
                      <a:pt x="0" y="7"/>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2" name="Freeform 70"/>
              <p:cNvSpPr>
                <a:spLocks/>
              </p:cNvSpPr>
              <p:nvPr/>
            </p:nvSpPr>
            <p:spPr bwMode="auto">
              <a:xfrm>
                <a:off x="229" y="3990"/>
                <a:ext cx="24" cy="71"/>
              </a:xfrm>
              <a:custGeom>
                <a:avLst/>
                <a:gdLst>
                  <a:gd name="T0" fmla="*/ 12 w 24"/>
                  <a:gd name="T1" fmla="*/ 12 h 71"/>
                  <a:gd name="T2" fmla="*/ 12 w 24"/>
                  <a:gd name="T3" fmla="*/ 26 h 71"/>
                  <a:gd name="T4" fmla="*/ 2 w 24"/>
                  <a:gd name="T5" fmla="*/ 29 h 71"/>
                  <a:gd name="T6" fmla="*/ 0 w 24"/>
                  <a:gd name="T7" fmla="*/ 43 h 71"/>
                  <a:gd name="T8" fmla="*/ 10 w 24"/>
                  <a:gd name="T9" fmla="*/ 43 h 71"/>
                  <a:gd name="T10" fmla="*/ 10 w 24"/>
                  <a:gd name="T11" fmla="*/ 57 h 71"/>
                  <a:gd name="T12" fmla="*/ 7 w 24"/>
                  <a:gd name="T13" fmla="*/ 71 h 71"/>
                  <a:gd name="T14" fmla="*/ 21 w 24"/>
                  <a:gd name="T15" fmla="*/ 59 h 71"/>
                  <a:gd name="T16" fmla="*/ 19 w 24"/>
                  <a:gd name="T17" fmla="*/ 43 h 71"/>
                  <a:gd name="T18" fmla="*/ 19 w 24"/>
                  <a:gd name="T19" fmla="*/ 33 h 71"/>
                  <a:gd name="T20" fmla="*/ 24 w 24"/>
                  <a:gd name="T21" fmla="*/ 22 h 71"/>
                  <a:gd name="T22" fmla="*/ 17 w 24"/>
                  <a:gd name="T23" fmla="*/ 0 h 71"/>
                  <a:gd name="T24" fmla="*/ 12 w 24"/>
                  <a:gd name="T25" fmla="*/ 12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71"/>
                  <a:gd name="T41" fmla="*/ 24 w 24"/>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71">
                    <a:moveTo>
                      <a:pt x="12" y="12"/>
                    </a:moveTo>
                    <a:lnTo>
                      <a:pt x="12" y="26"/>
                    </a:lnTo>
                    <a:lnTo>
                      <a:pt x="2" y="29"/>
                    </a:lnTo>
                    <a:lnTo>
                      <a:pt x="0" y="43"/>
                    </a:lnTo>
                    <a:lnTo>
                      <a:pt x="10" y="43"/>
                    </a:lnTo>
                    <a:lnTo>
                      <a:pt x="10" y="57"/>
                    </a:lnTo>
                    <a:lnTo>
                      <a:pt x="7" y="71"/>
                    </a:lnTo>
                    <a:lnTo>
                      <a:pt x="21" y="59"/>
                    </a:lnTo>
                    <a:lnTo>
                      <a:pt x="19" y="43"/>
                    </a:lnTo>
                    <a:lnTo>
                      <a:pt x="19" y="33"/>
                    </a:lnTo>
                    <a:lnTo>
                      <a:pt x="24" y="22"/>
                    </a:lnTo>
                    <a:lnTo>
                      <a:pt x="17" y="0"/>
                    </a:lnTo>
                    <a:lnTo>
                      <a:pt x="12" y="12"/>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3" name="Freeform 71"/>
              <p:cNvSpPr>
                <a:spLocks/>
              </p:cNvSpPr>
              <p:nvPr/>
            </p:nvSpPr>
            <p:spPr bwMode="auto">
              <a:xfrm>
                <a:off x="241" y="4070"/>
                <a:ext cx="18" cy="47"/>
              </a:xfrm>
              <a:custGeom>
                <a:avLst/>
                <a:gdLst>
                  <a:gd name="T0" fmla="*/ 2 w 18"/>
                  <a:gd name="T1" fmla="*/ 7 h 47"/>
                  <a:gd name="T2" fmla="*/ 9 w 18"/>
                  <a:gd name="T3" fmla="*/ 25 h 47"/>
                  <a:gd name="T4" fmla="*/ 0 w 18"/>
                  <a:gd name="T5" fmla="*/ 30 h 47"/>
                  <a:gd name="T6" fmla="*/ 0 w 18"/>
                  <a:gd name="T7" fmla="*/ 47 h 47"/>
                  <a:gd name="T8" fmla="*/ 14 w 18"/>
                  <a:gd name="T9" fmla="*/ 39 h 47"/>
                  <a:gd name="T10" fmla="*/ 18 w 18"/>
                  <a:gd name="T11" fmla="*/ 21 h 47"/>
                  <a:gd name="T12" fmla="*/ 9 w 18"/>
                  <a:gd name="T13" fmla="*/ 0 h 47"/>
                  <a:gd name="T14" fmla="*/ 2 w 18"/>
                  <a:gd name="T15" fmla="*/ 7 h 47"/>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47"/>
                  <a:gd name="T26" fmla="*/ 18 w 18"/>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47">
                    <a:moveTo>
                      <a:pt x="2" y="7"/>
                    </a:moveTo>
                    <a:lnTo>
                      <a:pt x="9" y="25"/>
                    </a:lnTo>
                    <a:lnTo>
                      <a:pt x="0" y="30"/>
                    </a:lnTo>
                    <a:lnTo>
                      <a:pt x="0" y="47"/>
                    </a:lnTo>
                    <a:lnTo>
                      <a:pt x="14" y="39"/>
                    </a:lnTo>
                    <a:lnTo>
                      <a:pt x="18" y="21"/>
                    </a:lnTo>
                    <a:lnTo>
                      <a:pt x="9" y="0"/>
                    </a:lnTo>
                    <a:lnTo>
                      <a:pt x="2" y="7"/>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4" name="Freeform 72"/>
              <p:cNvSpPr>
                <a:spLocks/>
              </p:cNvSpPr>
              <p:nvPr/>
            </p:nvSpPr>
            <p:spPr bwMode="auto">
              <a:xfrm>
                <a:off x="199" y="4016"/>
                <a:ext cx="25" cy="45"/>
              </a:xfrm>
              <a:custGeom>
                <a:avLst/>
                <a:gdLst>
                  <a:gd name="T0" fmla="*/ 6 w 25"/>
                  <a:gd name="T1" fmla="*/ 0 h 45"/>
                  <a:gd name="T2" fmla="*/ 16 w 25"/>
                  <a:gd name="T3" fmla="*/ 0 h 45"/>
                  <a:gd name="T4" fmla="*/ 16 w 25"/>
                  <a:gd name="T5" fmla="*/ 10 h 45"/>
                  <a:gd name="T6" fmla="*/ 13 w 25"/>
                  <a:gd name="T7" fmla="*/ 31 h 45"/>
                  <a:gd name="T8" fmla="*/ 23 w 25"/>
                  <a:gd name="T9" fmla="*/ 28 h 45"/>
                  <a:gd name="T10" fmla="*/ 25 w 25"/>
                  <a:gd name="T11" fmla="*/ 37 h 45"/>
                  <a:gd name="T12" fmla="*/ 18 w 25"/>
                  <a:gd name="T13" fmla="*/ 45 h 45"/>
                  <a:gd name="T14" fmla="*/ 7 w 25"/>
                  <a:gd name="T15" fmla="*/ 35 h 45"/>
                  <a:gd name="T16" fmla="*/ 7 w 25"/>
                  <a:gd name="T17" fmla="*/ 19 h 45"/>
                  <a:gd name="T18" fmla="*/ 9 w 25"/>
                  <a:gd name="T19" fmla="*/ 10 h 45"/>
                  <a:gd name="T20" fmla="*/ 0 w 25"/>
                  <a:gd name="T21" fmla="*/ 9 h 45"/>
                  <a:gd name="T22" fmla="*/ 6 w 25"/>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45"/>
                  <a:gd name="T38" fmla="*/ 25 w 25"/>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45">
                    <a:moveTo>
                      <a:pt x="6" y="0"/>
                    </a:moveTo>
                    <a:lnTo>
                      <a:pt x="16" y="0"/>
                    </a:lnTo>
                    <a:lnTo>
                      <a:pt x="16" y="10"/>
                    </a:lnTo>
                    <a:lnTo>
                      <a:pt x="13" y="31"/>
                    </a:lnTo>
                    <a:lnTo>
                      <a:pt x="23" y="28"/>
                    </a:lnTo>
                    <a:lnTo>
                      <a:pt x="25" y="37"/>
                    </a:lnTo>
                    <a:lnTo>
                      <a:pt x="18" y="45"/>
                    </a:lnTo>
                    <a:lnTo>
                      <a:pt x="7" y="35"/>
                    </a:lnTo>
                    <a:lnTo>
                      <a:pt x="7" y="19"/>
                    </a:lnTo>
                    <a:lnTo>
                      <a:pt x="9" y="10"/>
                    </a:lnTo>
                    <a:lnTo>
                      <a:pt x="0" y="9"/>
                    </a:lnTo>
                    <a:lnTo>
                      <a:pt x="6" y="0"/>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5" name="Freeform 73"/>
              <p:cNvSpPr>
                <a:spLocks/>
              </p:cNvSpPr>
              <p:nvPr/>
            </p:nvSpPr>
            <p:spPr bwMode="auto">
              <a:xfrm>
                <a:off x="302" y="4089"/>
                <a:ext cx="26" cy="32"/>
              </a:xfrm>
              <a:custGeom>
                <a:avLst/>
                <a:gdLst>
                  <a:gd name="T0" fmla="*/ 3 w 26"/>
                  <a:gd name="T1" fmla="*/ 20 h 32"/>
                  <a:gd name="T2" fmla="*/ 14 w 26"/>
                  <a:gd name="T3" fmla="*/ 0 h 32"/>
                  <a:gd name="T4" fmla="*/ 26 w 26"/>
                  <a:gd name="T5" fmla="*/ 9 h 32"/>
                  <a:gd name="T6" fmla="*/ 26 w 26"/>
                  <a:gd name="T7" fmla="*/ 25 h 32"/>
                  <a:gd name="T8" fmla="*/ 15 w 26"/>
                  <a:gd name="T9" fmla="*/ 14 h 32"/>
                  <a:gd name="T10" fmla="*/ 10 w 26"/>
                  <a:gd name="T11" fmla="*/ 32 h 32"/>
                  <a:gd name="T12" fmla="*/ 0 w 26"/>
                  <a:gd name="T13" fmla="*/ 32 h 32"/>
                  <a:gd name="T14" fmla="*/ 3 w 26"/>
                  <a:gd name="T15" fmla="*/ 20 h 3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32"/>
                  <a:gd name="T26" fmla="*/ 26 w 26"/>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32">
                    <a:moveTo>
                      <a:pt x="3" y="20"/>
                    </a:moveTo>
                    <a:lnTo>
                      <a:pt x="14" y="0"/>
                    </a:lnTo>
                    <a:lnTo>
                      <a:pt x="26" y="9"/>
                    </a:lnTo>
                    <a:lnTo>
                      <a:pt x="26" y="25"/>
                    </a:lnTo>
                    <a:lnTo>
                      <a:pt x="15" y="14"/>
                    </a:lnTo>
                    <a:lnTo>
                      <a:pt x="10" y="32"/>
                    </a:lnTo>
                    <a:lnTo>
                      <a:pt x="0" y="32"/>
                    </a:lnTo>
                    <a:lnTo>
                      <a:pt x="3" y="20"/>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6" name="Freeform 74"/>
              <p:cNvSpPr>
                <a:spLocks/>
              </p:cNvSpPr>
              <p:nvPr/>
            </p:nvSpPr>
            <p:spPr bwMode="auto">
              <a:xfrm>
                <a:off x="206" y="4096"/>
                <a:ext cx="21" cy="26"/>
              </a:xfrm>
              <a:custGeom>
                <a:avLst/>
                <a:gdLst>
                  <a:gd name="T0" fmla="*/ 0 w 21"/>
                  <a:gd name="T1" fmla="*/ 2 h 26"/>
                  <a:gd name="T2" fmla="*/ 14 w 21"/>
                  <a:gd name="T3" fmla="*/ 9 h 26"/>
                  <a:gd name="T4" fmla="*/ 21 w 21"/>
                  <a:gd name="T5" fmla="*/ 0 h 26"/>
                  <a:gd name="T6" fmla="*/ 21 w 21"/>
                  <a:gd name="T7" fmla="*/ 16 h 26"/>
                  <a:gd name="T8" fmla="*/ 16 w 21"/>
                  <a:gd name="T9" fmla="*/ 26 h 26"/>
                  <a:gd name="T10" fmla="*/ 9 w 21"/>
                  <a:gd name="T11" fmla="*/ 16 h 26"/>
                  <a:gd name="T12" fmla="*/ 0 w 21"/>
                  <a:gd name="T13" fmla="*/ 13 h 26"/>
                  <a:gd name="T14" fmla="*/ 0 w 21"/>
                  <a:gd name="T15" fmla="*/ 2 h 26"/>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6"/>
                  <a:gd name="T26" fmla="*/ 21 w 21"/>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6">
                    <a:moveTo>
                      <a:pt x="0" y="2"/>
                    </a:moveTo>
                    <a:lnTo>
                      <a:pt x="14" y="9"/>
                    </a:lnTo>
                    <a:lnTo>
                      <a:pt x="21" y="0"/>
                    </a:lnTo>
                    <a:lnTo>
                      <a:pt x="21" y="16"/>
                    </a:lnTo>
                    <a:lnTo>
                      <a:pt x="16" y="26"/>
                    </a:lnTo>
                    <a:lnTo>
                      <a:pt x="9" y="16"/>
                    </a:lnTo>
                    <a:lnTo>
                      <a:pt x="0" y="13"/>
                    </a:lnTo>
                    <a:lnTo>
                      <a:pt x="0" y="2"/>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7" name="Freeform 75"/>
              <p:cNvSpPr>
                <a:spLocks/>
              </p:cNvSpPr>
              <p:nvPr/>
            </p:nvSpPr>
            <p:spPr bwMode="auto">
              <a:xfrm>
                <a:off x="205" y="4149"/>
                <a:ext cx="24" cy="30"/>
              </a:xfrm>
              <a:custGeom>
                <a:avLst/>
                <a:gdLst>
                  <a:gd name="T0" fmla="*/ 0 w 24"/>
                  <a:gd name="T1" fmla="*/ 9 h 30"/>
                  <a:gd name="T2" fmla="*/ 12 w 24"/>
                  <a:gd name="T3" fmla="*/ 0 h 30"/>
                  <a:gd name="T4" fmla="*/ 24 w 24"/>
                  <a:gd name="T5" fmla="*/ 3 h 30"/>
                  <a:gd name="T6" fmla="*/ 24 w 24"/>
                  <a:gd name="T7" fmla="*/ 16 h 30"/>
                  <a:gd name="T8" fmla="*/ 15 w 24"/>
                  <a:gd name="T9" fmla="*/ 21 h 30"/>
                  <a:gd name="T10" fmla="*/ 22 w 24"/>
                  <a:gd name="T11" fmla="*/ 30 h 30"/>
                  <a:gd name="T12" fmla="*/ 7 w 24"/>
                  <a:gd name="T13" fmla="*/ 30 h 30"/>
                  <a:gd name="T14" fmla="*/ 7 w 24"/>
                  <a:gd name="T15" fmla="*/ 19 h 30"/>
                  <a:gd name="T16" fmla="*/ 0 w 24"/>
                  <a:gd name="T17" fmla="*/ 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0"/>
                  <a:gd name="T29" fmla="*/ 24 w 2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0">
                    <a:moveTo>
                      <a:pt x="0" y="9"/>
                    </a:moveTo>
                    <a:lnTo>
                      <a:pt x="12" y="0"/>
                    </a:lnTo>
                    <a:lnTo>
                      <a:pt x="24" y="3"/>
                    </a:lnTo>
                    <a:lnTo>
                      <a:pt x="24" y="16"/>
                    </a:lnTo>
                    <a:lnTo>
                      <a:pt x="15" y="21"/>
                    </a:lnTo>
                    <a:lnTo>
                      <a:pt x="22" y="30"/>
                    </a:lnTo>
                    <a:lnTo>
                      <a:pt x="7" y="30"/>
                    </a:lnTo>
                    <a:lnTo>
                      <a:pt x="7" y="19"/>
                    </a:lnTo>
                    <a:lnTo>
                      <a:pt x="0" y="9"/>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8" name="Freeform 76"/>
              <p:cNvSpPr>
                <a:spLocks/>
              </p:cNvSpPr>
              <p:nvPr/>
            </p:nvSpPr>
            <p:spPr bwMode="auto">
              <a:xfrm>
                <a:off x="297" y="4144"/>
                <a:ext cx="20" cy="29"/>
              </a:xfrm>
              <a:custGeom>
                <a:avLst/>
                <a:gdLst>
                  <a:gd name="T0" fmla="*/ 5 w 20"/>
                  <a:gd name="T1" fmla="*/ 17 h 29"/>
                  <a:gd name="T2" fmla="*/ 17 w 20"/>
                  <a:gd name="T3" fmla="*/ 0 h 29"/>
                  <a:gd name="T4" fmla="*/ 20 w 20"/>
                  <a:gd name="T5" fmla="*/ 17 h 29"/>
                  <a:gd name="T6" fmla="*/ 8 w 20"/>
                  <a:gd name="T7" fmla="*/ 29 h 29"/>
                  <a:gd name="T8" fmla="*/ 0 w 20"/>
                  <a:gd name="T9" fmla="*/ 29 h 29"/>
                  <a:gd name="T10" fmla="*/ 5 w 20"/>
                  <a:gd name="T11" fmla="*/ 17 h 29"/>
                  <a:gd name="T12" fmla="*/ 0 60000 65536"/>
                  <a:gd name="T13" fmla="*/ 0 60000 65536"/>
                  <a:gd name="T14" fmla="*/ 0 60000 65536"/>
                  <a:gd name="T15" fmla="*/ 0 60000 65536"/>
                  <a:gd name="T16" fmla="*/ 0 60000 65536"/>
                  <a:gd name="T17" fmla="*/ 0 60000 65536"/>
                  <a:gd name="T18" fmla="*/ 0 w 20"/>
                  <a:gd name="T19" fmla="*/ 0 h 29"/>
                  <a:gd name="T20" fmla="*/ 20 w 20"/>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0" h="29">
                    <a:moveTo>
                      <a:pt x="5" y="17"/>
                    </a:moveTo>
                    <a:lnTo>
                      <a:pt x="17" y="0"/>
                    </a:lnTo>
                    <a:lnTo>
                      <a:pt x="20" y="17"/>
                    </a:lnTo>
                    <a:lnTo>
                      <a:pt x="8" y="29"/>
                    </a:lnTo>
                    <a:lnTo>
                      <a:pt x="0" y="29"/>
                    </a:lnTo>
                    <a:lnTo>
                      <a:pt x="5" y="17"/>
                    </a:lnTo>
                    <a:close/>
                  </a:path>
                </a:pathLst>
              </a:custGeom>
              <a:solidFill>
                <a:srgbClr val="A8603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9" name="Freeform 77"/>
              <p:cNvSpPr>
                <a:spLocks/>
              </p:cNvSpPr>
              <p:nvPr/>
            </p:nvSpPr>
            <p:spPr bwMode="auto">
              <a:xfrm>
                <a:off x="178" y="4213"/>
                <a:ext cx="55" cy="98"/>
              </a:xfrm>
              <a:custGeom>
                <a:avLst/>
                <a:gdLst>
                  <a:gd name="T0" fmla="*/ 39 w 55"/>
                  <a:gd name="T1" fmla="*/ 0 h 98"/>
                  <a:gd name="T2" fmla="*/ 39 w 55"/>
                  <a:gd name="T3" fmla="*/ 16 h 98"/>
                  <a:gd name="T4" fmla="*/ 39 w 55"/>
                  <a:gd name="T5" fmla="*/ 27 h 98"/>
                  <a:gd name="T6" fmla="*/ 39 w 55"/>
                  <a:gd name="T7" fmla="*/ 38 h 98"/>
                  <a:gd name="T8" fmla="*/ 35 w 55"/>
                  <a:gd name="T9" fmla="*/ 49 h 98"/>
                  <a:gd name="T10" fmla="*/ 26 w 55"/>
                  <a:gd name="T11" fmla="*/ 61 h 98"/>
                  <a:gd name="T12" fmla="*/ 18 w 55"/>
                  <a:gd name="T13" fmla="*/ 70 h 98"/>
                  <a:gd name="T14" fmla="*/ 14 w 55"/>
                  <a:gd name="T15" fmla="*/ 73 h 98"/>
                  <a:gd name="T16" fmla="*/ 10 w 55"/>
                  <a:gd name="T17" fmla="*/ 76 h 98"/>
                  <a:gd name="T18" fmla="*/ 7 w 55"/>
                  <a:gd name="T19" fmla="*/ 78 h 98"/>
                  <a:gd name="T20" fmla="*/ 4 w 55"/>
                  <a:gd name="T21" fmla="*/ 81 h 98"/>
                  <a:gd name="T22" fmla="*/ 2 w 55"/>
                  <a:gd name="T23" fmla="*/ 84 h 98"/>
                  <a:gd name="T24" fmla="*/ 1 w 55"/>
                  <a:gd name="T25" fmla="*/ 88 h 98"/>
                  <a:gd name="T26" fmla="*/ 0 w 55"/>
                  <a:gd name="T27" fmla="*/ 92 h 98"/>
                  <a:gd name="T28" fmla="*/ 0 w 55"/>
                  <a:gd name="T29" fmla="*/ 98 h 98"/>
                  <a:gd name="T30" fmla="*/ 8 w 55"/>
                  <a:gd name="T31" fmla="*/ 98 h 98"/>
                  <a:gd name="T32" fmla="*/ 17 w 55"/>
                  <a:gd name="T33" fmla="*/ 97 h 98"/>
                  <a:gd name="T34" fmla="*/ 31 w 55"/>
                  <a:gd name="T35" fmla="*/ 88 h 98"/>
                  <a:gd name="T36" fmla="*/ 21 w 55"/>
                  <a:gd name="T37" fmla="*/ 84 h 98"/>
                  <a:gd name="T38" fmla="*/ 28 w 55"/>
                  <a:gd name="T39" fmla="*/ 78 h 98"/>
                  <a:gd name="T40" fmla="*/ 39 w 55"/>
                  <a:gd name="T41" fmla="*/ 78 h 98"/>
                  <a:gd name="T42" fmla="*/ 49 w 55"/>
                  <a:gd name="T43" fmla="*/ 75 h 98"/>
                  <a:gd name="T44" fmla="*/ 49 w 55"/>
                  <a:gd name="T45" fmla="*/ 63 h 98"/>
                  <a:gd name="T46" fmla="*/ 44 w 55"/>
                  <a:gd name="T47" fmla="*/ 54 h 98"/>
                  <a:gd name="T48" fmla="*/ 50 w 55"/>
                  <a:gd name="T49" fmla="*/ 41 h 98"/>
                  <a:gd name="T50" fmla="*/ 55 w 55"/>
                  <a:gd name="T51" fmla="*/ 33 h 98"/>
                  <a:gd name="T52" fmla="*/ 55 w 55"/>
                  <a:gd name="T53" fmla="*/ 18 h 98"/>
                  <a:gd name="T54" fmla="*/ 55 w 55"/>
                  <a:gd name="T55" fmla="*/ 1 h 98"/>
                  <a:gd name="T56" fmla="*/ 48 w 55"/>
                  <a:gd name="T57" fmla="*/ 0 h 98"/>
                  <a:gd name="T58" fmla="*/ 39 w 55"/>
                  <a:gd name="T59" fmla="*/ 0 h 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
                  <a:gd name="T91" fmla="*/ 0 h 98"/>
                  <a:gd name="T92" fmla="*/ 55 w 55"/>
                  <a:gd name="T93" fmla="*/ 98 h 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 h="98">
                    <a:moveTo>
                      <a:pt x="39" y="0"/>
                    </a:moveTo>
                    <a:lnTo>
                      <a:pt x="39" y="16"/>
                    </a:lnTo>
                    <a:lnTo>
                      <a:pt x="39" y="27"/>
                    </a:lnTo>
                    <a:lnTo>
                      <a:pt x="39" y="38"/>
                    </a:lnTo>
                    <a:lnTo>
                      <a:pt x="35" y="49"/>
                    </a:lnTo>
                    <a:lnTo>
                      <a:pt x="26" y="61"/>
                    </a:lnTo>
                    <a:lnTo>
                      <a:pt x="18" y="70"/>
                    </a:lnTo>
                    <a:lnTo>
                      <a:pt x="14" y="73"/>
                    </a:lnTo>
                    <a:lnTo>
                      <a:pt x="10" y="76"/>
                    </a:lnTo>
                    <a:lnTo>
                      <a:pt x="7" y="78"/>
                    </a:lnTo>
                    <a:lnTo>
                      <a:pt x="4" y="81"/>
                    </a:lnTo>
                    <a:lnTo>
                      <a:pt x="2" y="84"/>
                    </a:lnTo>
                    <a:lnTo>
                      <a:pt x="1" y="88"/>
                    </a:lnTo>
                    <a:lnTo>
                      <a:pt x="0" y="92"/>
                    </a:lnTo>
                    <a:lnTo>
                      <a:pt x="0" y="98"/>
                    </a:lnTo>
                    <a:lnTo>
                      <a:pt x="8" y="98"/>
                    </a:lnTo>
                    <a:lnTo>
                      <a:pt x="17" y="97"/>
                    </a:lnTo>
                    <a:lnTo>
                      <a:pt x="31" y="88"/>
                    </a:lnTo>
                    <a:lnTo>
                      <a:pt x="21" y="84"/>
                    </a:lnTo>
                    <a:lnTo>
                      <a:pt x="28" y="78"/>
                    </a:lnTo>
                    <a:lnTo>
                      <a:pt x="39" y="78"/>
                    </a:lnTo>
                    <a:lnTo>
                      <a:pt x="49" y="75"/>
                    </a:lnTo>
                    <a:lnTo>
                      <a:pt x="49" y="63"/>
                    </a:lnTo>
                    <a:lnTo>
                      <a:pt x="44" y="54"/>
                    </a:lnTo>
                    <a:lnTo>
                      <a:pt x="50" y="41"/>
                    </a:lnTo>
                    <a:lnTo>
                      <a:pt x="55" y="33"/>
                    </a:lnTo>
                    <a:lnTo>
                      <a:pt x="55" y="18"/>
                    </a:lnTo>
                    <a:lnTo>
                      <a:pt x="55" y="1"/>
                    </a:lnTo>
                    <a:lnTo>
                      <a:pt x="48" y="0"/>
                    </a:lnTo>
                    <a:lnTo>
                      <a:pt x="39" y="0"/>
                    </a:lnTo>
                    <a:close/>
                  </a:path>
                </a:pathLst>
              </a:custGeom>
              <a:solidFill>
                <a:srgbClr val="B77A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0" name="Freeform 78"/>
              <p:cNvSpPr>
                <a:spLocks/>
              </p:cNvSpPr>
              <p:nvPr/>
            </p:nvSpPr>
            <p:spPr bwMode="auto">
              <a:xfrm>
                <a:off x="316" y="4205"/>
                <a:ext cx="61" cy="110"/>
              </a:xfrm>
              <a:custGeom>
                <a:avLst/>
                <a:gdLst>
                  <a:gd name="T0" fmla="*/ 0 w 61"/>
                  <a:gd name="T1" fmla="*/ 0 h 110"/>
                  <a:gd name="T2" fmla="*/ 0 w 61"/>
                  <a:gd name="T3" fmla="*/ 11 h 110"/>
                  <a:gd name="T4" fmla="*/ 0 w 61"/>
                  <a:gd name="T5" fmla="*/ 24 h 110"/>
                  <a:gd name="T6" fmla="*/ 0 w 61"/>
                  <a:gd name="T7" fmla="*/ 35 h 110"/>
                  <a:gd name="T8" fmla="*/ 5 w 61"/>
                  <a:gd name="T9" fmla="*/ 45 h 110"/>
                  <a:gd name="T10" fmla="*/ 6 w 61"/>
                  <a:gd name="T11" fmla="*/ 55 h 110"/>
                  <a:gd name="T12" fmla="*/ 2 w 61"/>
                  <a:gd name="T13" fmla="*/ 63 h 110"/>
                  <a:gd name="T14" fmla="*/ 2 w 61"/>
                  <a:gd name="T15" fmla="*/ 76 h 110"/>
                  <a:gd name="T16" fmla="*/ 9 w 61"/>
                  <a:gd name="T17" fmla="*/ 82 h 110"/>
                  <a:gd name="T18" fmla="*/ 19 w 61"/>
                  <a:gd name="T19" fmla="*/ 82 h 110"/>
                  <a:gd name="T20" fmla="*/ 26 w 61"/>
                  <a:gd name="T21" fmla="*/ 89 h 110"/>
                  <a:gd name="T22" fmla="*/ 26 w 61"/>
                  <a:gd name="T23" fmla="*/ 99 h 110"/>
                  <a:gd name="T24" fmla="*/ 36 w 61"/>
                  <a:gd name="T25" fmla="*/ 106 h 110"/>
                  <a:gd name="T26" fmla="*/ 47 w 61"/>
                  <a:gd name="T27" fmla="*/ 110 h 110"/>
                  <a:gd name="T28" fmla="*/ 61 w 61"/>
                  <a:gd name="T29" fmla="*/ 107 h 110"/>
                  <a:gd name="T30" fmla="*/ 61 w 61"/>
                  <a:gd name="T31" fmla="*/ 96 h 110"/>
                  <a:gd name="T32" fmla="*/ 53 w 61"/>
                  <a:gd name="T33" fmla="*/ 89 h 110"/>
                  <a:gd name="T34" fmla="*/ 41 w 61"/>
                  <a:gd name="T35" fmla="*/ 86 h 110"/>
                  <a:gd name="T36" fmla="*/ 39 w 61"/>
                  <a:gd name="T37" fmla="*/ 79 h 110"/>
                  <a:gd name="T38" fmla="*/ 35 w 61"/>
                  <a:gd name="T39" fmla="*/ 70 h 110"/>
                  <a:gd name="T40" fmla="*/ 25 w 61"/>
                  <a:gd name="T41" fmla="*/ 70 h 110"/>
                  <a:gd name="T42" fmla="*/ 24 w 61"/>
                  <a:gd name="T43" fmla="*/ 54 h 110"/>
                  <a:gd name="T44" fmla="*/ 24 w 61"/>
                  <a:gd name="T45" fmla="*/ 48 h 110"/>
                  <a:gd name="T46" fmla="*/ 24 w 61"/>
                  <a:gd name="T47" fmla="*/ 36 h 110"/>
                  <a:gd name="T48" fmla="*/ 27 w 61"/>
                  <a:gd name="T49" fmla="*/ 20 h 110"/>
                  <a:gd name="T50" fmla="*/ 26 w 61"/>
                  <a:gd name="T51" fmla="*/ 0 h 110"/>
                  <a:gd name="T52" fmla="*/ 15 w 61"/>
                  <a:gd name="T53" fmla="*/ 3 h 110"/>
                  <a:gd name="T54" fmla="*/ 0 w 61"/>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110"/>
                  <a:gd name="T86" fmla="*/ 61 w 61"/>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110">
                    <a:moveTo>
                      <a:pt x="0" y="0"/>
                    </a:moveTo>
                    <a:lnTo>
                      <a:pt x="0" y="11"/>
                    </a:lnTo>
                    <a:lnTo>
                      <a:pt x="0" y="24"/>
                    </a:lnTo>
                    <a:lnTo>
                      <a:pt x="0" y="35"/>
                    </a:lnTo>
                    <a:lnTo>
                      <a:pt x="5" y="45"/>
                    </a:lnTo>
                    <a:lnTo>
                      <a:pt x="6" y="55"/>
                    </a:lnTo>
                    <a:lnTo>
                      <a:pt x="2" y="63"/>
                    </a:lnTo>
                    <a:lnTo>
                      <a:pt x="2" y="76"/>
                    </a:lnTo>
                    <a:lnTo>
                      <a:pt x="9" y="82"/>
                    </a:lnTo>
                    <a:lnTo>
                      <a:pt x="19" y="82"/>
                    </a:lnTo>
                    <a:lnTo>
                      <a:pt x="26" y="89"/>
                    </a:lnTo>
                    <a:lnTo>
                      <a:pt x="26" y="99"/>
                    </a:lnTo>
                    <a:lnTo>
                      <a:pt x="36" y="106"/>
                    </a:lnTo>
                    <a:lnTo>
                      <a:pt x="47" y="110"/>
                    </a:lnTo>
                    <a:lnTo>
                      <a:pt x="61" y="107"/>
                    </a:lnTo>
                    <a:lnTo>
                      <a:pt x="61" y="96"/>
                    </a:lnTo>
                    <a:lnTo>
                      <a:pt x="53" y="89"/>
                    </a:lnTo>
                    <a:lnTo>
                      <a:pt x="41" y="86"/>
                    </a:lnTo>
                    <a:lnTo>
                      <a:pt x="39" y="79"/>
                    </a:lnTo>
                    <a:lnTo>
                      <a:pt x="35" y="70"/>
                    </a:lnTo>
                    <a:lnTo>
                      <a:pt x="25" y="70"/>
                    </a:lnTo>
                    <a:lnTo>
                      <a:pt x="24" y="54"/>
                    </a:lnTo>
                    <a:lnTo>
                      <a:pt x="24" y="48"/>
                    </a:lnTo>
                    <a:lnTo>
                      <a:pt x="24" y="36"/>
                    </a:lnTo>
                    <a:lnTo>
                      <a:pt x="27" y="20"/>
                    </a:lnTo>
                    <a:lnTo>
                      <a:pt x="26" y="0"/>
                    </a:lnTo>
                    <a:lnTo>
                      <a:pt x="15" y="3"/>
                    </a:lnTo>
                    <a:lnTo>
                      <a:pt x="0" y="0"/>
                    </a:lnTo>
                    <a:close/>
                  </a:path>
                </a:pathLst>
              </a:custGeom>
              <a:solidFill>
                <a:srgbClr val="B77A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1" name="Freeform 79"/>
              <p:cNvSpPr>
                <a:spLocks/>
              </p:cNvSpPr>
              <p:nvPr/>
            </p:nvSpPr>
            <p:spPr bwMode="auto">
              <a:xfrm>
                <a:off x="218" y="4221"/>
                <a:ext cx="32" cy="7"/>
              </a:xfrm>
              <a:custGeom>
                <a:avLst/>
                <a:gdLst>
                  <a:gd name="T0" fmla="*/ 0 w 32"/>
                  <a:gd name="T1" fmla="*/ 3 h 7"/>
                  <a:gd name="T2" fmla="*/ 5 w 32"/>
                  <a:gd name="T3" fmla="*/ 3 h 7"/>
                  <a:gd name="T4" fmla="*/ 19 w 32"/>
                  <a:gd name="T5" fmla="*/ 3 h 7"/>
                  <a:gd name="T6" fmla="*/ 32 w 32"/>
                  <a:gd name="T7" fmla="*/ 0 h 7"/>
                  <a:gd name="T8" fmla="*/ 30 w 32"/>
                  <a:gd name="T9" fmla="*/ 4 h 7"/>
                  <a:gd name="T10" fmla="*/ 0 w 32"/>
                  <a:gd name="T11" fmla="*/ 7 h 7"/>
                  <a:gd name="T12" fmla="*/ 0 w 32"/>
                  <a:gd name="T13" fmla="*/ 3 h 7"/>
                  <a:gd name="T14" fmla="*/ 0 60000 65536"/>
                  <a:gd name="T15" fmla="*/ 0 60000 65536"/>
                  <a:gd name="T16" fmla="*/ 0 60000 65536"/>
                  <a:gd name="T17" fmla="*/ 0 60000 65536"/>
                  <a:gd name="T18" fmla="*/ 0 60000 65536"/>
                  <a:gd name="T19" fmla="*/ 0 60000 65536"/>
                  <a:gd name="T20" fmla="*/ 0 60000 65536"/>
                  <a:gd name="T21" fmla="*/ 0 w 32"/>
                  <a:gd name="T22" fmla="*/ 0 h 7"/>
                  <a:gd name="T23" fmla="*/ 32 w 32"/>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7">
                    <a:moveTo>
                      <a:pt x="0" y="3"/>
                    </a:moveTo>
                    <a:lnTo>
                      <a:pt x="5" y="3"/>
                    </a:lnTo>
                    <a:lnTo>
                      <a:pt x="19" y="3"/>
                    </a:lnTo>
                    <a:lnTo>
                      <a:pt x="32" y="0"/>
                    </a:lnTo>
                    <a:lnTo>
                      <a:pt x="30" y="4"/>
                    </a:lnTo>
                    <a:lnTo>
                      <a:pt x="0" y="7"/>
                    </a:lnTo>
                    <a:lnTo>
                      <a:pt x="0" y="3"/>
                    </a:lnTo>
                    <a:close/>
                  </a:path>
                </a:pathLst>
              </a:custGeom>
              <a:solidFill>
                <a:srgbClr val="6B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2" name="Freeform 80"/>
              <p:cNvSpPr>
                <a:spLocks/>
              </p:cNvSpPr>
              <p:nvPr/>
            </p:nvSpPr>
            <p:spPr bwMode="auto">
              <a:xfrm>
                <a:off x="217" y="4230"/>
                <a:ext cx="17" cy="11"/>
              </a:xfrm>
              <a:custGeom>
                <a:avLst/>
                <a:gdLst>
                  <a:gd name="T0" fmla="*/ 0 w 17"/>
                  <a:gd name="T1" fmla="*/ 0 h 11"/>
                  <a:gd name="T2" fmla="*/ 9 w 17"/>
                  <a:gd name="T3" fmla="*/ 5 h 11"/>
                  <a:gd name="T4" fmla="*/ 17 w 17"/>
                  <a:gd name="T5" fmla="*/ 8 h 11"/>
                  <a:gd name="T6" fmla="*/ 17 w 17"/>
                  <a:gd name="T7" fmla="*/ 11 h 11"/>
                  <a:gd name="T8" fmla="*/ 7 w 17"/>
                  <a:gd name="T9" fmla="*/ 6 h 11"/>
                  <a:gd name="T10" fmla="*/ 1 w 17"/>
                  <a:gd name="T11" fmla="*/ 3 h 11"/>
                  <a:gd name="T12" fmla="*/ 0 w 17"/>
                  <a:gd name="T13" fmla="*/ 0 h 11"/>
                  <a:gd name="T14" fmla="*/ 0 60000 65536"/>
                  <a:gd name="T15" fmla="*/ 0 60000 65536"/>
                  <a:gd name="T16" fmla="*/ 0 60000 65536"/>
                  <a:gd name="T17" fmla="*/ 0 60000 65536"/>
                  <a:gd name="T18" fmla="*/ 0 60000 65536"/>
                  <a:gd name="T19" fmla="*/ 0 60000 65536"/>
                  <a:gd name="T20" fmla="*/ 0 60000 65536"/>
                  <a:gd name="T21" fmla="*/ 0 w 17"/>
                  <a:gd name="T22" fmla="*/ 0 h 11"/>
                  <a:gd name="T23" fmla="*/ 17 w 1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1">
                    <a:moveTo>
                      <a:pt x="0" y="0"/>
                    </a:moveTo>
                    <a:lnTo>
                      <a:pt x="9" y="5"/>
                    </a:lnTo>
                    <a:lnTo>
                      <a:pt x="17" y="8"/>
                    </a:lnTo>
                    <a:lnTo>
                      <a:pt x="17" y="11"/>
                    </a:lnTo>
                    <a:lnTo>
                      <a:pt x="7" y="6"/>
                    </a:lnTo>
                    <a:lnTo>
                      <a:pt x="1" y="3"/>
                    </a:lnTo>
                    <a:lnTo>
                      <a:pt x="0"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3" name="Freeform 81"/>
              <p:cNvSpPr>
                <a:spLocks/>
              </p:cNvSpPr>
              <p:nvPr/>
            </p:nvSpPr>
            <p:spPr bwMode="auto">
              <a:xfrm>
                <a:off x="332" y="4223"/>
                <a:ext cx="17" cy="7"/>
              </a:xfrm>
              <a:custGeom>
                <a:avLst/>
                <a:gdLst>
                  <a:gd name="T0" fmla="*/ 17 w 17"/>
                  <a:gd name="T1" fmla="*/ 0 h 7"/>
                  <a:gd name="T2" fmla="*/ 9 w 17"/>
                  <a:gd name="T3" fmla="*/ 3 h 7"/>
                  <a:gd name="T4" fmla="*/ 1 w 17"/>
                  <a:gd name="T5" fmla="*/ 5 h 7"/>
                  <a:gd name="T6" fmla="*/ 0 w 17"/>
                  <a:gd name="T7" fmla="*/ 7 h 7"/>
                  <a:gd name="T8" fmla="*/ 10 w 17"/>
                  <a:gd name="T9" fmla="*/ 4 h 7"/>
                  <a:gd name="T10" fmla="*/ 16 w 17"/>
                  <a:gd name="T11" fmla="*/ 2 h 7"/>
                  <a:gd name="T12" fmla="*/ 17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17" y="0"/>
                    </a:moveTo>
                    <a:lnTo>
                      <a:pt x="9" y="3"/>
                    </a:lnTo>
                    <a:lnTo>
                      <a:pt x="1" y="5"/>
                    </a:lnTo>
                    <a:lnTo>
                      <a:pt x="0" y="7"/>
                    </a:lnTo>
                    <a:lnTo>
                      <a:pt x="10" y="4"/>
                    </a:lnTo>
                    <a:lnTo>
                      <a:pt x="16" y="2"/>
                    </a:lnTo>
                    <a:lnTo>
                      <a:pt x="17"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4" name="Freeform 82"/>
              <p:cNvSpPr>
                <a:spLocks/>
              </p:cNvSpPr>
              <p:nvPr/>
            </p:nvSpPr>
            <p:spPr bwMode="auto">
              <a:xfrm>
                <a:off x="217" y="4230"/>
                <a:ext cx="17" cy="11"/>
              </a:xfrm>
              <a:custGeom>
                <a:avLst/>
                <a:gdLst>
                  <a:gd name="T0" fmla="*/ 17 w 17"/>
                  <a:gd name="T1" fmla="*/ 0 h 11"/>
                  <a:gd name="T2" fmla="*/ 9 w 17"/>
                  <a:gd name="T3" fmla="*/ 5 h 11"/>
                  <a:gd name="T4" fmla="*/ 1 w 17"/>
                  <a:gd name="T5" fmla="*/ 8 h 11"/>
                  <a:gd name="T6" fmla="*/ 0 w 17"/>
                  <a:gd name="T7" fmla="*/ 11 h 11"/>
                  <a:gd name="T8" fmla="*/ 11 w 17"/>
                  <a:gd name="T9" fmla="*/ 6 h 11"/>
                  <a:gd name="T10" fmla="*/ 17 w 17"/>
                  <a:gd name="T11" fmla="*/ 3 h 11"/>
                  <a:gd name="T12" fmla="*/ 17 w 17"/>
                  <a:gd name="T13" fmla="*/ 0 h 11"/>
                  <a:gd name="T14" fmla="*/ 0 60000 65536"/>
                  <a:gd name="T15" fmla="*/ 0 60000 65536"/>
                  <a:gd name="T16" fmla="*/ 0 60000 65536"/>
                  <a:gd name="T17" fmla="*/ 0 60000 65536"/>
                  <a:gd name="T18" fmla="*/ 0 60000 65536"/>
                  <a:gd name="T19" fmla="*/ 0 60000 65536"/>
                  <a:gd name="T20" fmla="*/ 0 60000 65536"/>
                  <a:gd name="T21" fmla="*/ 0 w 17"/>
                  <a:gd name="T22" fmla="*/ 0 h 11"/>
                  <a:gd name="T23" fmla="*/ 17 w 1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1">
                    <a:moveTo>
                      <a:pt x="17" y="0"/>
                    </a:moveTo>
                    <a:lnTo>
                      <a:pt x="9" y="5"/>
                    </a:lnTo>
                    <a:lnTo>
                      <a:pt x="1" y="8"/>
                    </a:lnTo>
                    <a:lnTo>
                      <a:pt x="0" y="11"/>
                    </a:lnTo>
                    <a:lnTo>
                      <a:pt x="11" y="6"/>
                    </a:lnTo>
                    <a:lnTo>
                      <a:pt x="17" y="3"/>
                    </a:lnTo>
                    <a:lnTo>
                      <a:pt x="17"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5" name="Freeform 83"/>
              <p:cNvSpPr>
                <a:spLocks/>
              </p:cNvSpPr>
              <p:nvPr/>
            </p:nvSpPr>
            <p:spPr bwMode="auto">
              <a:xfrm>
                <a:off x="334" y="4220"/>
                <a:ext cx="13" cy="12"/>
              </a:xfrm>
              <a:custGeom>
                <a:avLst/>
                <a:gdLst>
                  <a:gd name="T0" fmla="*/ 0 w 13"/>
                  <a:gd name="T1" fmla="*/ 0 h 12"/>
                  <a:gd name="T2" fmla="*/ 7 w 13"/>
                  <a:gd name="T3" fmla="*/ 6 h 12"/>
                  <a:gd name="T4" fmla="*/ 13 w 13"/>
                  <a:gd name="T5" fmla="*/ 10 h 12"/>
                  <a:gd name="T6" fmla="*/ 13 w 13"/>
                  <a:gd name="T7" fmla="*/ 12 h 12"/>
                  <a:gd name="T8" fmla="*/ 4 w 13"/>
                  <a:gd name="T9" fmla="*/ 7 h 12"/>
                  <a:gd name="T10" fmla="*/ 0 w 13"/>
                  <a:gd name="T11" fmla="*/ 3 h 12"/>
                  <a:gd name="T12" fmla="*/ 0 w 13"/>
                  <a:gd name="T13" fmla="*/ 0 h 12"/>
                  <a:gd name="T14" fmla="*/ 0 60000 65536"/>
                  <a:gd name="T15" fmla="*/ 0 60000 65536"/>
                  <a:gd name="T16" fmla="*/ 0 60000 65536"/>
                  <a:gd name="T17" fmla="*/ 0 60000 65536"/>
                  <a:gd name="T18" fmla="*/ 0 60000 65536"/>
                  <a:gd name="T19" fmla="*/ 0 60000 65536"/>
                  <a:gd name="T20" fmla="*/ 0 60000 65536"/>
                  <a:gd name="T21" fmla="*/ 0 w 13"/>
                  <a:gd name="T22" fmla="*/ 0 h 12"/>
                  <a:gd name="T23" fmla="*/ 13 w 1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2">
                    <a:moveTo>
                      <a:pt x="0" y="0"/>
                    </a:moveTo>
                    <a:lnTo>
                      <a:pt x="7" y="6"/>
                    </a:lnTo>
                    <a:lnTo>
                      <a:pt x="13" y="10"/>
                    </a:lnTo>
                    <a:lnTo>
                      <a:pt x="13" y="12"/>
                    </a:lnTo>
                    <a:lnTo>
                      <a:pt x="4" y="7"/>
                    </a:lnTo>
                    <a:lnTo>
                      <a:pt x="0" y="3"/>
                    </a:lnTo>
                    <a:lnTo>
                      <a:pt x="0"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6" name="Freeform 84"/>
              <p:cNvSpPr>
                <a:spLocks/>
              </p:cNvSpPr>
              <p:nvPr/>
            </p:nvSpPr>
            <p:spPr bwMode="auto">
              <a:xfrm>
                <a:off x="217" y="4241"/>
                <a:ext cx="17" cy="11"/>
              </a:xfrm>
              <a:custGeom>
                <a:avLst/>
                <a:gdLst>
                  <a:gd name="T0" fmla="*/ 0 w 17"/>
                  <a:gd name="T1" fmla="*/ 0 h 11"/>
                  <a:gd name="T2" fmla="*/ 9 w 17"/>
                  <a:gd name="T3" fmla="*/ 5 h 11"/>
                  <a:gd name="T4" fmla="*/ 17 w 17"/>
                  <a:gd name="T5" fmla="*/ 8 h 11"/>
                  <a:gd name="T6" fmla="*/ 17 w 17"/>
                  <a:gd name="T7" fmla="*/ 11 h 11"/>
                  <a:gd name="T8" fmla="*/ 7 w 17"/>
                  <a:gd name="T9" fmla="*/ 6 h 11"/>
                  <a:gd name="T10" fmla="*/ 1 w 17"/>
                  <a:gd name="T11" fmla="*/ 3 h 11"/>
                  <a:gd name="T12" fmla="*/ 0 w 17"/>
                  <a:gd name="T13" fmla="*/ 0 h 11"/>
                  <a:gd name="T14" fmla="*/ 0 60000 65536"/>
                  <a:gd name="T15" fmla="*/ 0 60000 65536"/>
                  <a:gd name="T16" fmla="*/ 0 60000 65536"/>
                  <a:gd name="T17" fmla="*/ 0 60000 65536"/>
                  <a:gd name="T18" fmla="*/ 0 60000 65536"/>
                  <a:gd name="T19" fmla="*/ 0 60000 65536"/>
                  <a:gd name="T20" fmla="*/ 0 60000 65536"/>
                  <a:gd name="T21" fmla="*/ 0 w 17"/>
                  <a:gd name="T22" fmla="*/ 0 h 11"/>
                  <a:gd name="T23" fmla="*/ 17 w 1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1">
                    <a:moveTo>
                      <a:pt x="0" y="0"/>
                    </a:moveTo>
                    <a:lnTo>
                      <a:pt x="9" y="5"/>
                    </a:lnTo>
                    <a:lnTo>
                      <a:pt x="17" y="8"/>
                    </a:lnTo>
                    <a:lnTo>
                      <a:pt x="17" y="11"/>
                    </a:lnTo>
                    <a:lnTo>
                      <a:pt x="7" y="6"/>
                    </a:lnTo>
                    <a:lnTo>
                      <a:pt x="1" y="3"/>
                    </a:lnTo>
                    <a:lnTo>
                      <a:pt x="0"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7" name="Freeform 85"/>
              <p:cNvSpPr>
                <a:spLocks/>
              </p:cNvSpPr>
              <p:nvPr/>
            </p:nvSpPr>
            <p:spPr bwMode="auto">
              <a:xfrm>
                <a:off x="330" y="4233"/>
                <a:ext cx="17" cy="7"/>
              </a:xfrm>
              <a:custGeom>
                <a:avLst/>
                <a:gdLst>
                  <a:gd name="T0" fmla="*/ 17 w 17"/>
                  <a:gd name="T1" fmla="*/ 0 h 7"/>
                  <a:gd name="T2" fmla="*/ 9 w 17"/>
                  <a:gd name="T3" fmla="*/ 3 h 7"/>
                  <a:gd name="T4" fmla="*/ 1 w 17"/>
                  <a:gd name="T5" fmla="*/ 5 h 7"/>
                  <a:gd name="T6" fmla="*/ 0 w 17"/>
                  <a:gd name="T7" fmla="*/ 7 h 7"/>
                  <a:gd name="T8" fmla="*/ 10 w 17"/>
                  <a:gd name="T9" fmla="*/ 4 h 7"/>
                  <a:gd name="T10" fmla="*/ 16 w 17"/>
                  <a:gd name="T11" fmla="*/ 2 h 7"/>
                  <a:gd name="T12" fmla="*/ 17 w 17"/>
                  <a:gd name="T13" fmla="*/ 0 h 7"/>
                  <a:gd name="T14" fmla="*/ 0 60000 65536"/>
                  <a:gd name="T15" fmla="*/ 0 60000 65536"/>
                  <a:gd name="T16" fmla="*/ 0 60000 65536"/>
                  <a:gd name="T17" fmla="*/ 0 60000 65536"/>
                  <a:gd name="T18" fmla="*/ 0 60000 65536"/>
                  <a:gd name="T19" fmla="*/ 0 60000 65536"/>
                  <a:gd name="T20" fmla="*/ 0 60000 65536"/>
                  <a:gd name="T21" fmla="*/ 0 w 17"/>
                  <a:gd name="T22" fmla="*/ 0 h 7"/>
                  <a:gd name="T23" fmla="*/ 17 w 1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
                    <a:moveTo>
                      <a:pt x="17" y="0"/>
                    </a:moveTo>
                    <a:lnTo>
                      <a:pt x="9" y="3"/>
                    </a:lnTo>
                    <a:lnTo>
                      <a:pt x="1" y="5"/>
                    </a:lnTo>
                    <a:lnTo>
                      <a:pt x="0" y="7"/>
                    </a:lnTo>
                    <a:lnTo>
                      <a:pt x="10" y="4"/>
                    </a:lnTo>
                    <a:lnTo>
                      <a:pt x="16" y="2"/>
                    </a:lnTo>
                    <a:lnTo>
                      <a:pt x="17"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8" name="Freeform 86"/>
              <p:cNvSpPr>
                <a:spLocks/>
              </p:cNvSpPr>
              <p:nvPr/>
            </p:nvSpPr>
            <p:spPr bwMode="auto">
              <a:xfrm>
                <a:off x="217" y="4241"/>
                <a:ext cx="17" cy="11"/>
              </a:xfrm>
              <a:custGeom>
                <a:avLst/>
                <a:gdLst>
                  <a:gd name="T0" fmla="*/ 17 w 17"/>
                  <a:gd name="T1" fmla="*/ 0 h 11"/>
                  <a:gd name="T2" fmla="*/ 9 w 17"/>
                  <a:gd name="T3" fmla="*/ 5 h 11"/>
                  <a:gd name="T4" fmla="*/ 1 w 17"/>
                  <a:gd name="T5" fmla="*/ 8 h 11"/>
                  <a:gd name="T6" fmla="*/ 0 w 17"/>
                  <a:gd name="T7" fmla="*/ 11 h 11"/>
                  <a:gd name="T8" fmla="*/ 11 w 17"/>
                  <a:gd name="T9" fmla="*/ 6 h 11"/>
                  <a:gd name="T10" fmla="*/ 17 w 17"/>
                  <a:gd name="T11" fmla="*/ 3 h 11"/>
                  <a:gd name="T12" fmla="*/ 17 w 17"/>
                  <a:gd name="T13" fmla="*/ 0 h 11"/>
                  <a:gd name="T14" fmla="*/ 0 60000 65536"/>
                  <a:gd name="T15" fmla="*/ 0 60000 65536"/>
                  <a:gd name="T16" fmla="*/ 0 60000 65536"/>
                  <a:gd name="T17" fmla="*/ 0 60000 65536"/>
                  <a:gd name="T18" fmla="*/ 0 60000 65536"/>
                  <a:gd name="T19" fmla="*/ 0 60000 65536"/>
                  <a:gd name="T20" fmla="*/ 0 60000 65536"/>
                  <a:gd name="T21" fmla="*/ 0 w 17"/>
                  <a:gd name="T22" fmla="*/ 0 h 11"/>
                  <a:gd name="T23" fmla="*/ 17 w 17"/>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1">
                    <a:moveTo>
                      <a:pt x="17" y="0"/>
                    </a:moveTo>
                    <a:lnTo>
                      <a:pt x="9" y="5"/>
                    </a:lnTo>
                    <a:lnTo>
                      <a:pt x="1" y="8"/>
                    </a:lnTo>
                    <a:lnTo>
                      <a:pt x="0" y="11"/>
                    </a:lnTo>
                    <a:lnTo>
                      <a:pt x="11" y="6"/>
                    </a:lnTo>
                    <a:lnTo>
                      <a:pt x="17" y="3"/>
                    </a:lnTo>
                    <a:lnTo>
                      <a:pt x="17"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79" name="Freeform 87"/>
              <p:cNvSpPr>
                <a:spLocks/>
              </p:cNvSpPr>
              <p:nvPr/>
            </p:nvSpPr>
            <p:spPr bwMode="auto">
              <a:xfrm>
                <a:off x="332" y="4230"/>
                <a:ext cx="13" cy="12"/>
              </a:xfrm>
              <a:custGeom>
                <a:avLst/>
                <a:gdLst>
                  <a:gd name="T0" fmla="*/ 0 w 13"/>
                  <a:gd name="T1" fmla="*/ 0 h 12"/>
                  <a:gd name="T2" fmla="*/ 7 w 13"/>
                  <a:gd name="T3" fmla="*/ 6 h 12"/>
                  <a:gd name="T4" fmla="*/ 13 w 13"/>
                  <a:gd name="T5" fmla="*/ 10 h 12"/>
                  <a:gd name="T6" fmla="*/ 13 w 13"/>
                  <a:gd name="T7" fmla="*/ 12 h 12"/>
                  <a:gd name="T8" fmla="*/ 5 w 13"/>
                  <a:gd name="T9" fmla="*/ 6 h 12"/>
                  <a:gd name="T10" fmla="*/ 0 w 13"/>
                  <a:gd name="T11" fmla="*/ 3 h 12"/>
                  <a:gd name="T12" fmla="*/ 0 w 13"/>
                  <a:gd name="T13" fmla="*/ 0 h 12"/>
                  <a:gd name="T14" fmla="*/ 0 60000 65536"/>
                  <a:gd name="T15" fmla="*/ 0 60000 65536"/>
                  <a:gd name="T16" fmla="*/ 0 60000 65536"/>
                  <a:gd name="T17" fmla="*/ 0 60000 65536"/>
                  <a:gd name="T18" fmla="*/ 0 60000 65536"/>
                  <a:gd name="T19" fmla="*/ 0 60000 65536"/>
                  <a:gd name="T20" fmla="*/ 0 60000 65536"/>
                  <a:gd name="T21" fmla="*/ 0 w 13"/>
                  <a:gd name="T22" fmla="*/ 0 h 12"/>
                  <a:gd name="T23" fmla="*/ 13 w 1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2">
                    <a:moveTo>
                      <a:pt x="0" y="0"/>
                    </a:moveTo>
                    <a:lnTo>
                      <a:pt x="7" y="6"/>
                    </a:lnTo>
                    <a:lnTo>
                      <a:pt x="13" y="10"/>
                    </a:lnTo>
                    <a:lnTo>
                      <a:pt x="13" y="12"/>
                    </a:lnTo>
                    <a:lnTo>
                      <a:pt x="5" y="6"/>
                    </a:lnTo>
                    <a:lnTo>
                      <a:pt x="0" y="3"/>
                    </a:lnTo>
                    <a:lnTo>
                      <a:pt x="0"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0" name="Freeform 88"/>
              <p:cNvSpPr>
                <a:spLocks/>
              </p:cNvSpPr>
              <p:nvPr/>
            </p:nvSpPr>
            <p:spPr bwMode="auto">
              <a:xfrm>
                <a:off x="216" y="4252"/>
                <a:ext cx="14" cy="8"/>
              </a:xfrm>
              <a:custGeom>
                <a:avLst/>
                <a:gdLst>
                  <a:gd name="T0" fmla="*/ 0 w 14"/>
                  <a:gd name="T1" fmla="*/ 0 h 8"/>
                  <a:gd name="T2" fmla="*/ 7 w 14"/>
                  <a:gd name="T3" fmla="*/ 4 h 8"/>
                  <a:gd name="T4" fmla="*/ 13 w 14"/>
                  <a:gd name="T5" fmla="*/ 7 h 8"/>
                  <a:gd name="T6" fmla="*/ 14 w 14"/>
                  <a:gd name="T7" fmla="*/ 8 h 8"/>
                  <a:gd name="T8" fmla="*/ 6 w 14"/>
                  <a:gd name="T9" fmla="*/ 4 h 8"/>
                  <a:gd name="T10" fmla="*/ 0 w 14"/>
                  <a:gd name="T11" fmla="*/ 2 h 8"/>
                  <a:gd name="T12" fmla="*/ 0 w 14"/>
                  <a:gd name="T13" fmla="*/ 0 h 8"/>
                  <a:gd name="T14" fmla="*/ 0 60000 65536"/>
                  <a:gd name="T15" fmla="*/ 0 60000 65536"/>
                  <a:gd name="T16" fmla="*/ 0 60000 65536"/>
                  <a:gd name="T17" fmla="*/ 0 60000 65536"/>
                  <a:gd name="T18" fmla="*/ 0 60000 65536"/>
                  <a:gd name="T19" fmla="*/ 0 60000 65536"/>
                  <a:gd name="T20" fmla="*/ 0 60000 65536"/>
                  <a:gd name="T21" fmla="*/ 0 w 14"/>
                  <a:gd name="T22" fmla="*/ 0 h 8"/>
                  <a:gd name="T23" fmla="*/ 14 w 1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8">
                    <a:moveTo>
                      <a:pt x="0" y="0"/>
                    </a:moveTo>
                    <a:lnTo>
                      <a:pt x="7" y="4"/>
                    </a:lnTo>
                    <a:lnTo>
                      <a:pt x="13" y="7"/>
                    </a:lnTo>
                    <a:lnTo>
                      <a:pt x="14" y="8"/>
                    </a:lnTo>
                    <a:lnTo>
                      <a:pt x="6" y="4"/>
                    </a:lnTo>
                    <a:lnTo>
                      <a:pt x="0" y="2"/>
                    </a:lnTo>
                    <a:lnTo>
                      <a:pt x="0"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1" name="Freeform 89"/>
              <p:cNvSpPr>
                <a:spLocks/>
              </p:cNvSpPr>
              <p:nvPr/>
            </p:nvSpPr>
            <p:spPr bwMode="auto">
              <a:xfrm>
                <a:off x="333" y="4243"/>
                <a:ext cx="14" cy="5"/>
              </a:xfrm>
              <a:custGeom>
                <a:avLst/>
                <a:gdLst>
                  <a:gd name="T0" fmla="*/ 14 w 14"/>
                  <a:gd name="T1" fmla="*/ 0 h 5"/>
                  <a:gd name="T2" fmla="*/ 7 w 14"/>
                  <a:gd name="T3" fmla="*/ 2 h 5"/>
                  <a:gd name="T4" fmla="*/ 1 w 14"/>
                  <a:gd name="T5" fmla="*/ 4 h 5"/>
                  <a:gd name="T6" fmla="*/ 0 w 14"/>
                  <a:gd name="T7" fmla="*/ 5 h 5"/>
                  <a:gd name="T8" fmla="*/ 8 w 14"/>
                  <a:gd name="T9" fmla="*/ 3 h 5"/>
                  <a:gd name="T10" fmla="*/ 13 w 14"/>
                  <a:gd name="T11" fmla="*/ 2 h 5"/>
                  <a:gd name="T12" fmla="*/ 14 w 14"/>
                  <a:gd name="T13" fmla="*/ 0 h 5"/>
                  <a:gd name="T14" fmla="*/ 0 60000 65536"/>
                  <a:gd name="T15" fmla="*/ 0 60000 65536"/>
                  <a:gd name="T16" fmla="*/ 0 60000 65536"/>
                  <a:gd name="T17" fmla="*/ 0 60000 65536"/>
                  <a:gd name="T18" fmla="*/ 0 60000 65536"/>
                  <a:gd name="T19" fmla="*/ 0 60000 65536"/>
                  <a:gd name="T20" fmla="*/ 0 60000 65536"/>
                  <a:gd name="T21" fmla="*/ 0 w 14"/>
                  <a:gd name="T22" fmla="*/ 0 h 5"/>
                  <a:gd name="T23" fmla="*/ 14 w 14"/>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5">
                    <a:moveTo>
                      <a:pt x="14" y="0"/>
                    </a:moveTo>
                    <a:lnTo>
                      <a:pt x="7" y="2"/>
                    </a:lnTo>
                    <a:lnTo>
                      <a:pt x="1" y="4"/>
                    </a:lnTo>
                    <a:lnTo>
                      <a:pt x="0" y="5"/>
                    </a:lnTo>
                    <a:lnTo>
                      <a:pt x="8" y="3"/>
                    </a:lnTo>
                    <a:lnTo>
                      <a:pt x="13" y="2"/>
                    </a:lnTo>
                    <a:lnTo>
                      <a:pt x="14"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2" name="Freeform 90"/>
              <p:cNvSpPr>
                <a:spLocks/>
              </p:cNvSpPr>
              <p:nvPr/>
            </p:nvSpPr>
            <p:spPr bwMode="auto">
              <a:xfrm>
                <a:off x="215" y="4252"/>
                <a:ext cx="15" cy="8"/>
              </a:xfrm>
              <a:custGeom>
                <a:avLst/>
                <a:gdLst>
                  <a:gd name="T0" fmla="*/ 15 w 15"/>
                  <a:gd name="T1" fmla="*/ 0 h 8"/>
                  <a:gd name="T2" fmla="*/ 8 w 15"/>
                  <a:gd name="T3" fmla="*/ 4 h 8"/>
                  <a:gd name="T4" fmla="*/ 1 w 15"/>
                  <a:gd name="T5" fmla="*/ 6 h 8"/>
                  <a:gd name="T6" fmla="*/ 0 w 15"/>
                  <a:gd name="T7" fmla="*/ 8 h 8"/>
                  <a:gd name="T8" fmla="*/ 9 w 15"/>
                  <a:gd name="T9" fmla="*/ 4 h 8"/>
                  <a:gd name="T10" fmla="*/ 14 w 15"/>
                  <a:gd name="T11" fmla="*/ 2 h 8"/>
                  <a:gd name="T12" fmla="*/ 15 w 15"/>
                  <a:gd name="T13" fmla="*/ 0 h 8"/>
                  <a:gd name="T14" fmla="*/ 0 60000 65536"/>
                  <a:gd name="T15" fmla="*/ 0 60000 65536"/>
                  <a:gd name="T16" fmla="*/ 0 60000 65536"/>
                  <a:gd name="T17" fmla="*/ 0 60000 65536"/>
                  <a:gd name="T18" fmla="*/ 0 60000 65536"/>
                  <a:gd name="T19" fmla="*/ 0 60000 65536"/>
                  <a:gd name="T20" fmla="*/ 0 60000 65536"/>
                  <a:gd name="T21" fmla="*/ 0 w 15"/>
                  <a:gd name="T22" fmla="*/ 0 h 8"/>
                  <a:gd name="T23" fmla="*/ 15 w 15"/>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8">
                    <a:moveTo>
                      <a:pt x="15" y="0"/>
                    </a:moveTo>
                    <a:lnTo>
                      <a:pt x="8" y="4"/>
                    </a:lnTo>
                    <a:lnTo>
                      <a:pt x="1" y="6"/>
                    </a:lnTo>
                    <a:lnTo>
                      <a:pt x="0" y="8"/>
                    </a:lnTo>
                    <a:lnTo>
                      <a:pt x="9" y="4"/>
                    </a:lnTo>
                    <a:lnTo>
                      <a:pt x="14" y="2"/>
                    </a:lnTo>
                    <a:lnTo>
                      <a:pt x="15"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3" name="Freeform 91"/>
              <p:cNvSpPr>
                <a:spLocks/>
              </p:cNvSpPr>
              <p:nvPr/>
            </p:nvSpPr>
            <p:spPr bwMode="auto">
              <a:xfrm>
                <a:off x="334" y="4241"/>
                <a:ext cx="13" cy="9"/>
              </a:xfrm>
              <a:custGeom>
                <a:avLst/>
                <a:gdLst>
                  <a:gd name="T0" fmla="*/ 0 w 13"/>
                  <a:gd name="T1" fmla="*/ 0 h 9"/>
                  <a:gd name="T2" fmla="*/ 6 w 13"/>
                  <a:gd name="T3" fmla="*/ 4 h 9"/>
                  <a:gd name="T4" fmla="*/ 13 w 13"/>
                  <a:gd name="T5" fmla="*/ 7 h 9"/>
                  <a:gd name="T6" fmla="*/ 13 w 13"/>
                  <a:gd name="T7" fmla="*/ 9 h 9"/>
                  <a:gd name="T8" fmla="*/ 4 w 13"/>
                  <a:gd name="T9" fmla="*/ 5 h 9"/>
                  <a:gd name="T10" fmla="*/ 0 w 13"/>
                  <a:gd name="T11" fmla="*/ 2 h 9"/>
                  <a:gd name="T12" fmla="*/ 0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0" y="0"/>
                    </a:moveTo>
                    <a:lnTo>
                      <a:pt x="6" y="4"/>
                    </a:lnTo>
                    <a:lnTo>
                      <a:pt x="13" y="7"/>
                    </a:lnTo>
                    <a:lnTo>
                      <a:pt x="13" y="9"/>
                    </a:lnTo>
                    <a:lnTo>
                      <a:pt x="4" y="5"/>
                    </a:lnTo>
                    <a:lnTo>
                      <a:pt x="0" y="2"/>
                    </a:lnTo>
                    <a:lnTo>
                      <a:pt x="0"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4" name="Freeform 92"/>
              <p:cNvSpPr>
                <a:spLocks/>
              </p:cNvSpPr>
              <p:nvPr/>
            </p:nvSpPr>
            <p:spPr bwMode="auto">
              <a:xfrm>
                <a:off x="206" y="4271"/>
                <a:ext cx="13" cy="9"/>
              </a:xfrm>
              <a:custGeom>
                <a:avLst/>
                <a:gdLst>
                  <a:gd name="T0" fmla="*/ 0 w 13"/>
                  <a:gd name="T1" fmla="*/ 0 h 9"/>
                  <a:gd name="T2" fmla="*/ 7 w 13"/>
                  <a:gd name="T3" fmla="*/ 4 h 9"/>
                  <a:gd name="T4" fmla="*/ 13 w 13"/>
                  <a:gd name="T5" fmla="*/ 7 h 9"/>
                  <a:gd name="T6" fmla="*/ 13 w 13"/>
                  <a:gd name="T7" fmla="*/ 9 h 9"/>
                  <a:gd name="T8" fmla="*/ 5 w 13"/>
                  <a:gd name="T9" fmla="*/ 5 h 9"/>
                  <a:gd name="T10" fmla="*/ 0 w 13"/>
                  <a:gd name="T11" fmla="*/ 3 h 9"/>
                  <a:gd name="T12" fmla="*/ 0 w 13"/>
                  <a:gd name="T13" fmla="*/ 0 h 9"/>
                  <a:gd name="T14" fmla="*/ 0 60000 65536"/>
                  <a:gd name="T15" fmla="*/ 0 60000 65536"/>
                  <a:gd name="T16" fmla="*/ 0 60000 65536"/>
                  <a:gd name="T17" fmla="*/ 0 60000 65536"/>
                  <a:gd name="T18" fmla="*/ 0 60000 65536"/>
                  <a:gd name="T19" fmla="*/ 0 60000 65536"/>
                  <a:gd name="T20" fmla="*/ 0 60000 65536"/>
                  <a:gd name="T21" fmla="*/ 0 w 13"/>
                  <a:gd name="T22" fmla="*/ 0 h 9"/>
                  <a:gd name="T23" fmla="*/ 13 w 13"/>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9">
                    <a:moveTo>
                      <a:pt x="0" y="0"/>
                    </a:moveTo>
                    <a:lnTo>
                      <a:pt x="7" y="4"/>
                    </a:lnTo>
                    <a:lnTo>
                      <a:pt x="13" y="7"/>
                    </a:lnTo>
                    <a:lnTo>
                      <a:pt x="13" y="9"/>
                    </a:lnTo>
                    <a:lnTo>
                      <a:pt x="5" y="5"/>
                    </a:lnTo>
                    <a:lnTo>
                      <a:pt x="0" y="3"/>
                    </a:lnTo>
                    <a:lnTo>
                      <a:pt x="0"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5" name="Freeform 93"/>
              <p:cNvSpPr>
                <a:spLocks/>
              </p:cNvSpPr>
              <p:nvPr/>
            </p:nvSpPr>
            <p:spPr bwMode="auto">
              <a:xfrm>
                <a:off x="340" y="4262"/>
                <a:ext cx="13" cy="5"/>
              </a:xfrm>
              <a:custGeom>
                <a:avLst/>
                <a:gdLst>
                  <a:gd name="T0" fmla="*/ 13 w 13"/>
                  <a:gd name="T1" fmla="*/ 0 h 5"/>
                  <a:gd name="T2" fmla="*/ 6 w 13"/>
                  <a:gd name="T3" fmla="*/ 2 h 5"/>
                  <a:gd name="T4" fmla="*/ 0 w 13"/>
                  <a:gd name="T5" fmla="*/ 4 h 5"/>
                  <a:gd name="T6" fmla="*/ 0 w 13"/>
                  <a:gd name="T7" fmla="*/ 5 h 5"/>
                  <a:gd name="T8" fmla="*/ 8 w 13"/>
                  <a:gd name="T9" fmla="*/ 3 h 5"/>
                  <a:gd name="T10" fmla="*/ 12 w 13"/>
                  <a:gd name="T11" fmla="*/ 2 h 5"/>
                  <a:gd name="T12" fmla="*/ 13 w 13"/>
                  <a:gd name="T13" fmla="*/ 0 h 5"/>
                  <a:gd name="T14" fmla="*/ 0 60000 65536"/>
                  <a:gd name="T15" fmla="*/ 0 60000 65536"/>
                  <a:gd name="T16" fmla="*/ 0 60000 65536"/>
                  <a:gd name="T17" fmla="*/ 0 60000 65536"/>
                  <a:gd name="T18" fmla="*/ 0 60000 65536"/>
                  <a:gd name="T19" fmla="*/ 0 60000 65536"/>
                  <a:gd name="T20" fmla="*/ 0 60000 65536"/>
                  <a:gd name="T21" fmla="*/ 0 w 13"/>
                  <a:gd name="T22" fmla="*/ 0 h 5"/>
                  <a:gd name="T23" fmla="*/ 13 w 1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5">
                    <a:moveTo>
                      <a:pt x="13" y="0"/>
                    </a:moveTo>
                    <a:lnTo>
                      <a:pt x="6" y="2"/>
                    </a:lnTo>
                    <a:lnTo>
                      <a:pt x="0" y="4"/>
                    </a:lnTo>
                    <a:lnTo>
                      <a:pt x="0" y="5"/>
                    </a:lnTo>
                    <a:lnTo>
                      <a:pt x="8" y="3"/>
                    </a:lnTo>
                    <a:lnTo>
                      <a:pt x="12" y="2"/>
                    </a:lnTo>
                    <a:lnTo>
                      <a:pt x="13"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6" name="Freeform 94"/>
              <p:cNvSpPr>
                <a:spLocks/>
              </p:cNvSpPr>
              <p:nvPr/>
            </p:nvSpPr>
            <p:spPr bwMode="auto">
              <a:xfrm>
                <a:off x="203" y="4271"/>
                <a:ext cx="16" cy="7"/>
              </a:xfrm>
              <a:custGeom>
                <a:avLst/>
                <a:gdLst>
                  <a:gd name="T0" fmla="*/ 16 w 16"/>
                  <a:gd name="T1" fmla="*/ 0 h 7"/>
                  <a:gd name="T2" fmla="*/ 10 w 16"/>
                  <a:gd name="T3" fmla="*/ 4 h 7"/>
                  <a:gd name="T4" fmla="*/ 0 w 16"/>
                  <a:gd name="T5" fmla="*/ 5 h 7"/>
                  <a:gd name="T6" fmla="*/ 0 w 16"/>
                  <a:gd name="T7" fmla="*/ 7 h 7"/>
                  <a:gd name="T8" fmla="*/ 11 w 16"/>
                  <a:gd name="T9" fmla="*/ 5 h 7"/>
                  <a:gd name="T10" fmla="*/ 16 w 16"/>
                  <a:gd name="T11" fmla="*/ 3 h 7"/>
                  <a:gd name="T12" fmla="*/ 16 w 16"/>
                  <a:gd name="T13" fmla="*/ 0 h 7"/>
                  <a:gd name="T14" fmla="*/ 0 60000 65536"/>
                  <a:gd name="T15" fmla="*/ 0 60000 65536"/>
                  <a:gd name="T16" fmla="*/ 0 60000 65536"/>
                  <a:gd name="T17" fmla="*/ 0 60000 65536"/>
                  <a:gd name="T18" fmla="*/ 0 60000 65536"/>
                  <a:gd name="T19" fmla="*/ 0 60000 65536"/>
                  <a:gd name="T20" fmla="*/ 0 60000 65536"/>
                  <a:gd name="T21" fmla="*/ 0 w 16"/>
                  <a:gd name="T22" fmla="*/ 0 h 7"/>
                  <a:gd name="T23" fmla="*/ 16 w 16"/>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7">
                    <a:moveTo>
                      <a:pt x="16" y="0"/>
                    </a:moveTo>
                    <a:lnTo>
                      <a:pt x="10" y="4"/>
                    </a:lnTo>
                    <a:lnTo>
                      <a:pt x="0" y="5"/>
                    </a:lnTo>
                    <a:lnTo>
                      <a:pt x="0" y="7"/>
                    </a:lnTo>
                    <a:lnTo>
                      <a:pt x="11" y="5"/>
                    </a:lnTo>
                    <a:lnTo>
                      <a:pt x="16" y="3"/>
                    </a:lnTo>
                    <a:lnTo>
                      <a:pt x="16"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7" name="Freeform 95"/>
              <p:cNvSpPr>
                <a:spLocks/>
              </p:cNvSpPr>
              <p:nvPr/>
            </p:nvSpPr>
            <p:spPr bwMode="auto">
              <a:xfrm>
                <a:off x="341" y="4260"/>
                <a:ext cx="14" cy="8"/>
              </a:xfrm>
              <a:custGeom>
                <a:avLst/>
                <a:gdLst>
                  <a:gd name="T0" fmla="*/ 0 w 14"/>
                  <a:gd name="T1" fmla="*/ 0 h 8"/>
                  <a:gd name="T2" fmla="*/ 5 w 14"/>
                  <a:gd name="T3" fmla="*/ 4 h 8"/>
                  <a:gd name="T4" fmla="*/ 14 w 14"/>
                  <a:gd name="T5" fmla="*/ 7 h 8"/>
                  <a:gd name="T6" fmla="*/ 14 w 14"/>
                  <a:gd name="T7" fmla="*/ 8 h 8"/>
                  <a:gd name="T8" fmla="*/ 4 w 14"/>
                  <a:gd name="T9" fmla="*/ 5 h 8"/>
                  <a:gd name="T10" fmla="*/ 0 w 14"/>
                  <a:gd name="T11" fmla="*/ 2 h 8"/>
                  <a:gd name="T12" fmla="*/ 0 w 14"/>
                  <a:gd name="T13" fmla="*/ 0 h 8"/>
                  <a:gd name="T14" fmla="*/ 0 60000 65536"/>
                  <a:gd name="T15" fmla="*/ 0 60000 65536"/>
                  <a:gd name="T16" fmla="*/ 0 60000 65536"/>
                  <a:gd name="T17" fmla="*/ 0 60000 65536"/>
                  <a:gd name="T18" fmla="*/ 0 60000 65536"/>
                  <a:gd name="T19" fmla="*/ 0 60000 65536"/>
                  <a:gd name="T20" fmla="*/ 0 60000 65536"/>
                  <a:gd name="T21" fmla="*/ 0 w 14"/>
                  <a:gd name="T22" fmla="*/ 0 h 8"/>
                  <a:gd name="T23" fmla="*/ 14 w 14"/>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8">
                    <a:moveTo>
                      <a:pt x="0" y="0"/>
                    </a:moveTo>
                    <a:lnTo>
                      <a:pt x="5" y="4"/>
                    </a:lnTo>
                    <a:lnTo>
                      <a:pt x="14" y="7"/>
                    </a:lnTo>
                    <a:lnTo>
                      <a:pt x="14" y="8"/>
                    </a:lnTo>
                    <a:lnTo>
                      <a:pt x="4" y="5"/>
                    </a:lnTo>
                    <a:lnTo>
                      <a:pt x="0" y="2"/>
                    </a:lnTo>
                    <a:lnTo>
                      <a:pt x="0"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8" name="Freeform 96"/>
              <p:cNvSpPr>
                <a:spLocks/>
              </p:cNvSpPr>
              <p:nvPr/>
            </p:nvSpPr>
            <p:spPr bwMode="auto">
              <a:xfrm>
                <a:off x="211" y="4261"/>
                <a:ext cx="14" cy="9"/>
              </a:xfrm>
              <a:custGeom>
                <a:avLst/>
                <a:gdLst>
                  <a:gd name="T0" fmla="*/ 0 w 14"/>
                  <a:gd name="T1" fmla="*/ 0 h 9"/>
                  <a:gd name="T2" fmla="*/ 7 w 14"/>
                  <a:gd name="T3" fmla="*/ 4 h 9"/>
                  <a:gd name="T4" fmla="*/ 14 w 14"/>
                  <a:gd name="T5" fmla="*/ 7 h 9"/>
                  <a:gd name="T6" fmla="*/ 14 w 14"/>
                  <a:gd name="T7" fmla="*/ 9 h 9"/>
                  <a:gd name="T8" fmla="*/ 6 w 14"/>
                  <a:gd name="T9" fmla="*/ 5 h 9"/>
                  <a:gd name="T10" fmla="*/ 1 w 14"/>
                  <a:gd name="T11" fmla="*/ 3 h 9"/>
                  <a:gd name="T12" fmla="*/ 0 w 14"/>
                  <a:gd name="T13" fmla="*/ 0 h 9"/>
                  <a:gd name="T14" fmla="*/ 0 60000 65536"/>
                  <a:gd name="T15" fmla="*/ 0 60000 65536"/>
                  <a:gd name="T16" fmla="*/ 0 60000 65536"/>
                  <a:gd name="T17" fmla="*/ 0 60000 65536"/>
                  <a:gd name="T18" fmla="*/ 0 60000 65536"/>
                  <a:gd name="T19" fmla="*/ 0 60000 65536"/>
                  <a:gd name="T20" fmla="*/ 0 60000 65536"/>
                  <a:gd name="T21" fmla="*/ 0 w 14"/>
                  <a:gd name="T22" fmla="*/ 0 h 9"/>
                  <a:gd name="T23" fmla="*/ 14 w 1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9">
                    <a:moveTo>
                      <a:pt x="0" y="0"/>
                    </a:moveTo>
                    <a:lnTo>
                      <a:pt x="7" y="4"/>
                    </a:lnTo>
                    <a:lnTo>
                      <a:pt x="14" y="7"/>
                    </a:lnTo>
                    <a:lnTo>
                      <a:pt x="14" y="9"/>
                    </a:lnTo>
                    <a:lnTo>
                      <a:pt x="6" y="5"/>
                    </a:lnTo>
                    <a:lnTo>
                      <a:pt x="1" y="3"/>
                    </a:lnTo>
                    <a:lnTo>
                      <a:pt x="0"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89" name="Freeform 97"/>
              <p:cNvSpPr>
                <a:spLocks/>
              </p:cNvSpPr>
              <p:nvPr/>
            </p:nvSpPr>
            <p:spPr bwMode="auto">
              <a:xfrm>
                <a:off x="336" y="4252"/>
                <a:ext cx="14" cy="6"/>
              </a:xfrm>
              <a:custGeom>
                <a:avLst/>
                <a:gdLst>
                  <a:gd name="T0" fmla="*/ 14 w 14"/>
                  <a:gd name="T1" fmla="*/ 0 h 6"/>
                  <a:gd name="T2" fmla="*/ 7 w 14"/>
                  <a:gd name="T3" fmla="*/ 2 h 6"/>
                  <a:gd name="T4" fmla="*/ 0 w 14"/>
                  <a:gd name="T5" fmla="*/ 4 h 6"/>
                  <a:gd name="T6" fmla="*/ 0 w 14"/>
                  <a:gd name="T7" fmla="*/ 6 h 6"/>
                  <a:gd name="T8" fmla="*/ 8 w 14"/>
                  <a:gd name="T9" fmla="*/ 3 h 6"/>
                  <a:gd name="T10" fmla="*/ 13 w 14"/>
                  <a:gd name="T11" fmla="*/ 2 h 6"/>
                  <a:gd name="T12" fmla="*/ 14 w 14"/>
                  <a:gd name="T13" fmla="*/ 0 h 6"/>
                  <a:gd name="T14" fmla="*/ 0 60000 65536"/>
                  <a:gd name="T15" fmla="*/ 0 60000 65536"/>
                  <a:gd name="T16" fmla="*/ 0 60000 65536"/>
                  <a:gd name="T17" fmla="*/ 0 60000 65536"/>
                  <a:gd name="T18" fmla="*/ 0 60000 65536"/>
                  <a:gd name="T19" fmla="*/ 0 60000 65536"/>
                  <a:gd name="T20" fmla="*/ 0 60000 65536"/>
                  <a:gd name="T21" fmla="*/ 0 w 14"/>
                  <a:gd name="T22" fmla="*/ 0 h 6"/>
                  <a:gd name="T23" fmla="*/ 14 w 14"/>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6">
                    <a:moveTo>
                      <a:pt x="14" y="0"/>
                    </a:moveTo>
                    <a:lnTo>
                      <a:pt x="7" y="2"/>
                    </a:lnTo>
                    <a:lnTo>
                      <a:pt x="0" y="4"/>
                    </a:lnTo>
                    <a:lnTo>
                      <a:pt x="0" y="6"/>
                    </a:lnTo>
                    <a:lnTo>
                      <a:pt x="8" y="3"/>
                    </a:lnTo>
                    <a:lnTo>
                      <a:pt x="13" y="2"/>
                    </a:lnTo>
                    <a:lnTo>
                      <a:pt x="14"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0" name="Freeform 98"/>
              <p:cNvSpPr>
                <a:spLocks/>
              </p:cNvSpPr>
              <p:nvPr/>
            </p:nvSpPr>
            <p:spPr bwMode="auto">
              <a:xfrm>
                <a:off x="209" y="4261"/>
                <a:ext cx="16" cy="8"/>
              </a:xfrm>
              <a:custGeom>
                <a:avLst/>
                <a:gdLst>
                  <a:gd name="T0" fmla="*/ 16 w 16"/>
                  <a:gd name="T1" fmla="*/ 0 h 8"/>
                  <a:gd name="T2" fmla="*/ 9 w 16"/>
                  <a:gd name="T3" fmla="*/ 4 h 8"/>
                  <a:gd name="T4" fmla="*/ 0 w 16"/>
                  <a:gd name="T5" fmla="*/ 6 h 8"/>
                  <a:gd name="T6" fmla="*/ 0 w 16"/>
                  <a:gd name="T7" fmla="*/ 8 h 8"/>
                  <a:gd name="T8" fmla="*/ 11 w 16"/>
                  <a:gd name="T9" fmla="*/ 5 h 8"/>
                  <a:gd name="T10" fmla="*/ 16 w 16"/>
                  <a:gd name="T11" fmla="*/ 3 h 8"/>
                  <a:gd name="T12" fmla="*/ 16 w 16"/>
                  <a:gd name="T13" fmla="*/ 0 h 8"/>
                  <a:gd name="T14" fmla="*/ 0 60000 65536"/>
                  <a:gd name="T15" fmla="*/ 0 60000 65536"/>
                  <a:gd name="T16" fmla="*/ 0 60000 65536"/>
                  <a:gd name="T17" fmla="*/ 0 60000 65536"/>
                  <a:gd name="T18" fmla="*/ 0 60000 65536"/>
                  <a:gd name="T19" fmla="*/ 0 60000 65536"/>
                  <a:gd name="T20" fmla="*/ 0 60000 65536"/>
                  <a:gd name="T21" fmla="*/ 0 w 16"/>
                  <a:gd name="T22" fmla="*/ 0 h 8"/>
                  <a:gd name="T23" fmla="*/ 16 w 16"/>
                  <a:gd name="T24" fmla="*/ 8 h 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8">
                    <a:moveTo>
                      <a:pt x="16" y="0"/>
                    </a:moveTo>
                    <a:lnTo>
                      <a:pt x="9" y="4"/>
                    </a:lnTo>
                    <a:lnTo>
                      <a:pt x="0" y="6"/>
                    </a:lnTo>
                    <a:lnTo>
                      <a:pt x="0" y="8"/>
                    </a:lnTo>
                    <a:lnTo>
                      <a:pt x="11" y="5"/>
                    </a:lnTo>
                    <a:lnTo>
                      <a:pt x="16" y="3"/>
                    </a:lnTo>
                    <a:lnTo>
                      <a:pt x="16"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1" name="Freeform 99"/>
              <p:cNvSpPr>
                <a:spLocks/>
              </p:cNvSpPr>
              <p:nvPr/>
            </p:nvSpPr>
            <p:spPr bwMode="auto">
              <a:xfrm>
                <a:off x="337" y="4250"/>
                <a:ext cx="14" cy="9"/>
              </a:xfrm>
              <a:custGeom>
                <a:avLst/>
                <a:gdLst>
                  <a:gd name="T0" fmla="*/ 0 w 14"/>
                  <a:gd name="T1" fmla="*/ 0 h 9"/>
                  <a:gd name="T2" fmla="*/ 6 w 14"/>
                  <a:gd name="T3" fmla="*/ 4 h 9"/>
                  <a:gd name="T4" fmla="*/ 14 w 14"/>
                  <a:gd name="T5" fmla="*/ 8 h 9"/>
                  <a:gd name="T6" fmla="*/ 14 w 14"/>
                  <a:gd name="T7" fmla="*/ 9 h 9"/>
                  <a:gd name="T8" fmla="*/ 4 w 14"/>
                  <a:gd name="T9" fmla="*/ 5 h 9"/>
                  <a:gd name="T10" fmla="*/ 0 w 14"/>
                  <a:gd name="T11" fmla="*/ 2 h 9"/>
                  <a:gd name="T12" fmla="*/ 0 w 14"/>
                  <a:gd name="T13" fmla="*/ 0 h 9"/>
                  <a:gd name="T14" fmla="*/ 0 60000 65536"/>
                  <a:gd name="T15" fmla="*/ 0 60000 65536"/>
                  <a:gd name="T16" fmla="*/ 0 60000 65536"/>
                  <a:gd name="T17" fmla="*/ 0 60000 65536"/>
                  <a:gd name="T18" fmla="*/ 0 60000 65536"/>
                  <a:gd name="T19" fmla="*/ 0 60000 65536"/>
                  <a:gd name="T20" fmla="*/ 0 60000 65536"/>
                  <a:gd name="T21" fmla="*/ 0 w 14"/>
                  <a:gd name="T22" fmla="*/ 0 h 9"/>
                  <a:gd name="T23" fmla="*/ 14 w 1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9">
                    <a:moveTo>
                      <a:pt x="0" y="0"/>
                    </a:moveTo>
                    <a:lnTo>
                      <a:pt x="6" y="4"/>
                    </a:lnTo>
                    <a:lnTo>
                      <a:pt x="14" y="8"/>
                    </a:lnTo>
                    <a:lnTo>
                      <a:pt x="14" y="9"/>
                    </a:lnTo>
                    <a:lnTo>
                      <a:pt x="4" y="5"/>
                    </a:lnTo>
                    <a:lnTo>
                      <a:pt x="0" y="2"/>
                    </a:lnTo>
                    <a:lnTo>
                      <a:pt x="0" y="0"/>
                    </a:lnTo>
                    <a:close/>
                  </a:path>
                </a:pathLst>
              </a:custGeom>
              <a:solidFill>
                <a:srgbClr val="846B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2" name="Freeform 100"/>
              <p:cNvSpPr>
                <a:spLocks/>
              </p:cNvSpPr>
              <p:nvPr/>
            </p:nvSpPr>
            <p:spPr bwMode="auto">
              <a:xfrm>
                <a:off x="316" y="4215"/>
                <a:ext cx="34" cy="5"/>
              </a:xfrm>
              <a:custGeom>
                <a:avLst/>
                <a:gdLst>
                  <a:gd name="T0" fmla="*/ 0 w 34"/>
                  <a:gd name="T1" fmla="*/ 0 h 5"/>
                  <a:gd name="T2" fmla="*/ 7 w 34"/>
                  <a:gd name="T3" fmla="*/ 0 h 5"/>
                  <a:gd name="T4" fmla="*/ 16 w 34"/>
                  <a:gd name="T5" fmla="*/ 1 h 5"/>
                  <a:gd name="T6" fmla="*/ 34 w 34"/>
                  <a:gd name="T7" fmla="*/ 0 h 5"/>
                  <a:gd name="T8" fmla="*/ 28 w 34"/>
                  <a:gd name="T9" fmla="*/ 4 h 5"/>
                  <a:gd name="T10" fmla="*/ 19 w 34"/>
                  <a:gd name="T11" fmla="*/ 4 h 5"/>
                  <a:gd name="T12" fmla="*/ 1 w 34"/>
                  <a:gd name="T13" fmla="*/ 5 h 5"/>
                  <a:gd name="T14" fmla="*/ 0 w 34"/>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5"/>
                  <a:gd name="T26" fmla="*/ 34 w 3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5">
                    <a:moveTo>
                      <a:pt x="0" y="0"/>
                    </a:moveTo>
                    <a:lnTo>
                      <a:pt x="7" y="0"/>
                    </a:lnTo>
                    <a:lnTo>
                      <a:pt x="16" y="1"/>
                    </a:lnTo>
                    <a:lnTo>
                      <a:pt x="34" y="0"/>
                    </a:lnTo>
                    <a:lnTo>
                      <a:pt x="28" y="4"/>
                    </a:lnTo>
                    <a:lnTo>
                      <a:pt x="19" y="4"/>
                    </a:lnTo>
                    <a:lnTo>
                      <a:pt x="1" y="5"/>
                    </a:lnTo>
                    <a:lnTo>
                      <a:pt x="0" y="0"/>
                    </a:lnTo>
                    <a:close/>
                  </a:path>
                </a:pathLst>
              </a:custGeom>
              <a:solidFill>
                <a:srgbClr val="6B44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3" name="Freeform 101"/>
              <p:cNvSpPr>
                <a:spLocks/>
              </p:cNvSpPr>
              <p:nvPr/>
            </p:nvSpPr>
            <p:spPr bwMode="auto">
              <a:xfrm>
                <a:off x="272" y="3670"/>
                <a:ext cx="16" cy="5"/>
              </a:xfrm>
              <a:custGeom>
                <a:avLst/>
                <a:gdLst>
                  <a:gd name="T0" fmla="*/ 0 w 16"/>
                  <a:gd name="T1" fmla="*/ 3 h 5"/>
                  <a:gd name="T2" fmla="*/ 6 w 16"/>
                  <a:gd name="T3" fmla="*/ 0 h 5"/>
                  <a:gd name="T4" fmla="*/ 10 w 16"/>
                  <a:gd name="T5" fmla="*/ 0 h 5"/>
                  <a:gd name="T6" fmla="*/ 15 w 16"/>
                  <a:gd name="T7" fmla="*/ 0 h 5"/>
                  <a:gd name="T8" fmla="*/ 16 w 16"/>
                  <a:gd name="T9" fmla="*/ 5 h 5"/>
                  <a:gd name="T10" fmla="*/ 13 w 16"/>
                  <a:gd name="T11" fmla="*/ 3 h 5"/>
                  <a:gd name="T12" fmla="*/ 11 w 16"/>
                  <a:gd name="T13" fmla="*/ 5 h 5"/>
                  <a:gd name="T14" fmla="*/ 8 w 16"/>
                  <a:gd name="T15" fmla="*/ 5 h 5"/>
                  <a:gd name="T16" fmla="*/ 6 w 16"/>
                  <a:gd name="T17" fmla="*/ 5 h 5"/>
                  <a:gd name="T18" fmla="*/ 5 w 16"/>
                  <a:gd name="T19" fmla="*/ 3 h 5"/>
                  <a:gd name="T20" fmla="*/ 3 w 16"/>
                  <a:gd name="T21" fmla="*/ 3 h 5"/>
                  <a:gd name="T22" fmla="*/ 0 w 16"/>
                  <a:gd name="T23" fmla="*/ 3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5"/>
                  <a:gd name="T38" fmla="*/ 16 w 16"/>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5">
                    <a:moveTo>
                      <a:pt x="0" y="3"/>
                    </a:moveTo>
                    <a:lnTo>
                      <a:pt x="6" y="0"/>
                    </a:lnTo>
                    <a:lnTo>
                      <a:pt x="10" y="0"/>
                    </a:lnTo>
                    <a:lnTo>
                      <a:pt x="15" y="0"/>
                    </a:lnTo>
                    <a:lnTo>
                      <a:pt x="16" y="5"/>
                    </a:lnTo>
                    <a:lnTo>
                      <a:pt x="13" y="3"/>
                    </a:lnTo>
                    <a:lnTo>
                      <a:pt x="11" y="5"/>
                    </a:lnTo>
                    <a:lnTo>
                      <a:pt x="8" y="5"/>
                    </a:lnTo>
                    <a:lnTo>
                      <a:pt x="6" y="5"/>
                    </a:lnTo>
                    <a:lnTo>
                      <a:pt x="5" y="3"/>
                    </a:lnTo>
                    <a:lnTo>
                      <a:pt x="3" y="3"/>
                    </a:lnTo>
                    <a:lnTo>
                      <a:pt x="0" y="3"/>
                    </a:lnTo>
                    <a:close/>
                  </a:path>
                </a:pathLst>
              </a:custGeom>
              <a:solidFill>
                <a:srgbClr val="300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4" name="Freeform 102"/>
              <p:cNvSpPr>
                <a:spLocks/>
              </p:cNvSpPr>
              <p:nvPr/>
            </p:nvSpPr>
            <p:spPr bwMode="auto">
              <a:xfrm>
                <a:off x="300" y="3670"/>
                <a:ext cx="16" cy="5"/>
              </a:xfrm>
              <a:custGeom>
                <a:avLst/>
                <a:gdLst>
                  <a:gd name="T0" fmla="*/ 0 w 16"/>
                  <a:gd name="T1" fmla="*/ 3 h 5"/>
                  <a:gd name="T2" fmla="*/ 2 w 16"/>
                  <a:gd name="T3" fmla="*/ 0 h 5"/>
                  <a:gd name="T4" fmla="*/ 8 w 16"/>
                  <a:gd name="T5" fmla="*/ 0 h 5"/>
                  <a:gd name="T6" fmla="*/ 13 w 16"/>
                  <a:gd name="T7" fmla="*/ 0 h 5"/>
                  <a:gd name="T8" fmla="*/ 16 w 16"/>
                  <a:gd name="T9" fmla="*/ 3 h 5"/>
                  <a:gd name="T10" fmla="*/ 11 w 16"/>
                  <a:gd name="T11" fmla="*/ 3 h 5"/>
                  <a:gd name="T12" fmla="*/ 8 w 16"/>
                  <a:gd name="T13" fmla="*/ 5 h 5"/>
                  <a:gd name="T14" fmla="*/ 4 w 16"/>
                  <a:gd name="T15" fmla="*/ 5 h 5"/>
                  <a:gd name="T16" fmla="*/ 4 w 16"/>
                  <a:gd name="T17" fmla="*/ 3 h 5"/>
                  <a:gd name="T18" fmla="*/ 1 w 16"/>
                  <a:gd name="T19" fmla="*/ 4 h 5"/>
                  <a:gd name="T20" fmla="*/ 0 w 16"/>
                  <a:gd name="T21" fmla="*/ 3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5"/>
                  <a:gd name="T35" fmla="*/ 16 w 1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5">
                    <a:moveTo>
                      <a:pt x="0" y="3"/>
                    </a:moveTo>
                    <a:lnTo>
                      <a:pt x="2" y="0"/>
                    </a:lnTo>
                    <a:lnTo>
                      <a:pt x="8" y="0"/>
                    </a:lnTo>
                    <a:lnTo>
                      <a:pt x="13" y="0"/>
                    </a:lnTo>
                    <a:lnTo>
                      <a:pt x="16" y="3"/>
                    </a:lnTo>
                    <a:lnTo>
                      <a:pt x="11" y="3"/>
                    </a:lnTo>
                    <a:lnTo>
                      <a:pt x="8" y="5"/>
                    </a:lnTo>
                    <a:lnTo>
                      <a:pt x="4" y="5"/>
                    </a:lnTo>
                    <a:lnTo>
                      <a:pt x="4" y="3"/>
                    </a:lnTo>
                    <a:lnTo>
                      <a:pt x="1" y="4"/>
                    </a:lnTo>
                    <a:lnTo>
                      <a:pt x="0" y="3"/>
                    </a:lnTo>
                    <a:close/>
                  </a:path>
                </a:pathLst>
              </a:custGeom>
              <a:solidFill>
                <a:srgbClr val="300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5" name="Freeform 103"/>
              <p:cNvSpPr>
                <a:spLocks/>
              </p:cNvSpPr>
              <p:nvPr/>
            </p:nvSpPr>
            <p:spPr bwMode="auto">
              <a:xfrm>
                <a:off x="298" y="3667"/>
                <a:ext cx="12" cy="6"/>
              </a:xfrm>
              <a:custGeom>
                <a:avLst/>
                <a:gdLst>
                  <a:gd name="T0" fmla="*/ 1 w 12"/>
                  <a:gd name="T1" fmla="*/ 1 h 6"/>
                  <a:gd name="T2" fmla="*/ 6 w 12"/>
                  <a:gd name="T3" fmla="*/ 0 h 6"/>
                  <a:gd name="T4" fmla="*/ 12 w 12"/>
                  <a:gd name="T5" fmla="*/ 2 h 6"/>
                  <a:gd name="T6" fmla="*/ 9 w 12"/>
                  <a:gd name="T7" fmla="*/ 3 h 6"/>
                  <a:gd name="T8" fmla="*/ 2 w 12"/>
                  <a:gd name="T9" fmla="*/ 6 h 6"/>
                  <a:gd name="T10" fmla="*/ 0 w 12"/>
                  <a:gd name="T11" fmla="*/ 3 h 6"/>
                  <a:gd name="T12" fmla="*/ 1 w 12"/>
                  <a:gd name="T13" fmla="*/ 1 h 6"/>
                  <a:gd name="T14" fmla="*/ 0 60000 65536"/>
                  <a:gd name="T15" fmla="*/ 0 60000 65536"/>
                  <a:gd name="T16" fmla="*/ 0 60000 65536"/>
                  <a:gd name="T17" fmla="*/ 0 60000 65536"/>
                  <a:gd name="T18" fmla="*/ 0 60000 65536"/>
                  <a:gd name="T19" fmla="*/ 0 60000 65536"/>
                  <a:gd name="T20" fmla="*/ 0 60000 65536"/>
                  <a:gd name="T21" fmla="*/ 0 w 12"/>
                  <a:gd name="T22" fmla="*/ 0 h 6"/>
                  <a:gd name="T23" fmla="*/ 12 w 12"/>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6">
                    <a:moveTo>
                      <a:pt x="1" y="1"/>
                    </a:moveTo>
                    <a:lnTo>
                      <a:pt x="6" y="0"/>
                    </a:lnTo>
                    <a:lnTo>
                      <a:pt x="12" y="2"/>
                    </a:lnTo>
                    <a:lnTo>
                      <a:pt x="9" y="3"/>
                    </a:lnTo>
                    <a:lnTo>
                      <a:pt x="2" y="6"/>
                    </a:lnTo>
                    <a:lnTo>
                      <a:pt x="0" y="3"/>
                    </a:lnTo>
                    <a:lnTo>
                      <a:pt x="1" y="1"/>
                    </a:lnTo>
                    <a:close/>
                  </a:path>
                </a:pathLst>
              </a:custGeom>
              <a:solidFill>
                <a:srgbClr val="300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6" name="Freeform 104"/>
              <p:cNvSpPr>
                <a:spLocks/>
              </p:cNvSpPr>
              <p:nvPr/>
            </p:nvSpPr>
            <p:spPr bwMode="auto">
              <a:xfrm>
                <a:off x="280" y="3668"/>
                <a:ext cx="10" cy="6"/>
              </a:xfrm>
              <a:custGeom>
                <a:avLst/>
                <a:gdLst>
                  <a:gd name="T0" fmla="*/ 0 w 10"/>
                  <a:gd name="T1" fmla="*/ 0 h 6"/>
                  <a:gd name="T2" fmla="*/ 4 w 10"/>
                  <a:gd name="T3" fmla="*/ 0 h 6"/>
                  <a:gd name="T4" fmla="*/ 9 w 10"/>
                  <a:gd name="T5" fmla="*/ 1 h 6"/>
                  <a:gd name="T6" fmla="*/ 10 w 10"/>
                  <a:gd name="T7" fmla="*/ 3 h 6"/>
                  <a:gd name="T8" fmla="*/ 8 w 10"/>
                  <a:gd name="T9" fmla="*/ 6 h 6"/>
                  <a:gd name="T10" fmla="*/ 4 w 10"/>
                  <a:gd name="T11" fmla="*/ 4 h 6"/>
                  <a:gd name="T12" fmla="*/ 0 w 10"/>
                  <a:gd name="T13" fmla="*/ 2 h 6"/>
                  <a:gd name="T14" fmla="*/ 0 w 10"/>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6"/>
                  <a:gd name="T26" fmla="*/ 10 w 10"/>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6">
                    <a:moveTo>
                      <a:pt x="0" y="0"/>
                    </a:moveTo>
                    <a:lnTo>
                      <a:pt x="4" y="0"/>
                    </a:lnTo>
                    <a:lnTo>
                      <a:pt x="9" y="1"/>
                    </a:lnTo>
                    <a:lnTo>
                      <a:pt x="10" y="3"/>
                    </a:lnTo>
                    <a:lnTo>
                      <a:pt x="8" y="6"/>
                    </a:lnTo>
                    <a:lnTo>
                      <a:pt x="4" y="4"/>
                    </a:lnTo>
                    <a:lnTo>
                      <a:pt x="0" y="2"/>
                    </a:lnTo>
                    <a:lnTo>
                      <a:pt x="0" y="0"/>
                    </a:lnTo>
                    <a:close/>
                  </a:path>
                </a:pathLst>
              </a:custGeom>
              <a:solidFill>
                <a:srgbClr val="300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7" name="Freeform 105"/>
              <p:cNvSpPr>
                <a:spLocks/>
              </p:cNvSpPr>
              <p:nvPr/>
            </p:nvSpPr>
            <p:spPr bwMode="auto">
              <a:xfrm>
                <a:off x="239" y="3749"/>
                <a:ext cx="11" cy="10"/>
              </a:xfrm>
              <a:custGeom>
                <a:avLst/>
                <a:gdLst>
                  <a:gd name="T0" fmla="*/ 6 w 11"/>
                  <a:gd name="T1" fmla="*/ 0 h 10"/>
                  <a:gd name="T2" fmla="*/ 8 w 11"/>
                  <a:gd name="T3" fmla="*/ 0 h 10"/>
                  <a:gd name="T4" fmla="*/ 9 w 11"/>
                  <a:gd name="T5" fmla="*/ 1 h 10"/>
                  <a:gd name="T6" fmla="*/ 11 w 11"/>
                  <a:gd name="T7" fmla="*/ 3 h 10"/>
                  <a:gd name="T8" fmla="*/ 11 w 11"/>
                  <a:gd name="T9" fmla="*/ 5 h 10"/>
                  <a:gd name="T10" fmla="*/ 11 w 11"/>
                  <a:gd name="T11" fmla="*/ 7 h 10"/>
                  <a:gd name="T12" fmla="*/ 9 w 11"/>
                  <a:gd name="T13" fmla="*/ 8 h 10"/>
                  <a:gd name="T14" fmla="*/ 8 w 11"/>
                  <a:gd name="T15" fmla="*/ 10 h 10"/>
                  <a:gd name="T16" fmla="*/ 6 w 11"/>
                  <a:gd name="T17" fmla="*/ 10 h 10"/>
                  <a:gd name="T18" fmla="*/ 4 w 11"/>
                  <a:gd name="T19" fmla="*/ 10 h 10"/>
                  <a:gd name="T20" fmla="*/ 2 w 11"/>
                  <a:gd name="T21" fmla="*/ 8 h 10"/>
                  <a:gd name="T22" fmla="*/ 1 w 11"/>
                  <a:gd name="T23" fmla="*/ 7 h 10"/>
                  <a:gd name="T24" fmla="*/ 0 w 11"/>
                  <a:gd name="T25" fmla="*/ 5 h 10"/>
                  <a:gd name="T26" fmla="*/ 1 w 11"/>
                  <a:gd name="T27" fmla="*/ 3 h 10"/>
                  <a:gd name="T28" fmla="*/ 2 w 11"/>
                  <a:gd name="T29" fmla="*/ 1 h 10"/>
                  <a:gd name="T30" fmla="*/ 4 w 11"/>
                  <a:gd name="T31" fmla="*/ 0 h 10"/>
                  <a:gd name="T32" fmla="*/ 6 w 11"/>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0"/>
                  <a:gd name="T53" fmla="*/ 11 w 11"/>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0">
                    <a:moveTo>
                      <a:pt x="6" y="0"/>
                    </a:moveTo>
                    <a:lnTo>
                      <a:pt x="8" y="0"/>
                    </a:lnTo>
                    <a:lnTo>
                      <a:pt x="9" y="1"/>
                    </a:lnTo>
                    <a:lnTo>
                      <a:pt x="11" y="3"/>
                    </a:lnTo>
                    <a:lnTo>
                      <a:pt x="11" y="5"/>
                    </a:lnTo>
                    <a:lnTo>
                      <a:pt x="11" y="7"/>
                    </a:lnTo>
                    <a:lnTo>
                      <a:pt x="9" y="8"/>
                    </a:lnTo>
                    <a:lnTo>
                      <a:pt x="8" y="10"/>
                    </a:lnTo>
                    <a:lnTo>
                      <a:pt x="6" y="10"/>
                    </a:lnTo>
                    <a:lnTo>
                      <a:pt x="4" y="10"/>
                    </a:lnTo>
                    <a:lnTo>
                      <a:pt x="2" y="8"/>
                    </a:lnTo>
                    <a:lnTo>
                      <a:pt x="1" y="7"/>
                    </a:lnTo>
                    <a:lnTo>
                      <a:pt x="0" y="5"/>
                    </a:lnTo>
                    <a:lnTo>
                      <a:pt x="1" y="3"/>
                    </a:lnTo>
                    <a:lnTo>
                      <a:pt x="2" y="1"/>
                    </a:lnTo>
                    <a:lnTo>
                      <a:pt x="4" y="0"/>
                    </a:lnTo>
                    <a:lnTo>
                      <a:pt x="6" y="0"/>
                    </a:lnTo>
                    <a:close/>
                  </a:path>
                </a:pathLst>
              </a:custGeom>
              <a:solidFill>
                <a:srgbClr val="7F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8" name="Freeform 106"/>
              <p:cNvSpPr>
                <a:spLocks/>
              </p:cNvSpPr>
              <p:nvPr/>
            </p:nvSpPr>
            <p:spPr bwMode="auto">
              <a:xfrm>
                <a:off x="243" y="3825"/>
                <a:ext cx="12" cy="26"/>
              </a:xfrm>
              <a:custGeom>
                <a:avLst/>
                <a:gdLst>
                  <a:gd name="T0" fmla="*/ 5 w 12"/>
                  <a:gd name="T1" fmla="*/ 0 h 26"/>
                  <a:gd name="T2" fmla="*/ 0 w 12"/>
                  <a:gd name="T3" fmla="*/ 13 h 26"/>
                  <a:gd name="T4" fmla="*/ 0 w 12"/>
                  <a:gd name="T5" fmla="*/ 24 h 26"/>
                  <a:gd name="T6" fmla="*/ 8 w 12"/>
                  <a:gd name="T7" fmla="*/ 26 h 26"/>
                  <a:gd name="T8" fmla="*/ 8 w 12"/>
                  <a:gd name="T9" fmla="*/ 17 h 26"/>
                  <a:gd name="T10" fmla="*/ 12 w 12"/>
                  <a:gd name="T11" fmla="*/ 2 h 26"/>
                  <a:gd name="T12" fmla="*/ 5 w 12"/>
                  <a:gd name="T13" fmla="*/ 0 h 26"/>
                  <a:gd name="T14" fmla="*/ 0 60000 65536"/>
                  <a:gd name="T15" fmla="*/ 0 60000 65536"/>
                  <a:gd name="T16" fmla="*/ 0 60000 65536"/>
                  <a:gd name="T17" fmla="*/ 0 60000 65536"/>
                  <a:gd name="T18" fmla="*/ 0 60000 65536"/>
                  <a:gd name="T19" fmla="*/ 0 60000 65536"/>
                  <a:gd name="T20" fmla="*/ 0 60000 65536"/>
                  <a:gd name="T21" fmla="*/ 0 w 12"/>
                  <a:gd name="T22" fmla="*/ 0 h 26"/>
                  <a:gd name="T23" fmla="*/ 12 w 12"/>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26">
                    <a:moveTo>
                      <a:pt x="5" y="0"/>
                    </a:moveTo>
                    <a:lnTo>
                      <a:pt x="0" y="13"/>
                    </a:lnTo>
                    <a:lnTo>
                      <a:pt x="0" y="24"/>
                    </a:lnTo>
                    <a:lnTo>
                      <a:pt x="8" y="26"/>
                    </a:lnTo>
                    <a:lnTo>
                      <a:pt x="8" y="17"/>
                    </a:lnTo>
                    <a:lnTo>
                      <a:pt x="12" y="2"/>
                    </a:lnTo>
                    <a:lnTo>
                      <a:pt x="5" y="0"/>
                    </a:lnTo>
                    <a:close/>
                  </a:path>
                </a:pathLst>
              </a:custGeom>
              <a:solidFill>
                <a:srgbClr val="876B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99" name="Freeform 107"/>
              <p:cNvSpPr>
                <a:spLocks/>
              </p:cNvSpPr>
              <p:nvPr/>
            </p:nvSpPr>
            <p:spPr bwMode="auto">
              <a:xfrm>
                <a:off x="243" y="3830"/>
                <a:ext cx="8" cy="16"/>
              </a:xfrm>
              <a:custGeom>
                <a:avLst/>
                <a:gdLst>
                  <a:gd name="T0" fmla="*/ 3 w 8"/>
                  <a:gd name="T1" fmla="*/ 0 h 16"/>
                  <a:gd name="T2" fmla="*/ 0 w 8"/>
                  <a:gd name="T3" fmla="*/ 7 h 16"/>
                  <a:gd name="T4" fmla="*/ 0 w 8"/>
                  <a:gd name="T5" fmla="*/ 16 h 16"/>
                  <a:gd name="T6" fmla="*/ 5 w 8"/>
                  <a:gd name="T7" fmla="*/ 16 h 16"/>
                  <a:gd name="T8" fmla="*/ 5 w 8"/>
                  <a:gd name="T9" fmla="*/ 11 h 16"/>
                  <a:gd name="T10" fmla="*/ 8 w 8"/>
                  <a:gd name="T11" fmla="*/ 1 h 16"/>
                  <a:gd name="T12" fmla="*/ 3 w 8"/>
                  <a:gd name="T13" fmla="*/ 0 h 16"/>
                  <a:gd name="T14" fmla="*/ 0 60000 65536"/>
                  <a:gd name="T15" fmla="*/ 0 60000 65536"/>
                  <a:gd name="T16" fmla="*/ 0 60000 65536"/>
                  <a:gd name="T17" fmla="*/ 0 60000 65536"/>
                  <a:gd name="T18" fmla="*/ 0 60000 65536"/>
                  <a:gd name="T19" fmla="*/ 0 60000 65536"/>
                  <a:gd name="T20" fmla="*/ 0 60000 65536"/>
                  <a:gd name="T21" fmla="*/ 0 w 8"/>
                  <a:gd name="T22" fmla="*/ 0 h 16"/>
                  <a:gd name="T23" fmla="*/ 8 w 8"/>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16">
                    <a:moveTo>
                      <a:pt x="3" y="0"/>
                    </a:moveTo>
                    <a:lnTo>
                      <a:pt x="0" y="7"/>
                    </a:lnTo>
                    <a:lnTo>
                      <a:pt x="0" y="16"/>
                    </a:lnTo>
                    <a:lnTo>
                      <a:pt x="5" y="16"/>
                    </a:lnTo>
                    <a:lnTo>
                      <a:pt x="5" y="11"/>
                    </a:lnTo>
                    <a:lnTo>
                      <a:pt x="8" y="1"/>
                    </a:lnTo>
                    <a:lnTo>
                      <a:pt x="3" y="0"/>
                    </a:lnTo>
                    <a:close/>
                  </a:path>
                </a:pathLst>
              </a:custGeom>
              <a:solidFill>
                <a:srgbClr val="7F93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0" name="Freeform 108"/>
              <p:cNvSpPr>
                <a:spLocks/>
              </p:cNvSpPr>
              <p:nvPr/>
            </p:nvSpPr>
            <p:spPr bwMode="auto">
              <a:xfrm>
                <a:off x="292" y="3898"/>
                <a:ext cx="57" cy="24"/>
              </a:xfrm>
              <a:custGeom>
                <a:avLst/>
                <a:gdLst>
                  <a:gd name="T0" fmla="*/ 0 w 57"/>
                  <a:gd name="T1" fmla="*/ 24 h 24"/>
                  <a:gd name="T2" fmla="*/ 24 w 57"/>
                  <a:gd name="T3" fmla="*/ 24 h 24"/>
                  <a:gd name="T4" fmla="*/ 57 w 57"/>
                  <a:gd name="T5" fmla="*/ 17 h 24"/>
                  <a:gd name="T6" fmla="*/ 57 w 57"/>
                  <a:gd name="T7" fmla="*/ 0 h 24"/>
                  <a:gd name="T8" fmla="*/ 41 w 57"/>
                  <a:gd name="T9" fmla="*/ 3 h 24"/>
                  <a:gd name="T10" fmla="*/ 1 w 57"/>
                  <a:gd name="T11" fmla="*/ 5 h 24"/>
                  <a:gd name="T12" fmla="*/ 0 w 57"/>
                  <a:gd name="T13" fmla="*/ 24 h 24"/>
                  <a:gd name="T14" fmla="*/ 0 60000 65536"/>
                  <a:gd name="T15" fmla="*/ 0 60000 65536"/>
                  <a:gd name="T16" fmla="*/ 0 60000 65536"/>
                  <a:gd name="T17" fmla="*/ 0 60000 65536"/>
                  <a:gd name="T18" fmla="*/ 0 60000 65536"/>
                  <a:gd name="T19" fmla="*/ 0 60000 65536"/>
                  <a:gd name="T20" fmla="*/ 0 60000 65536"/>
                  <a:gd name="T21" fmla="*/ 0 w 57"/>
                  <a:gd name="T22" fmla="*/ 0 h 24"/>
                  <a:gd name="T23" fmla="*/ 57 w 57"/>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24">
                    <a:moveTo>
                      <a:pt x="0" y="24"/>
                    </a:moveTo>
                    <a:lnTo>
                      <a:pt x="24" y="24"/>
                    </a:lnTo>
                    <a:lnTo>
                      <a:pt x="57" y="17"/>
                    </a:lnTo>
                    <a:lnTo>
                      <a:pt x="57" y="0"/>
                    </a:lnTo>
                    <a:lnTo>
                      <a:pt x="41" y="3"/>
                    </a:lnTo>
                    <a:lnTo>
                      <a:pt x="1" y="5"/>
                    </a:lnTo>
                    <a:lnTo>
                      <a:pt x="0" y="24"/>
                    </a:lnTo>
                    <a:close/>
                  </a:path>
                </a:pathLst>
              </a:custGeom>
              <a:solidFill>
                <a:srgbClr val="2D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1" name="Freeform 109"/>
              <p:cNvSpPr>
                <a:spLocks/>
              </p:cNvSpPr>
              <p:nvPr/>
            </p:nvSpPr>
            <p:spPr bwMode="auto">
              <a:xfrm>
                <a:off x="364" y="3884"/>
                <a:ext cx="27" cy="28"/>
              </a:xfrm>
              <a:custGeom>
                <a:avLst/>
                <a:gdLst>
                  <a:gd name="T0" fmla="*/ 0 w 27"/>
                  <a:gd name="T1" fmla="*/ 0 h 28"/>
                  <a:gd name="T2" fmla="*/ 20 w 27"/>
                  <a:gd name="T3" fmla="*/ 3 h 28"/>
                  <a:gd name="T4" fmla="*/ 27 w 27"/>
                  <a:gd name="T5" fmla="*/ 11 h 28"/>
                  <a:gd name="T6" fmla="*/ 27 w 27"/>
                  <a:gd name="T7" fmla="*/ 28 h 28"/>
                  <a:gd name="T8" fmla="*/ 21 w 27"/>
                  <a:gd name="T9" fmla="*/ 21 h 28"/>
                  <a:gd name="T10" fmla="*/ 16 w 27"/>
                  <a:gd name="T11" fmla="*/ 10 h 28"/>
                  <a:gd name="T12" fmla="*/ 5 w 27"/>
                  <a:gd name="T13" fmla="*/ 10 h 28"/>
                  <a:gd name="T14" fmla="*/ 0 w 27"/>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28"/>
                  <a:gd name="T26" fmla="*/ 27 w 27"/>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28">
                    <a:moveTo>
                      <a:pt x="0" y="0"/>
                    </a:moveTo>
                    <a:lnTo>
                      <a:pt x="20" y="3"/>
                    </a:lnTo>
                    <a:lnTo>
                      <a:pt x="27" y="11"/>
                    </a:lnTo>
                    <a:lnTo>
                      <a:pt x="27" y="28"/>
                    </a:lnTo>
                    <a:lnTo>
                      <a:pt x="21" y="21"/>
                    </a:lnTo>
                    <a:lnTo>
                      <a:pt x="16" y="10"/>
                    </a:lnTo>
                    <a:lnTo>
                      <a:pt x="5" y="10"/>
                    </a:lnTo>
                    <a:lnTo>
                      <a:pt x="0" y="0"/>
                    </a:lnTo>
                    <a:close/>
                  </a:path>
                </a:pathLst>
              </a:custGeom>
              <a:solidFill>
                <a:srgbClr val="5E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2" name="Freeform 110"/>
              <p:cNvSpPr>
                <a:spLocks/>
              </p:cNvSpPr>
              <p:nvPr/>
            </p:nvSpPr>
            <p:spPr bwMode="auto">
              <a:xfrm>
                <a:off x="378" y="3905"/>
                <a:ext cx="9" cy="41"/>
              </a:xfrm>
              <a:custGeom>
                <a:avLst/>
                <a:gdLst>
                  <a:gd name="T0" fmla="*/ 2 w 9"/>
                  <a:gd name="T1" fmla="*/ 0 h 41"/>
                  <a:gd name="T2" fmla="*/ 9 w 9"/>
                  <a:gd name="T3" fmla="*/ 13 h 41"/>
                  <a:gd name="T4" fmla="*/ 9 w 9"/>
                  <a:gd name="T5" fmla="*/ 37 h 41"/>
                  <a:gd name="T6" fmla="*/ 0 w 9"/>
                  <a:gd name="T7" fmla="*/ 41 h 41"/>
                  <a:gd name="T8" fmla="*/ 0 w 9"/>
                  <a:gd name="T9" fmla="*/ 30 h 41"/>
                  <a:gd name="T10" fmla="*/ 1 w 9"/>
                  <a:gd name="T11" fmla="*/ 26 h 41"/>
                  <a:gd name="T12" fmla="*/ 2 w 9"/>
                  <a:gd name="T13" fmla="*/ 16 h 41"/>
                  <a:gd name="T14" fmla="*/ 2 w 9"/>
                  <a:gd name="T15" fmla="*/ 6 h 41"/>
                  <a:gd name="T16" fmla="*/ 2 w 9"/>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1"/>
                  <a:gd name="T29" fmla="*/ 9 w 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1">
                    <a:moveTo>
                      <a:pt x="2" y="0"/>
                    </a:moveTo>
                    <a:lnTo>
                      <a:pt x="9" y="13"/>
                    </a:lnTo>
                    <a:lnTo>
                      <a:pt x="9" y="37"/>
                    </a:lnTo>
                    <a:lnTo>
                      <a:pt x="0" y="41"/>
                    </a:lnTo>
                    <a:lnTo>
                      <a:pt x="0" y="30"/>
                    </a:lnTo>
                    <a:lnTo>
                      <a:pt x="1" y="26"/>
                    </a:lnTo>
                    <a:lnTo>
                      <a:pt x="2" y="16"/>
                    </a:lnTo>
                    <a:lnTo>
                      <a:pt x="2" y="6"/>
                    </a:lnTo>
                    <a:lnTo>
                      <a:pt x="2" y="0"/>
                    </a:lnTo>
                    <a:close/>
                  </a:path>
                </a:pathLst>
              </a:custGeom>
              <a:solidFill>
                <a:srgbClr val="5E5B5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3" name="Freeform 111"/>
              <p:cNvSpPr>
                <a:spLocks/>
              </p:cNvSpPr>
              <p:nvPr/>
            </p:nvSpPr>
            <p:spPr bwMode="auto">
              <a:xfrm>
                <a:off x="312" y="3942"/>
                <a:ext cx="27" cy="27"/>
              </a:xfrm>
              <a:custGeom>
                <a:avLst/>
                <a:gdLst>
                  <a:gd name="T0" fmla="*/ 4 w 27"/>
                  <a:gd name="T1" fmla="*/ 12 h 27"/>
                  <a:gd name="T2" fmla="*/ 11 w 27"/>
                  <a:gd name="T3" fmla="*/ 0 h 27"/>
                  <a:gd name="T4" fmla="*/ 20 w 27"/>
                  <a:gd name="T5" fmla="*/ 4 h 27"/>
                  <a:gd name="T6" fmla="*/ 27 w 27"/>
                  <a:gd name="T7" fmla="*/ 17 h 27"/>
                  <a:gd name="T8" fmla="*/ 11 w 27"/>
                  <a:gd name="T9" fmla="*/ 27 h 27"/>
                  <a:gd name="T10" fmla="*/ 0 w 27"/>
                  <a:gd name="T11" fmla="*/ 20 h 27"/>
                  <a:gd name="T12" fmla="*/ 4 w 27"/>
                  <a:gd name="T13" fmla="*/ 12 h 27"/>
                  <a:gd name="T14" fmla="*/ 0 60000 65536"/>
                  <a:gd name="T15" fmla="*/ 0 60000 65536"/>
                  <a:gd name="T16" fmla="*/ 0 60000 65536"/>
                  <a:gd name="T17" fmla="*/ 0 60000 65536"/>
                  <a:gd name="T18" fmla="*/ 0 60000 65536"/>
                  <a:gd name="T19" fmla="*/ 0 60000 65536"/>
                  <a:gd name="T20" fmla="*/ 0 60000 65536"/>
                  <a:gd name="T21" fmla="*/ 0 w 27"/>
                  <a:gd name="T22" fmla="*/ 0 h 27"/>
                  <a:gd name="T23" fmla="*/ 27 w 27"/>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7">
                    <a:moveTo>
                      <a:pt x="4" y="12"/>
                    </a:moveTo>
                    <a:lnTo>
                      <a:pt x="11" y="0"/>
                    </a:lnTo>
                    <a:lnTo>
                      <a:pt x="20" y="4"/>
                    </a:lnTo>
                    <a:lnTo>
                      <a:pt x="27" y="17"/>
                    </a:lnTo>
                    <a:lnTo>
                      <a:pt x="11" y="27"/>
                    </a:lnTo>
                    <a:lnTo>
                      <a:pt x="0" y="20"/>
                    </a:lnTo>
                    <a:lnTo>
                      <a:pt x="4" y="12"/>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4" name="Freeform 112"/>
              <p:cNvSpPr>
                <a:spLocks/>
              </p:cNvSpPr>
              <p:nvPr/>
            </p:nvSpPr>
            <p:spPr bwMode="auto">
              <a:xfrm>
                <a:off x="326" y="4038"/>
                <a:ext cx="9" cy="36"/>
              </a:xfrm>
              <a:custGeom>
                <a:avLst/>
                <a:gdLst>
                  <a:gd name="T0" fmla="*/ 7 w 9"/>
                  <a:gd name="T1" fmla="*/ 0 h 36"/>
                  <a:gd name="T2" fmla="*/ 9 w 9"/>
                  <a:gd name="T3" fmla="*/ 12 h 36"/>
                  <a:gd name="T4" fmla="*/ 7 w 9"/>
                  <a:gd name="T5" fmla="*/ 27 h 36"/>
                  <a:gd name="T6" fmla="*/ 1 w 9"/>
                  <a:gd name="T7" fmla="*/ 36 h 36"/>
                  <a:gd name="T8" fmla="*/ 0 w 9"/>
                  <a:gd name="T9" fmla="*/ 14 h 36"/>
                  <a:gd name="T10" fmla="*/ 7 w 9"/>
                  <a:gd name="T11" fmla="*/ 0 h 36"/>
                  <a:gd name="T12" fmla="*/ 0 60000 65536"/>
                  <a:gd name="T13" fmla="*/ 0 60000 65536"/>
                  <a:gd name="T14" fmla="*/ 0 60000 65536"/>
                  <a:gd name="T15" fmla="*/ 0 60000 65536"/>
                  <a:gd name="T16" fmla="*/ 0 60000 65536"/>
                  <a:gd name="T17" fmla="*/ 0 60000 65536"/>
                  <a:gd name="T18" fmla="*/ 0 w 9"/>
                  <a:gd name="T19" fmla="*/ 0 h 36"/>
                  <a:gd name="T20" fmla="*/ 9 w 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9" h="36">
                    <a:moveTo>
                      <a:pt x="7" y="0"/>
                    </a:moveTo>
                    <a:lnTo>
                      <a:pt x="9" y="12"/>
                    </a:lnTo>
                    <a:lnTo>
                      <a:pt x="7" y="27"/>
                    </a:lnTo>
                    <a:lnTo>
                      <a:pt x="1" y="36"/>
                    </a:lnTo>
                    <a:lnTo>
                      <a:pt x="0" y="14"/>
                    </a:lnTo>
                    <a:lnTo>
                      <a:pt x="7" y="0"/>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5" name="Freeform 113"/>
              <p:cNvSpPr>
                <a:spLocks/>
              </p:cNvSpPr>
              <p:nvPr/>
            </p:nvSpPr>
            <p:spPr bwMode="auto">
              <a:xfrm>
                <a:off x="292" y="3924"/>
                <a:ext cx="22" cy="20"/>
              </a:xfrm>
              <a:custGeom>
                <a:avLst/>
                <a:gdLst>
                  <a:gd name="T0" fmla="*/ 3 w 22"/>
                  <a:gd name="T1" fmla="*/ 0 h 20"/>
                  <a:gd name="T2" fmla="*/ 11 w 22"/>
                  <a:gd name="T3" fmla="*/ 4 h 20"/>
                  <a:gd name="T4" fmla="*/ 21 w 22"/>
                  <a:gd name="T5" fmla="*/ 4 h 20"/>
                  <a:gd name="T6" fmla="*/ 22 w 22"/>
                  <a:gd name="T7" fmla="*/ 10 h 20"/>
                  <a:gd name="T8" fmla="*/ 18 w 22"/>
                  <a:gd name="T9" fmla="*/ 20 h 20"/>
                  <a:gd name="T10" fmla="*/ 0 w 22"/>
                  <a:gd name="T11" fmla="*/ 17 h 20"/>
                  <a:gd name="T12" fmla="*/ 3 w 22"/>
                  <a:gd name="T13" fmla="*/ 0 h 20"/>
                  <a:gd name="T14" fmla="*/ 0 60000 65536"/>
                  <a:gd name="T15" fmla="*/ 0 60000 65536"/>
                  <a:gd name="T16" fmla="*/ 0 60000 65536"/>
                  <a:gd name="T17" fmla="*/ 0 60000 65536"/>
                  <a:gd name="T18" fmla="*/ 0 60000 65536"/>
                  <a:gd name="T19" fmla="*/ 0 60000 65536"/>
                  <a:gd name="T20" fmla="*/ 0 60000 65536"/>
                  <a:gd name="T21" fmla="*/ 0 w 22"/>
                  <a:gd name="T22" fmla="*/ 0 h 20"/>
                  <a:gd name="T23" fmla="*/ 22 w 22"/>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20">
                    <a:moveTo>
                      <a:pt x="3" y="0"/>
                    </a:moveTo>
                    <a:lnTo>
                      <a:pt x="11" y="4"/>
                    </a:lnTo>
                    <a:lnTo>
                      <a:pt x="21" y="4"/>
                    </a:lnTo>
                    <a:lnTo>
                      <a:pt x="22" y="10"/>
                    </a:lnTo>
                    <a:lnTo>
                      <a:pt x="18" y="20"/>
                    </a:lnTo>
                    <a:lnTo>
                      <a:pt x="0" y="17"/>
                    </a:lnTo>
                    <a:lnTo>
                      <a:pt x="3" y="0"/>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6" name="Freeform 114"/>
              <p:cNvSpPr>
                <a:spLocks/>
              </p:cNvSpPr>
              <p:nvPr/>
            </p:nvSpPr>
            <p:spPr bwMode="auto">
              <a:xfrm>
                <a:off x="337" y="3917"/>
                <a:ext cx="21" cy="34"/>
              </a:xfrm>
              <a:custGeom>
                <a:avLst/>
                <a:gdLst>
                  <a:gd name="T0" fmla="*/ 10 w 21"/>
                  <a:gd name="T1" fmla="*/ 0 h 34"/>
                  <a:gd name="T2" fmla="*/ 15 w 21"/>
                  <a:gd name="T3" fmla="*/ 7 h 34"/>
                  <a:gd name="T4" fmla="*/ 20 w 21"/>
                  <a:gd name="T5" fmla="*/ 20 h 34"/>
                  <a:gd name="T6" fmla="*/ 21 w 21"/>
                  <a:gd name="T7" fmla="*/ 29 h 34"/>
                  <a:gd name="T8" fmla="*/ 18 w 21"/>
                  <a:gd name="T9" fmla="*/ 34 h 34"/>
                  <a:gd name="T10" fmla="*/ 9 w 21"/>
                  <a:gd name="T11" fmla="*/ 30 h 34"/>
                  <a:gd name="T12" fmla="*/ 9 w 21"/>
                  <a:gd name="T13" fmla="*/ 16 h 34"/>
                  <a:gd name="T14" fmla="*/ 11 w 21"/>
                  <a:gd name="T15" fmla="*/ 8 h 34"/>
                  <a:gd name="T16" fmla="*/ 0 w 21"/>
                  <a:gd name="T17" fmla="*/ 2 h 34"/>
                  <a:gd name="T18" fmla="*/ 10 w 21"/>
                  <a:gd name="T19" fmla="*/ 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4"/>
                  <a:gd name="T32" fmla="*/ 21 w 21"/>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4">
                    <a:moveTo>
                      <a:pt x="10" y="0"/>
                    </a:moveTo>
                    <a:lnTo>
                      <a:pt x="15" y="7"/>
                    </a:lnTo>
                    <a:lnTo>
                      <a:pt x="20" y="20"/>
                    </a:lnTo>
                    <a:lnTo>
                      <a:pt x="21" y="29"/>
                    </a:lnTo>
                    <a:lnTo>
                      <a:pt x="18" y="34"/>
                    </a:lnTo>
                    <a:lnTo>
                      <a:pt x="9" y="30"/>
                    </a:lnTo>
                    <a:lnTo>
                      <a:pt x="9" y="16"/>
                    </a:lnTo>
                    <a:lnTo>
                      <a:pt x="11" y="8"/>
                    </a:lnTo>
                    <a:lnTo>
                      <a:pt x="0" y="2"/>
                    </a:lnTo>
                    <a:lnTo>
                      <a:pt x="10" y="0"/>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7" name="Freeform 115"/>
              <p:cNvSpPr>
                <a:spLocks/>
              </p:cNvSpPr>
              <p:nvPr/>
            </p:nvSpPr>
            <p:spPr bwMode="auto">
              <a:xfrm>
                <a:off x="236" y="4050"/>
                <a:ext cx="14" cy="22"/>
              </a:xfrm>
              <a:custGeom>
                <a:avLst/>
                <a:gdLst>
                  <a:gd name="T0" fmla="*/ 14 w 14"/>
                  <a:gd name="T1" fmla="*/ 0 h 22"/>
                  <a:gd name="T2" fmla="*/ 14 w 14"/>
                  <a:gd name="T3" fmla="*/ 12 h 22"/>
                  <a:gd name="T4" fmla="*/ 12 w 14"/>
                  <a:gd name="T5" fmla="*/ 22 h 22"/>
                  <a:gd name="T6" fmla="*/ 0 w 14"/>
                  <a:gd name="T7" fmla="*/ 10 h 22"/>
                  <a:gd name="T8" fmla="*/ 14 w 14"/>
                  <a:gd name="T9" fmla="*/ 0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14" y="0"/>
                    </a:moveTo>
                    <a:lnTo>
                      <a:pt x="14" y="12"/>
                    </a:lnTo>
                    <a:lnTo>
                      <a:pt x="12" y="22"/>
                    </a:lnTo>
                    <a:lnTo>
                      <a:pt x="0" y="10"/>
                    </a:lnTo>
                    <a:lnTo>
                      <a:pt x="14" y="0"/>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8" name="Freeform 116"/>
              <p:cNvSpPr>
                <a:spLocks/>
              </p:cNvSpPr>
              <p:nvPr/>
            </p:nvSpPr>
            <p:spPr bwMode="auto">
              <a:xfrm>
                <a:off x="268" y="3981"/>
                <a:ext cx="11" cy="32"/>
              </a:xfrm>
              <a:custGeom>
                <a:avLst/>
                <a:gdLst>
                  <a:gd name="T0" fmla="*/ 0 w 11"/>
                  <a:gd name="T1" fmla="*/ 0 h 32"/>
                  <a:gd name="T2" fmla="*/ 2 w 11"/>
                  <a:gd name="T3" fmla="*/ 15 h 32"/>
                  <a:gd name="T4" fmla="*/ 0 w 11"/>
                  <a:gd name="T5" fmla="*/ 24 h 32"/>
                  <a:gd name="T6" fmla="*/ 0 w 11"/>
                  <a:gd name="T7" fmla="*/ 32 h 32"/>
                  <a:gd name="T8" fmla="*/ 11 w 11"/>
                  <a:gd name="T9" fmla="*/ 26 h 32"/>
                  <a:gd name="T10" fmla="*/ 7 w 11"/>
                  <a:gd name="T11" fmla="*/ 15 h 32"/>
                  <a:gd name="T12" fmla="*/ 7 w 11"/>
                  <a:gd name="T13" fmla="*/ 2 h 32"/>
                  <a:gd name="T14" fmla="*/ 0 w 11"/>
                  <a:gd name="T15" fmla="*/ 0 h 32"/>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32"/>
                  <a:gd name="T26" fmla="*/ 11 w 11"/>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32">
                    <a:moveTo>
                      <a:pt x="0" y="0"/>
                    </a:moveTo>
                    <a:lnTo>
                      <a:pt x="2" y="15"/>
                    </a:lnTo>
                    <a:lnTo>
                      <a:pt x="0" y="24"/>
                    </a:lnTo>
                    <a:lnTo>
                      <a:pt x="0" y="32"/>
                    </a:lnTo>
                    <a:lnTo>
                      <a:pt x="11" y="26"/>
                    </a:lnTo>
                    <a:lnTo>
                      <a:pt x="7" y="15"/>
                    </a:lnTo>
                    <a:lnTo>
                      <a:pt x="7" y="2"/>
                    </a:lnTo>
                    <a:lnTo>
                      <a:pt x="0" y="0"/>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09" name="Freeform 117"/>
              <p:cNvSpPr>
                <a:spLocks/>
              </p:cNvSpPr>
              <p:nvPr/>
            </p:nvSpPr>
            <p:spPr bwMode="auto">
              <a:xfrm>
                <a:off x="341" y="3974"/>
                <a:ext cx="27" cy="54"/>
              </a:xfrm>
              <a:custGeom>
                <a:avLst/>
                <a:gdLst>
                  <a:gd name="T0" fmla="*/ 13 w 27"/>
                  <a:gd name="T1" fmla="*/ 5 h 54"/>
                  <a:gd name="T2" fmla="*/ 0 w 27"/>
                  <a:gd name="T3" fmla="*/ 10 h 54"/>
                  <a:gd name="T4" fmla="*/ 2 w 27"/>
                  <a:gd name="T5" fmla="*/ 23 h 54"/>
                  <a:gd name="T6" fmla="*/ 13 w 27"/>
                  <a:gd name="T7" fmla="*/ 23 h 54"/>
                  <a:gd name="T8" fmla="*/ 15 w 27"/>
                  <a:gd name="T9" fmla="*/ 16 h 54"/>
                  <a:gd name="T10" fmla="*/ 22 w 27"/>
                  <a:gd name="T11" fmla="*/ 15 h 54"/>
                  <a:gd name="T12" fmla="*/ 22 w 27"/>
                  <a:gd name="T13" fmla="*/ 29 h 54"/>
                  <a:gd name="T14" fmla="*/ 15 w 27"/>
                  <a:gd name="T15" fmla="*/ 42 h 54"/>
                  <a:gd name="T16" fmla="*/ 17 w 27"/>
                  <a:gd name="T17" fmla="*/ 54 h 54"/>
                  <a:gd name="T18" fmla="*/ 27 w 27"/>
                  <a:gd name="T19" fmla="*/ 51 h 54"/>
                  <a:gd name="T20" fmla="*/ 27 w 27"/>
                  <a:gd name="T21" fmla="*/ 31 h 54"/>
                  <a:gd name="T22" fmla="*/ 27 w 27"/>
                  <a:gd name="T23" fmla="*/ 16 h 54"/>
                  <a:gd name="T24" fmla="*/ 21 w 27"/>
                  <a:gd name="T25" fmla="*/ 0 h 54"/>
                  <a:gd name="T26" fmla="*/ 13 w 27"/>
                  <a:gd name="T27" fmla="*/ 5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54"/>
                  <a:gd name="T44" fmla="*/ 27 w 27"/>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54">
                    <a:moveTo>
                      <a:pt x="13" y="5"/>
                    </a:moveTo>
                    <a:lnTo>
                      <a:pt x="0" y="10"/>
                    </a:lnTo>
                    <a:lnTo>
                      <a:pt x="2" y="23"/>
                    </a:lnTo>
                    <a:lnTo>
                      <a:pt x="13" y="23"/>
                    </a:lnTo>
                    <a:lnTo>
                      <a:pt x="15" y="16"/>
                    </a:lnTo>
                    <a:lnTo>
                      <a:pt x="22" y="15"/>
                    </a:lnTo>
                    <a:lnTo>
                      <a:pt x="22" y="29"/>
                    </a:lnTo>
                    <a:lnTo>
                      <a:pt x="15" y="42"/>
                    </a:lnTo>
                    <a:lnTo>
                      <a:pt x="17" y="54"/>
                    </a:lnTo>
                    <a:lnTo>
                      <a:pt x="27" y="51"/>
                    </a:lnTo>
                    <a:lnTo>
                      <a:pt x="27" y="31"/>
                    </a:lnTo>
                    <a:lnTo>
                      <a:pt x="27" y="16"/>
                    </a:lnTo>
                    <a:lnTo>
                      <a:pt x="21" y="0"/>
                    </a:lnTo>
                    <a:lnTo>
                      <a:pt x="13" y="5"/>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0" name="Freeform 118"/>
              <p:cNvSpPr>
                <a:spLocks/>
              </p:cNvSpPr>
              <p:nvPr/>
            </p:nvSpPr>
            <p:spPr bwMode="auto">
              <a:xfrm>
                <a:off x="332" y="4098"/>
                <a:ext cx="22" cy="21"/>
              </a:xfrm>
              <a:custGeom>
                <a:avLst/>
                <a:gdLst>
                  <a:gd name="T0" fmla="*/ 2 w 22"/>
                  <a:gd name="T1" fmla="*/ 5 h 21"/>
                  <a:gd name="T2" fmla="*/ 10 w 22"/>
                  <a:gd name="T3" fmla="*/ 11 h 21"/>
                  <a:gd name="T4" fmla="*/ 16 w 22"/>
                  <a:gd name="T5" fmla="*/ 0 h 21"/>
                  <a:gd name="T6" fmla="*/ 22 w 22"/>
                  <a:gd name="T7" fmla="*/ 9 h 21"/>
                  <a:gd name="T8" fmla="*/ 20 w 22"/>
                  <a:gd name="T9" fmla="*/ 21 h 21"/>
                  <a:gd name="T10" fmla="*/ 9 w 22"/>
                  <a:gd name="T11" fmla="*/ 21 h 21"/>
                  <a:gd name="T12" fmla="*/ 0 w 22"/>
                  <a:gd name="T13" fmla="*/ 19 h 21"/>
                  <a:gd name="T14" fmla="*/ 2 w 22"/>
                  <a:gd name="T15" fmla="*/ 5 h 21"/>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21"/>
                  <a:gd name="T26" fmla="*/ 22 w 22"/>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21">
                    <a:moveTo>
                      <a:pt x="2" y="5"/>
                    </a:moveTo>
                    <a:lnTo>
                      <a:pt x="10" y="11"/>
                    </a:lnTo>
                    <a:lnTo>
                      <a:pt x="16" y="0"/>
                    </a:lnTo>
                    <a:lnTo>
                      <a:pt x="22" y="9"/>
                    </a:lnTo>
                    <a:lnTo>
                      <a:pt x="20" y="21"/>
                    </a:lnTo>
                    <a:lnTo>
                      <a:pt x="9" y="21"/>
                    </a:lnTo>
                    <a:lnTo>
                      <a:pt x="0" y="19"/>
                    </a:lnTo>
                    <a:lnTo>
                      <a:pt x="2" y="5"/>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1" name="Freeform 119"/>
              <p:cNvSpPr>
                <a:spLocks/>
              </p:cNvSpPr>
              <p:nvPr/>
            </p:nvSpPr>
            <p:spPr bwMode="auto">
              <a:xfrm>
                <a:off x="244" y="4110"/>
                <a:ext cx="16" cy="21"/>
              </a:xfrm>
              <a:custGeom>
                <a:avLst/>
                <a:gdLst>
                  <a:gd name="T0" fmla="*/ 11 w 16"/>
                  <a:gd name="T1" fmla="*/ 0 h 21"/>
                  <a:gd name="T2" fmla="*/ 16 w 16"/>
                  <a:gd name="T3" fmla="*/ 11 h 21"/>
                  <a:gd name="T4" fmla="*/ 16 w 16"/>
                  <a:gd name="T5" fmla="*/ 21 h 21"/>
                  <a:gd name="T6" fmla="*/ 5 w 16"/>
                  <a:gd name="T7" fmla="*/ 21 h 21"/>
                  <a:gd name="T8" fmla="*/ 0 w 16"/>
                  <a:gd name="T9" fmla="*/ 5 h 21"/>
                  <a:gd name="T10" fmla="*/ 11 w 16"/>
                  <a:gd name="T11" fmla="*/ 0 h 21"/>
                  <a:gd name="T12" fmla="*/ 0 60000 65536"/>
                  <a:gd name="T13" fmla="*/ 0 60000 65536"/>
                  <a:gd name="T14" fmla="*/ 0 60000 65536"/>
                  <a:gd name="T15" fmla="*/ 0 60000 65536"/>
                  <a:gd name="T16" fmla="*/ 0 60000 65536"/>
                  <a:gd name="T17" fmla="*/ 0 60000 65536"/>
                  <a:gd name="T18" fmla="*/ 0 w 16"/>
                  <a:gd name="T19" fmla="*/ 0 h 21"/>
                  <a:gd name="T20" fmla="*/ 16 w 16"/>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6" h="21">
                    <a:moveTo>
                      <a:pt x="11" y="0"/>
                    </a:moveTo>
                    <a:lnTo>
                      <a:pt x="16" y="11"/>
                    </a:lnTo>
                    <a:lnTo>
                      <a:pt x="16" y="21"/>
                    </a:lnTo>
                    <a:lnTo>
                      <a:pt x="5" y="21"/>
                    </a:lnTo>
                    <a:lnTo>
                      <a:pt x="0" y="5"/>
                    </a:lnTo>
                    <a:lnTo>
                      <a:pt x="11" y="0"/>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2" name="Freeform 120"/>
              <p:cNvSpPr>
                <a:spLocks/>
              </p:cNvSpPr>
              <p:nvPr/>
            </p:nvSpPr>
            <p:spPr bwMode="auto">
              <a:xfrm>
                <a:off x="319" y="4157"/>
                <a:ext cx="43" cy="28"/>
              </a:xfrm>
              <a:custGeom>
                <a:avLst/>
                <a:gdLst>
                  <a:gd name="T0" fmla="*/ 37 w 43"/>
                  <a:gd name="T1" fmla="*/ 0 h 28"/>
                  <a:gd name="T2" fmla="*/ 32 w 43"/>
                  <a:gd name="T3" fmla="*/ 6 h 28"/>
                  <a:gd name="T4" fmla="*/ 20 w 43"/>
                  <a:gd name="T5" fmla="*/ 7 h 28"/>
                  <a:gd name="T6" fmla="*/ 8 w 43"/>
                  <a:gd name="T7" fmla="*/ 7 h 28"/>
                  <a:gd name="T8" fmla="*/ 0 w 43"/>
                  <a:gd name="T9" fmla="*/ 14 h 28"/>
                  <a:gd name="T10" fmla="*/ 0 w 43"/>
                  <a:gd name="T11" fmla="*/ 25 h 28"/>
                  <a:gd name="T12" fmla="*/ 10 w 43"/>
                  <a:gd name="T13" fmla="*/ 16 h 28"/>
                  <a:gd name="T14" fmla="*/ 19 w 43"/>
                  <a:gd name="T15" fmla="*/ 16 h 28"/>
                  <a:gd name="T16" fmla="*/ 20 w 43"/>
                  <a:gd name="T17" fmla="*/ 23 h 28"/>
                  <a:gd name="T18" fmla="*/ 28 w 43"/>
                  <a:gd name="T19" fmla="*/ 28 h 28"/>
                  <a:gd name="T20" fmla="*/ 32 w 43"/>
                  <a:gd name="T21" fmla="*/ 19 h 28"/>
                  <a:gd name="T22" fmla="*/ 35 w 43"/>
                  <a:gd name="T23" fmla="*/ 11 h 28"/>
                  <a:gd name="T24" fmla="*/ 43 w 43"/>
                  <a:gd name="T25" fmla="*/ 7 h 28"/>
                  <a:gd name="T26" fmla="*/ 37 w 43"/>
                  <a:gd name="T27" fmla="*/ 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28"/>
                  <a:gd name="T44" fmla="*/ 43 w 43"/>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28">
                    <a:moveTo>
                      <a:pt x="37" y="0"/>
                    </a:moveTo>
                    <a:lnTo>
                      <a:pt x="32" y="6"/>
                    </a:lnTo>
                    <a:lnTo>
                      <a:pt x="20" y="7"/>
                    </a:lnTo>
                    <a:lnTo>
                      <a:pt x="8" y="7"/>
                    </a:lnTo>
                    <a:lnTo>
                      <a:pt x="0" y="14"/>
                    </a:lnTo>
                    <a:lnTo>
                      <a:pt x="0" y="25"/>
                    </a:lnTo>
                    <a:lnTo>
                      <a:pt x="10" y="16"/>
                    </a:lnTo>
                    <a:lnTo>
                      <a:pt x="19" y="16"/>
                    </a:lnTo>
                    <a:lnTo>
                      <a:pt x="20" y="23"/>
                    </a:lnTo>
                    <a:lnTo>
                      <a:pt x="28" y="28"/>
                    </a:lnTo>
                    <a:lnTo>
                      <a:pt x="32" y="19"/>
                    </a:lnTo>
                    <a:lnTo>
                      <a:pt x="35" y="11"/>
                    </a:lnTo>
                    <a:lnTo>
                      <a:pt x="43" y="7"/>
                    </a:lnTo>
                    <a:lnTo>
                      <a:pt x="37" y="0"/>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3" name="Freeform 121"/>
              <p:cNvSpPr>
                <a:spLocks/>
              </p:cNvSpPr>
              <p:nvPr/>
            </p:nvSpPr>
            <p:spPr bwMode="auto">
              <a:xfrm>
                <a:off x="208" y="3803"/>
                <a:ext cx="17" cy="15"/>
              </a:xfrm>
              <a:custGeom>
                <a:avLst/>
                <a:gdLst>
                  <a:gd name="T0" fmla="*/ 14 w 17"/>
                  <a:gd name="T1" fmla="*/ 2 h 15"/>
                  <a:gd name="T2" fmla="*/ 16 w 17"/>
                  <a:gd name="T3" fmla="*/ 9 h 15"/>
                  <a:gd name="T4" fmla="*/ 17 w 17"/>
                  <a:gd name="T5" fmla="*/ 15 h 15"/>
                  <a:gd name="T6" fmla="*/ 11 w 17"/>
                  <a:gd name="T7" fmla="*/ 9 h 15"/>
                  <a:gd name="T8" fmla="*/ 0 w 17"/>
                  <a:gd name="T9" fmla="*/ 0 h 15"/>
                  <a:gd name="T10" fmla="*/ 14 w 17"/>
                  <a:gd name="T11" fmla="*/ 2 h 15"/>
                  <a:gd name="T12" fmla="*/ 0 60000 65536"/>
                  <a:gd name="T13" fmla="*/ 0 60000 65536"/>
                  <a:gd name="T14" fmla="*/ 0 60000 65536"/>
                  <a:gd name="T15" fmla="*/ 0 60000 65536"/>
                  <a:gd name="T16" fmla="*/ 0 60000 65536"/>
                  <a:gd name="T17" fmla="*/ 0 60000 65536"/>
                  <a:gd name="T18" fmla="*/ 0 w 17"/>
                  <a:gd name="T19" fmla="*/ 0 h 15"/>
                  <a:gd name="T20" fmla="*/ 17 w 17"/>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7" h="15">
                    <a:moveTo>
                      <a:pt x="14" y="2"/>
                    </a:moveTo>
                    <a:lnTo>
                      <a:pt x="16" y="9"/>
                    </a:lnTo>
                    <a:lnTo>
                      <a:pt x="17" y="15"/>
                    </a:lnTo>
                    <a:lnTo>
                      <a:pt x="11" y="9"/>
                    </a:lnTo>
                    <a:lnTo>
                      <a:pt x="0" y="0"/>
                    </a:lnTo>
                    <a:lnTo>
                      <a:pt x="14" y="2"/>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4" name="Freeform 122"/>
              <p:cNvSpPr>
                <a:spLocks/>
              </p:cNvSpPr>
              <p:nvPr/>
            </p:nvSpPr>
            <p:spPr bwMode="auto">
              <a:xfrm>
                <a:off x="230" y="3772"/>
                <a:ext cx="8" cy="24"/>
              </a:xfrm>
              <a:custGeom>
                <a:avLst/>
                <a:gdLst>
                  <a:gd name="T0" fmla="*/ 0 w 8"/>
                  <a:gd name="T1" fmla="*/ 9 h 24"/>
                  <a:gd name="T2" fmla="*/ 0 w 8"/>
                  <a:gd name="T3" fmla="*/ 15 h 24"/>
                  <a:gd name="T4" fmla="*/ 0 w 8"/>
                  <a:gd name="T5" fmla="*/ 24 h 24"/>
                  <a:gd name="T6" fmla="*/ 6 w 8"/>
                  <a:gd name="T7" fmla="*/ 19 h 24"/>
                  <a:gd name="T8" fmla="*/ 8 w 8"/>
                  <a:gd name="T9" fmla="*/ 13 h 24"/>
                  <a:gd name="T10" fmla="*/ 4 w 8"/>
                  <a:gd name="T11" fmla="*/ 0 h 24"/>
                  <a:gd name="T12" fmla="*/ 3 w 8"/>
                  <a:gd name="T13" fmla="*/ 7 h 24"/>
                  <a:gd name="T14" fmla="*/ 0 w 8"/>
                  <a:gd name="T15" fmla="*/ 9 h 2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4"/>
                  <a:gd name="T26" fmla="*/ 8 w 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4">
                    <a:moveTo>
                      <a:pt x="0" y="9"/>
                    </a:moveTo>
                    <a:lnTo>
                      <a:pt x="0" y="15"/>
                    </a:lnTo>
                    <a:lnTo>
                      <a:pt x="0" y="24"/>
                    </a:lnTo>
                    <a:lnTo>
                      <a:pt x="6" y="19"/>
                    </a:lnTo>
                    <a:lnTo>
                      <a:pt x="8" y="13"/>
                    </a:lnTo>
                    <a:lnTo>
                      <a:pt x="4" y="0"/>
                    </a:lnTo>
                    <a:lnTo>
                      <a:pt x="3" y="7"/>
                    </a:lnTo>
                    <a:lnTo>
                      <a:pt x="0" y="9"/>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5" name="Freeform 123"/>
              <p:cNvSpPr>
                <a:spLocks/>
              </p:cNvSpPr>
              <p:nvPr/>
            </p:nvSpPr>
            <p:spPr bwMode="auto">
              <a:xfrm>
                <a:off x="269" y="3774"/>
                <a:ext cx="12" cy="16"/>
              </a:xfrm>
              <a:custGeom>
                <a:avLst/>
                <a:gdLst>
                  <a:gd name="T0" fmla="*/ 12 w 12"/>
                  <a:gd name="T1" fmla="*/ 9 h 16"/>
                  <a:gd name="T2" fmla="*/ 3 w 12"/>
                  <a:gd name="T3" fmla="*/ 0 h 16"/>
                  <a:gd name="T4" fmla="*/ 0 w 12"/>
                  <a:gd name="T5" fmla="*/ 6 h 16"/>
                  <a:gd name="T6" fmla="*/ 4 w 12"/>
                  <a:gd name="T7" fmla="*/ 16 h 16"/>
                  <a:gd name="T8" fmla="*/ 12 w 12"/>
                  <a:gd name="T9" fmla="*/ 9 h 16"/>
                  <a:gd name="T10" fmla="*/ 0 60000 65536"/>
                  <a:gd name="T11" fmla="*/ 0 60000 65536"/>
                  <a:gd name="T12" fmla="*/ 0 60000 65536"/>
                  <a:gd name="T13" fmla="*/ 0 60000 65536"/>
                  <a:gd name="T14" fmla="*/ 0 60000 65536"/>
                  <a:gd name="T15" fmla="*/ 0 w 12"/>
                  <a:gd name="T16" fmla="*/ 0 h 16"/>
                  <a:gd name="T17" fmla="*/ 12 w 12"/>
                  <a:gd name="T18" fmla="*/ 16 h 16"/>
                </a:gdLst>
                <a:ahLst/>
                <a:cxnLst>
                  <a:cxn ang="T10">
                    <a:pos x="T0" y="T1"/>
                  </a:cxn>
                  <a:cxn ang="T11">
                    <a:pos x="T2" y="T3"/>
                  </a:cxn>
                  <a:cxn ang="T12">
                    <a:pos x="T4" y="T5"/>
                  </a:cxn>
                  <a:cxn ang="T13">
                    <a:pos x="T6" y="T7"/>
                  </a:cxn>
                  <a:cxn ang="T14">
                    <a:pos x="T8" y="T9"/>
                  </a:cxn>
                </a:cxnLst>
                <a:rect l="T15" t="T16" r="T17" b="T18"/>
                <a:pathLst>
                  <a:path w="12" h="16">
                    <a:moveTo>
                      <a:pt x="12" y="9"/>
                    </a:moveTo>
                    <a:lnTo>
                      <a:pt x="3" y="0"/>
                    </a:lnTo>
                    <a:lnTo>
                      <a:pt x="0" y="6"/>
                    </a:lnTo>
                    <a:lnTo>
                      <a:pt x="4" y="16"/>
                    </a:lnTo>
                    <a:lnTo>
                      <a:pt x="12" y="9"/>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6" name="Freeform 124"/>
              <p:cNvSpPr>
                <a:spLocks/>
              </p:cNvSpPr>
              <p:nvPr/>
            </p:nvSpPr>
            <p:spPr bwMode="auto">
              <a:xfrm>
                <a:off x="265" y="3832"/>
                <a:ext cx="7" cy="10"/>
              </a:xfrm>
              <a:custGeom>
                <a:avLst/>
                <a:gdLst>
                  <a:gd name="T0" fmla="*/ 7 w 7"/>
                  <a:gd name="T1" fmla="*/ 0 h 10"/>
                  <a:gd name="T2" fmla="*/ 1 w 7"/>
                  <a:gd name="T3" fmla="*/ 3 h 10"/>
                  <a:gd name="T4" fmla="*/ 0 w 7"/>
                  <a:gd name="T5" fmla="*/ 10 h 10"/>
                  <a:gd name="T6" fmla="*/ 4 w 7"/>
                  <a:gd name="T7" fmla="*/ 10 h 10"/>
                  <a:gd name="T8" fmla="*/ 7 w 7"/>
                  <a:gd name="T9" fmla="*/ 0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7" y="0"/>
                    </a:moveTo>
                    <a:lnTo>
                      <a:pt x="1" y="3"/>
                    </a:lnTo>
                    <a:lnTo>
                      <a:pt x="0" y="10"/>
                    </a:lnTo>
                    <a:lnTo>
                      <a:pt x="4" y="10"/>
                    </a:lnTo>
                    <a:lnTo>
                      <a:pt x="7" y="0"/>
                    </a:lnTo>
                    <a:close/>
                  </a:path>
                </a:pathLst>
              </a:custGeom>
              <a:solidFill>
                <a:srgbClr val="601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7" name="Freeform 125"/>
              <p:cNvSpPr>
                <a:spLocks/>
              </p:cNvSpPr>
              <p:nvPr/>
            </p:nvSpPr>
            <p:spPr bwMode="auto">
              <a:xfrm>
                <a:off x="283" y="3848"/>
                <a:ext cx="28" cy="19"/>
              </a:xfrm>
              <a:custGeom>
                <a:avLst/>
                <a:gdLst>
                  <a:gd name="T0" fmla="*/ 5 w 28"/>
                  <a:gd name="T1" fmla="*/ 0 h 19"/>
                  <a:gd name="T2" fmla="*/ 13 w 28"/>
                  <a:gd name="T3" fmla="*/ 4 h 19"/>
                  <a:gd name="T4" fmla="*/ 27 w 28"/>
                  <a:gd name="T5" fmla="*/ 13 h 19"/>
                  <a:gd name="T6" fmla="*/ 28 w 28"/>
                  <a:gd name="T7" fmla="*/ 19 h 19"/>
                  <a:gd name="T8" fmla="*/ 25 w 28"/>
                  <a:gd name="T9" fmla="*/ 18 h 19"/>
                  <a:gd name="T10" fmla="*/ 18 w 28"/>
                  <a:gd name="T11" fmla="*/ 14 h 19"/>
                  <a:gd name="T12" fmla="*/ 6 w 28"/>
                  <a:gd name="T13" fmla="*/ 7 h 19"/>
                  <a:gd name="T14" fmla="*/ 0 w 28"/>
                  <a:gd name="T15" fmla="*/ 7 h 19"/>
                  <a:gd name="T16" fmla="*/ 5 w 28"/>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19"/>
                  <a:gd name="T29" fmla="*/ 28 w 2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19">
                    <a:moveTo>
                      <a:pt x="5" y="0"/>
                    </a:moveTo>
                    <a:lnTo>
                      <a:pt x="13" y="4"/>
                    </a:lnTo>
                    <a:lnTo>
                      <a:pt x="27" y="13"/>
                    </a:lnTo>
                    <a:lnTo>
                      <a:pt x="28" y="19"/>
                    </a:lnTo>
                    <a:lnTo>
                      <a:pt x="25" y="18"/>
                    </a:lnTo>
                    <a:lnTo>
                      <a:pt x="18" y="14"/>
                    </a:lnTo>
                    <a:lnTo>
                      <a:pt x="6" y="7"/>
                    </a:lnTo>
                    <a:lnTo>
                      <a:pt x="0" y="7"/>
                    </a:lnTo>
                    <a:lnTo>
                      <a:pt x="5" y="0"/>
                    </a:lnTo>
                    <a:close/>
                  </a:path>
                </a:pathLst>
              </a:custGeom>
              <a:solidFill>
                <a:srgbClr val="AF49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8" name="Freeform 126"/>
              <p:cNvSpPr>
                <a:spLocks/>
              </p:cNvSpPr>
              <p:nvPr/>
            </p:nvSpPr>
            <p:spPr bwMode="auto">
              <a:xfrm>
                <a:off x="280" y="3859"/>
                <a:ext cx="30" cy="15"/>
              </a:xfrm>
              <a:custGeom>
                <a:avLst/>
                <a:gdLst>
                  <a:gd name="T0" fmla="*/ 14 w 30"/>
                  <a:gd name="T1" fmla="*/ 2 h 15"/>
                  <a:gd name="T2" fmla="*/ 30 w 30"/>
                  <a:gd name="T3" fmla="*/ 11 h 15"/>
                  <a:gd name="T4" fmla="*/ 29 w 30"/>
                  <a:gd name="T5" fmla="*/ 15 h 15"/>
                  <a:gd name="T6" fmla="*/ 26 w 30"/>
                  <a:gd name="T7" fmla="*/ 15 h 15"/>
                  <a:gd name="T8" fmla="*/ 23 w 30"/>
                  <a:gd name="T9" fmla="*/ 14 h 15"/>
                  <a:gd name="T10" fmla="*/ 21 w 30"/>
                  <a:gd name="T11" fmla="*/ 14 h 15"/>
                  <a:gd name="T12" fmla="*/ 21 w 30"/>
                  <a:gd name="T13" fmla="*/ 14 h 15"/>
                  <a:gd name="T14" fmla="*/ 8 w 30"/>
                  <a:gd name="T15" fmla="*/ 6 h 15"/>
                  <a:gd name="T16" fmla="*/ 0 w 30"/>
                  <a:gd name="T17" fmla="*/ 4 h 15"/>
                  <a:gd name="T18" fmla="*/ 1 w 30"/>
                  <a:gd name="T19" fmla="*/ 0 h 15"/>
                  <a:gd name="T20" fmla="*/ 14 w 30"/>
                  <a:gd name="T21" fmla="*/ 2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15"/>
                  <a:gd name="T35" fmla="*/ 30 w 3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15">
                    <a:moveTo>
                      <a:pt x="14" y="2"/>
                    </a:moveTo>
                    <a:lnTo>
                      <a:pt x="30" y="11"/>
                    </a:lnTo>
                    <a:lnTo>
                      <a:pt x="29" y="15"/>
                    </a:lnTo>
                    <a:lnTo>
                      <a:pt x="26" y="15"/>
                    </a:lnTo>
                    <a:lnTo>
                      <a:pt x="23" y="14"/>
                    </a:lnTo>
                    <a:lnTo>
                      <a:pt x="21" y="14"/>
                    </a:lnTo>
                    <a:lnTo>
                      <a:pt x="8" y="6"/>
                    </a:lnTo>
                    <a:lnTo>
                      <a:pt x="0" y="4"/>
                    </a:lnTo>
                    <a:lnTo>
                      <a:pt x="1" y="0"/>
                    </a:lnTo>
                    <a:lnTo>
                      <a:pt x="14" y="2"/>
                    </a:lnTo>
                    <a:close/>
                  </a:path>
                </a:pathLst>
              </a:custGeom>
              <a:solidFill>
                <a:srgbClr val="AF49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19" name="Freeform 127"/>
              <p:cNvSpPr>
                <a:spLocks/>
              </p:cNvSpPr>
              <p:nvPr/>
            </p:nvSpPr>
            <p:spPr bwMode="auto">
              <a:xfrm>
                <a:off x="272" y="3867"/>
                <a:ext cx="38" cy="15"/>
              </a:xfrm>
              <a:custGeom>
                <a:avLst/>
                <a:gdLst>
                  <a:gd name="T0" fmla="*/ 6 w 38"/>
                  <a:gd name="T1" fmla="*/ 0 h 15"/>
                  <a:gd name="T2" fmla="*/ 17 w 38"/>
                  <a:gd name="T3" fmla="*/ 3 h 15"/>
                  <a:gd name="T4" fmla="*/ 38 w 38"/>
                  <a:gd name="T5" fmla="*/ 10 h 15"/>
                  <a:gd name="T6" fmla="*/ 34 w 38"/>
                  <a:gd name="T7" fmla="*/ 12 h 15"/>
                  <a:gd name="T8" fmla="*/ 25 w 38"/>
                  <a:gd name="T9" fmla="*/ 10 h 15"/>
                  <a:gd name="T10" fmla="*/ 21 w 38"/>
                  <a:gd name="T11" fmla="*/ 10 h 15"/>
                  <a:gd name="T12" fmla="*/ 15 w 38"/>
                  <a:gd name="T13" fmla="*/ 9 h 15"/>
                  <a:gd name="T14" fmla="*/ 25 w 38"/>
                  <a:gd name="T15" fmla="*/ 13 h 15"/>
                  <a:gd name="T16" fmla="*/ 18 w 38"/>
                  <a:gd name="T17" fmla="*/ 15 h 15"/>
                  <a:gd name="T18" fmla="*/ 7 w 38"/>
                  <a:gd name="T19" fmla="*/ 13 h 15"/>
                  <a:gd name="T20" fmla="*/ 0 w 38"/>
                  <a:gd name="T21" fmla="*/ 8 h 15"/>
                  <a:gd name="T22" fmla="*/ 0 w 38"/>
                  <a:gd name="T23" fmla="*/ 2 h 15"/>
                  <a:gd name="T24" fmla="*/ 6 w 38"/>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5"/>
                  <a:gd name="T41" fmla="*/ 38 w 3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5">
                    <a:moveTo>
                      <a:pt x="6" y="0"/>
                    </a:moveTo>
                    <a:lnTo>
                      <a:pt x="17" y="3"/>
                    </a:lnTo>
                    <a:lnTo>
                      <a:pt x="38" y="10"/>
                    </a:lnTo>
                    <a:lnTo>
                      <a:pt x="34" y="12"/>
                    </a:lnTo>
                    <a:lnTo>
                      <a:pt x="25" y="10"/>
                    </a:lnTo>
                    <a:lnTo>
                      <a:pt x="21" y="10"/>
                    </a:lnTo>
                    <a:lnTo>
                      <a:pt x="15" y="9"/>
                    </a:lnTo>
                    <a:lnTo>
                      <a:pt x="25" y="13"/>
                    </a:lnTo>
                    <a:lnTo>
                      <a:pt x="18" y="15"/>
                    </a:lnTo>
                    <a:lnTo>
                      <a:pt x="7" y="13"/>
                    </a:lnTo>
                    <a:lnTo>
                      <a:pt x="0" y="8"/>
                    </a:lnTo>
                    <a:lnTo>
                      <a:pt x="0" y="2"/>
                    </a:lnTo>
                    <a:lnTo>
                      <a:pt x="6" y="0"/>
                    </a:lnTo>
                    <a:close/>
                  </a:path>
                </a:pathLst>
              </a:custGeom>
              <a:solidFill>
                <a:srgbClr val="AF49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0" name="Freeform 128"/>
              <p:cNvSpPr>
                <a:spLocks/>
              </p:cNvSpPr>
              <p:nvPr/>
            </p:nvSpPr>
            <p:spPr bwMode="auto">
              <a:xfrm>
                <a:off x="181" y="3839"/>
                <a:ext cx="29" cy="23"/>
              </a:xfrm>
              <a:custGeom>
                <a:avLst/>
                <a:gdLst>
                  <a:gd name="T0" fmla="*/ 0 w 29"/>
                  <a:gd name="T1" fmla="*/ 8 h 23"/>
                  <a:gd name="T2" fmla="*/ 8 w 29"/>
                  <a:gd name="T3" fmla="*/ 3 h 23"/>
                  <a:gd name="T4" fmla="*/ 17 w 29"/>
                  <a:gd name="T5" fmla="*/ 0 h 23"/>
                  <a:gd name="T6" fmla="*/ 23 w 29"/>
                  <a:gd name="T7" fmla="*/ 1 h 23"/>
                  <a:gd name="T8" fmla="*/ 29 w 29"/>
                  <a:gd name="T9" fmla="*/ 5 h 23"/>
                  <a:gd name="T10" fmla="*/ 20 w 29"/>
                  <a:gd name="T11" fmla="*/ 8 h 23"/>
                  <a:gd name="T12" fmla="*/ 20 w 29"/>
                  <a:gd name="T13" fmla="*/ 14 h 23"/>
                  <a:gd name="T14" fmla="*/ 25 w 29"/>
                  <a:gd name="T15" fmla="*/ 20 h 23"/>
                  <a:gd name="T16" fmla="*/ 22 w 29"/>
                  <a:gd name="T17" fmla="*/ 23 h 23"/>
                  <a:gd name="T18" fmla="*/ 15 w 29"/>
                  <a:gd name="T19" fmla="*/ 23 h 23"/>
                  <a:gd name="T20" fmla="*/ 7 w 29"/>
                  <a:gd name="T21" fmla="*/ 23 h 23"/>
                  <a:gd name="T22" fmla="*/ 3 w 29"/>
                  <a:gd name="T23" fmla="*/ 13 h 23"/>
                  <a:gd name="T24" fmla="*/ 0 w 29"/>
                  <a:gd name="T25" fmla="*/ 8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
                  <a:gd name="T40" fmla="*/ 0 h 23"/>
                  <a:gd name="T41" fmla="*/ 29 w 29"/>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 h="23">
                    <a:moveTo>
                      <a:pt x="0" y="8"/>
                    </a:moveTo>
                    <a:lnTo>
                      <a:pt x="8" y="3"/>
                    </a:lnTo>
                    <a:lnTo>
                      <a:pt x="17" y="0"/>
                    </a:lnTo>
                    <a:lnTo>
                      <a:pt x="23" y="1"/>
                    </a:lnTo>
                    <a:lnTo>
                      <a:pt x="29" y="5"/>
                    </a:lnTo>
                    <a:lnTo>
                      <a:pt x="20" y="8"/>
                    </a:lnTo>
                    <a:lnTo>
                      <a:pt x="20" y="14"/>
                    </a:lnTo>
                    <a:lnTo>
                      <a:pt x="25" y="20"/>
                    </a:lnTo>
                    <a:lnTo>
                      <a:pt x="22" y="23"/>
                    </a:lnTo>
                    <a:lnTo>
                      <a:pt x="15" y="23"/>
                    </a:lnTo>
                    <a:lnTo>
                      <a:pt x="7" y="23"/>
                    </a:lnTo>
                    <a:lnTo>
                      <a:pt x="3" y="13"/>
                    </a:lnTo>
                    <a:lnTo>
                      <a:pt x="0" y="8"/>
                    </a:lnTo>
                    <a:close/>
                  </a:path>
                </a:pathLst>
              </a:custGeom>
              <a:solidFill>
                <a:srgbClr val="FFA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1" name="Freeform 129"/>
              <p:cNvSpPr>
                <a:spLocks/>
              </p:cNvSpPr>
              <p:nvPr/>
            </p:nvSpPr>
            <p:spPr bwMode="auto">
              <a:xfrm>
                <a:off x="335" y="3808"/>
                <a:ext cx="37" cy="37"/>
              </a:xfrm>
              <a:custGeom>
                <a:avLst/>
                <a:gdLst>
                  <a:gd name="T0" fmla="*/ 10 w 37"/>
                  <a:gd name="T1" fmla="*/ 0 h 37"/>
                  <a:gd name="T2" fmla="*/ 37 w 37"/>
                  <a:gd name="T3" fmla="*/ 11 h 37"/>
                  <a:gd name="T4" fmla="*/ 31 w 37"/>
                  <a:gd name="T5" fmla="*/ 37 h 37"/>
                  <a:gd name="T6" fmla="*/ 0 w 37"/>
                  <a:gd name="T7" fmla="*/ 26 h 37"/>
                  <a:gd name="T8" fmla="*/ 10 w 37"/>
                  <a:gd name="T9" fmla="*/ 0 h 37"/>
                  <a:gd name="T10" fmla="*/ 0 60000 65536"/>
                  <a:gd name="T11" fmla="*/ 0 60000 65536"/>
                  <a:gd name="T12" fmla="*/ 0 60000 65536"/>
                  <a:gd name="T13" fmla="*/ 0 60000 65536"/>
                  <a:gd name="T14" fmla="*/ 0 60000 65536"/>
                  <a:gd name="T15" fmla="*/ 0 w 37"/>
                  <a:gd name="T16" fmla="*/ 0 h 37"/>
                  <a:gd name="T17" fmla="*/ 37 w 37"/>
                  <a:gd name="T18" fmla="*/ 37 h 37"/>
                </a:gdLst>
                <a:ahLst/>
                <a:cxnLst>
                  <a:cxn ang="T10">
                    <a:pos x="T0" y="T1"/>
                  </a:cxn>
                  <a:cxn ang="T11">
                    <a:pos x="T2" y="T3"/>
                  </a:cxn>
                  <a:cxn ang="T12">
                    <a:pos x="T4" y="T5"/>
                  </a:cxn>
                  <a:cxn ang="T13">
                    <a:pos x="T6" y="T7"/>
                  </a:cxn>
                  <a:cxn ang="T14">
                    <a:pos x="T8" y="T9"/>
                  </a:cxn>
                </a:cxnLst>
                <a:rect l="T15" t="T16" r="T17" b="T18"/>
                <a:pathLst>
                  <a:path w="37" h="37">
                    <a:moveTo>
                      <a:pt x="10" y="0"/>
                    </a:moveTo>
                    <a:lnTo>
                      <a:pt x="37" y="11"/>
                    </a:lnTo>
                    <a:lnTo>
                      <a:pt x="31" y="37"/>
                    </a:lnTo>
                    <a:lnTo>
                      <a:pt x="0" y="26"/>
                    </a:lnTo>
                    <a:lnTo>
                      <a:pt x="10" y="0"/>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2" name="Freeform 130"/>
              <p:cNvSpPr>
                <a:spLocks/>
              </p:cNvSpPr>
              <p:nvPr/>
            </p:nvSpPr>
            <p:spPr bwMode="auto">
              <a:xfrm>
                <a:off x="350" y="3870"/>
                <a:ext cx="35" cy="82"/>
              </a:xfrm>
              <a:custGeom>
                <a:avLst/>
                <a:gdLst>
                  <a:gd name="T0" fmla="*/ 1 w 35"/>
                  <a:gd name="T1" fmla="*/ 23 h 82"/>
                  <a:gd name="T2" fmla="*/ 1 w 35"/>
                  <a:gd name="T3" fmla="*/ 38 h 82"/>
                  <a:gd name="T4" fmla="*/ 1 w 35"/>
                  <a:gd name="T5" fmla="*/ 58 h 82"/>
                  <a:gd name="T6" fmla="*/ 4 w 35"/>
                  <a:gd name="T7" fmla="*/ 68 h 82"/>
                  <a:gd name="T8" fmla="*/ 5 w 35"/>
                  <a:gd name="T9" fmla="*/ 82 h 82"/>
                  <a:gd name="T10" fmla="*/ 23 w 35"/>
                  <a:gd name="T11" fmla="*/ 82 h 82"/>
                  <a:gd name="T12" fmla="*/ 25 w 35"/>
                  <a:gd name="T13" fmla="*/ 71 h 82"/>
                  <a:gd name="T14" fmla="*/ 25 w 35"/>
                  <a:gd name="T15" fmla="*/ 59 h 82"/>
                  <a:gd name="T16" fmla="*/ 28 w 35"/>
                  <a:gd name="T17" fmla="*/ 33 h 82"/>
                  <a:gd name="T18" fmla="*/ 35 w 35"/>
                  <a:gd name="T19" fmla="*/ 42 h 82"/>
                  <a:gd name="T20" fmla="*/ 28 w 35"/>
                  <a:gd name="T21" fmla="*/ 26 h 82"/>
                  <a:gd name="T22" fmla="*/ 21 w 35"/>
                  <a:gd name="T23" fmla="*/ 26 h 82"/>
                  <a:gd name="T24" fmla="*/ 21 w 35"/>
                  <a:gd name="T25" fmla="*/ 36 h 82"/>
                  <a:gd name="T26" fmla="*/ 21 w 35"/>
                  <a:gd name="T27" fmla="*/ 56 h 82"/>
                  <a:gd name="T28" fmla="*/ 12 w 35"/>
                  <a:gd name="T29" fmla="*/ 56 h 82"/>
                  <a:gd name="T30" fmla="*/ 12 w 35"/>
                  <a:gd name="T31" fmla="*/ 39 h 82"/>
                  <a:gd name="T32" fmla="*/ 12 w 35"/>
                  <a:gd name="T33" fmla="*/ 27 h 82"/>
                  <a:gd name="T34" fmla="*/ 15 w 35"/>
                  <a:gd name="T35" fmla="*/ 14 h 82"/>
                  <a:gd name="T36" fmla="*/ 11 w 35"/>
                  <a:gd name="T37" fmla="*/ 0 h 82"/>
                  <a:gd name="T38" fmla="*/ 1 w 35"/>
                  <a:gd name="T39" fmla="*/ 0 h 82"/>
                  <a:gd name="T40" fmla="*/ 0 w 35"/>
                  <a:gd name="T41" fmla="*/ 4 h 82"/>
                  <a:gd name="T42" fmla="*/ 0 w 35"/>
                  <a:gd name="T43" fmla="*/ 13 h 82"/>
                  <a:gd name="T44" fmla="*/ 0 w 35"/>
                  <a:gd name="T45" fmla="*/ 21 h 82"/>
                  <a:gd name="T46" fmla="*/ 1 w 35"/>
                  <a:gd name="T47" fmla="*/ 23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
                  <a:gd name="T73" fmla="*/ 0 h 82"/>
                  <a:gd name="T74" fmla="*/ 35 w 35"/>
                  <a:gd name="T75" fmla="*/ 82 h 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 h="82">
                    <a:moveTo>
                      <a:pt x="1" y="23"/>
                    </a:moveTo>
                    <a:lnTo>
                      <a:pt x="1" y="38"/>
                    </a:lnTo>
                    <a:lnTo>
                      <a:pt x="1" y="58"/>
                    </a:lnTo>
                    <a:lnTo>
                      <a:pt x="4" y="68"/>
                    </a:lnTo>
                    <a:lnTo>
                      <a:pt x="5" y="82"/>
                    </a:lnTo>
                    <a:lnTo>
                      <a:pt x="23" y="82"/>
                    </a:lnTo>
                    <a:lnTo>
                      <a:pt x="25" y="71"/>
                    </a:lnTo>
                    <a:lnTo>
                      <a:pt x="25" y="59"/>
                    </a:lnTo>
                    <a:lnTo>
                      <a:pt x="28" y="33"/>
                    </a:lnTo>
                    <a:lnTo>
                      <a:pt x="35" y="42"/>
                    </a:lnTo>
                    <a:lnTo>
                      <a:pt x="28" y="26"/>
                    </a:lnTo>
                    <a:lnTo>
                      <a:pt x="21" y="26"/>
                    </a:lnTo>
                    <a:lnTo>
                      <a:pt x="21" y="36"/>
                    </a:lnTo>
                    <a:lnTo>
                      <a:pt x="21" y="56"/>
                    </a:lnTo>
                    <a:lnTo>
                      <a:pt x="12" y="56"/>
                    </a:lnTo>
                    <a:lnTo>
                      <a:pt x="12" y="39"/>
                    </a:lnTo>
                    <a:lnTo>
                      <a:pt x="12" y="27"/>
                    </a:lnTo>
                    <a:lnTo>
                      <a:pt x="15" y="14"/>
                    </a:lnTo>
                    <a:lnTo>
                      <a:pt x="11" y="0"/>
                    </a:lnTo>
                    <a:lnTo>
                      <a:pt x="1" y="0"/>
                    </a:lnTo>
                    <a:lnTo>
                      <a:pt x="0" y="4"/>
                    </a:lnTo>
                    <a:lnTo>
                      <a:pt x="0" y="13"/>
                    </a:lnTo>
                    <a:lnTo>
                      <a:pt x="0" y="21"/>
                    </a:lnTo>
                    <a:lnTo>
                      <a:pt x="1" y="23"/>
                    </a:lnTo>
                    <a:close/>
                  </a:path>
                </a:pathLst>
              </a:custGeom>
              <a:solidFill>
                <a:srgbClr val="2D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3" name="Freeform 131"/>
              <p:cNvSpPr>
                <a:spLocks/>
              </p:cNvSpPr>
              <p:nvPr/>
            </p:nvSpPr>
            <p:spPr bwMode="auto">
              <a:xfrm>
                <a:off x="191" y="3884"/>
                <a:ext cx="75" cy="81"/>
              </a:xfrm>
              <a:custGeom>
                <a:avLst/>
                <a:gdLst>
                  <a:gd name="T0" fmla="*/ 28 w 75"/>
                  <a:gd name="T1" fmla="*/ 0 h 81"/>
                  <a:gd name="T2" fmla="*/ 41 w 75"/>
                  <a:gd name="T3" fmla="*/ 6 h 81"/>
                  <a:gd name="T4" fmla="*/ 62 w 75"/>
                  <a:gd name="T5" fmla="*/ 12 h 81"/>
                  <a:gd name="T6" fmla="*/ 67 w 75"/>
                  <a:gd name="T7" fmla="*/ 20 h 81"/>
                  <a:gd name="T8" fmla="*/ 51 w 75"/>
                  <a:gd name="T9" fmla="*/ 54 h 81"/>
                  <a:gd name="T10" fmla="*/ 75 w 75"/>
                  <a:gd name="T11" fmla="*/ 62 h 81"/>
                  <a:gd name="T12" fmla="*/ 73 w 75"/>
                  <a:gd name="T13" fmla="*/ 74 h 81"/>
                  <a:gd name="T14" fmla="*/ 65 w 75"/>
                  <a:gd name="T15" fmla="*/ 81 h 81"/>
                  <a:gd name="T16" fmla="*/ 38 w 75"/>
                  <a:gd name="T17" fmla="*/ 81 h 81"/>
                  <a:gd name="T18" fmla="*/ 21 w 75"/>
                  <a:gd name="T19" fmla="*/ 68 h 81"/>
                  <a:gd name="T20" fmla="*/ 10 w 75"/>
                  <a:gd name="T21" fmla="*/ 65 h 81"/>
                  <a:gd name="T22" fmla="*/ 10 w 75"/>
                  <a:gd name="T23" fmla="*/ 47 h 81"/>
                  <a:gd name="T24" fmla="*/ 0 w 75"/>
                  <a:gd name="T25" fmla="*/ 22 h 81"/>
                  <a:gd name="T26" fmla="*/ 12 w 75"/>
                  <a:gd name="T27" fmla="*/ 7 h 81"/>
                  <a:gd name="T28" fmla="*/ 28 w 75"/>
                  <a:gd name="T29" fmla="*/ 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81"/>
                  <a:gd name="T47" fmla="*/ 75 w 75"/>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81">
                    <a:moveTo>
                      <a:pt x="28" y="0"/>
                    </a:moveTo>
                    <a:lnTo>
                      <a:pt x="41" y="6"/>
                    </a:lnTo>
                    <a:lnTo>
                      <a:pt x="62" y="12"/>
                    </a:lnTo>
                    <a:lnTo>
                      <a:pt x="67" y="20"/>
                    </a:lnTo>
                    <a:lnTo>
                      <a:pt x="51" y="54"/>
                    </a:lnTo>
                    <a:lnTo>
                      <a:pt x="75" y="62"/>
                    </a:lnTo>
                    <a:lnTo>
                      <a:pt x="73" y="74"/>
                    </a:lnTo>
                    <a:lnTo>
                      <a:pt x="65" y="81"/>
                    </a:lnTo>
                    <a:lnTo>
                      <a:pt x="38" y="81"/>
                    </a:lnTo>
                    <a:lnTo>
                      <a:pt x="21" y="68"/>
                    </a:lnTo>
                    <a:lnTo>
                      <a:pt x="10" y="65"/>
                    </a:lnTo>
                    <a:lnTo>
                      <a:pt x="10" y="47"/>
                    </a:lnTo>
                    <a:lnTo>
                      <a:pt x="0" y="22"/>
                    </a:lnTo>
                    <a:lnTo>
                      <a:pt x="12" y="7"/>
                    </a:lnTo>
                    <a:lnTo>
                      <a:pt x="28" y="0"/>
                    </a:lnTo>
                    <a:close/>
                  </a:path>
                </a:pathLst>
              </a:custGeom>
              <a:solidFill>
                <a:srgbClr val="2D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4" name="Freeform 132"/>
              <p:cNvSpPr>
                <a:spLocks/>
              </p:cNvSpPr>
              <p:nvPr/>
            </p:nvSpPr>
            <p:spPr bwMode="auto">
              <a:xfrm>
                <a:off x="186" y="3886"/>
                <a:ext cx="40" cy="29"/>
              </a:xfrm>
              <a:custGeom>
                <a:avLst/>
                <a:gdLst>
                  <a:gd name="T0" fmla="*/ 36 w 40"/>
                  <a:gd name="T1" fmla="*/ 4 h 29"/>
                  <a:gd name="T2" fmla="*/ 29 w 40"/>
                  <a:gd name="T3" fmla="*/ 0 h 29"/>
                  <a:gd name="T4" fmla="*/ 13 w 40"/>
                  <a:gd name="T5" fmla="*/ 1 h 29"/>
                  <a:gd name="T6" fmla="*/ 1 w 40"/>
                  <a:gd name="T7" fmla="*/ 7 h 29"/>
                  <a:gd name="T8" fmla="*/ 0 w 40"/>
                  <a:gd name="T9" fmla="*/ 13 h 29"/>
                  <a:gd name="T10" fmla="*/ 0 w 40"/>
                  <a:gd name="T11" fmla="*/ 20 h 29"/>
                  <a:gd name="T12" fmla="*/ 7 w 40"/>
                  <a:gd name="T13" fmla="*/ 28 h 29"/>
                  <a:gd name="T14" fmla="*/ 7 w 40"/>
                  <a:gd name="T15" fmla="*/ 17 h 29"/>
                  <a:gd name="T16" fmla="*/ 13 w 40"/>
                  <a:gd name="T17" fmla="*/ 17 h 29"/>
                  <a:gd name="T18" fmla="*/ 15 w 40"/>
                  <a:gd name="T19" fmla="*/ 29 h 29"/>
                  <a:gd name="T20" fmla="*/ 22 w 40"/>
                  <a:gd name="T21" fmla="*/ 29 h 29"/>
                  <a:gd name="T22" fmla="*/ 22 w 40"/>
                  <a:gd name="T23" fmla="*/ 15 h 29"/>
                  <a:gd name="T24" fmla="*/ 24 w 40"/>
                  <a:gd name="T25" fmla="*/ 10 h 29"/>
                  <a:gd name="T26" fmla="*/ 30 w 40"/>
                  <a:gd name="T27" fmla="*/ 11 h 29"/>
                  <a:gd name="T28" fmla="*/ 40 w 40"/>
                  <a:gd name="T29" fmla="*/ 8 h 29"/>
                  <a:gd name="T30" fmla="*/ 35 w 40"/>
                  <a:gd name="T31" fmla="*/ 1 h 29"/>
                  <a:gd name="T32" fmla="*/ 36 w 40"/>
                  <a:gd name="T33" fmla="*/ 4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29"/>
                  <a:gd name="T53" fmla="*/ 40 w 40"/>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29">
                    <a:moveTo>
                      <a:pt x="36" y="4"/>
                    </a:moveTo>
                    <a:lnTo>
                      <a:pt x="29" y="0"/>
                    </a:lnTo>
                    <a:lnTo>
                      <a:pt x="13" y="1"/>
                    </a:lnTo>
                    <a:lnTo>
                      <a:pt x="1" y="7"/>
                    </a:lnTo>
                    <a:lnTo>
                      <a:pt x="0" y="13"/>
                    </a:lnTo>
                    <a:lnTo>
                      <a:pt x="0" y="20"/>
                    </a:lnTo>
                    <a:lnTo>
                      <a:pt x="7" y="28"/>
                    </a:lnTo>
                    <a:lnTo>
                      <a:pt x="7" y="17"/>
                    </a:lnTo>
                    <a:lnTo>
                      <a:pt x="13" y="17"/>
                    </a:lnTo>
                    <a:lnTo>
                      <a:pt x="15" y="29"/>
                    </a:lnTo>
                    <a:lnTo>
                      <a:pt x="22" y="29"/>
                    </a:lnTo>
                    <a:lnTo>
                      <a:pt x="22" y="15"/>
                    </a:lnTo>
                    <a:lnTo>
                      <a:pt x="24" y="10"/>
                    </a:lnTo>
                    <a:lnTo>
                      <a:pt x="30" y="11"/>
                    </a:lnTo>
                    <a:lnTo>
                      <a:pt x="40" y="8"/>
                    </a:lnTo>
                    <a:lnTo>
                      <a:pt x="35" y="1"/>
                    </a:lnTo>
                    <a:lnTo>
                      <a:pt x="36" y="4"/>
                    </a:lnTo>
                    <a:close/>
                  </a:path>
                </a:pathLst>
              </a:custGeom>
              <a:solidFill>
                <a:srgbClr val="775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5" name="Freeform 133"/>
              <p:cNvSpPr>
                <a:spLocks/>
              </p:cNvSpPr>
              <p:nvPr/>
            </p:nvSpPr>
            <p:spPr bwMode="auto">
              <a:xfrm>
                <a:off x="215" y="3898"/>
                <a:ext cx="35" cy="31"/>
              </a:xfrm>
              <a:custGeom>
                <a:avLst/>
                <a:gdLst>
                  <a:gd name="T0" fmla="*/ 15 w 35"/>
                  <a:gd name="T1" fmla="*/ 0 h 31"/>
                  <a:gd name="T2" fmla="*/ 0 w 35"/>
                  <a:gd name="T3" fmla="*/ 5 h 31"/>
                  <a:gd name="T4" fmla="*/ 0 w 35"/>
                  <a:gd name="T5" fmla="*/ 17 h 31"/>
                  <a:gd name="T6" fmla="*/ 0 w 35"/>
                  <a:gd name="T7" fmla="*/ 31 h 31"/>
                  <a:gd name="T8" fmla="*/ 9 w 35"/>
                  <a:gd name="T9" fmla="*/ 31 h 31"/>
                  <a:gd name="T10" fmla="*/ 9 w 35"/>
                  <a:gd name="T11" fmla="*/ 17 h 31"/>
                  <a:gd name="T12" fmla="*/ 16 w 35"/>
                  <a:gd name="T13" fmla="*/ 17 h 31"/>
                  <a:gd name="T14" fmla="*/ 20 w 35"/>
                  <a:gd name="T15" fmla="*/ 28 h 31"/>
                  <a:gd name="T16" fmla="*/ 25 w 35"/>
                  <a:gd name="T17" fmla="*/ 29 h 31"/>
                  <a:gd name="T18" fmla="*/ 28 w 35"/>
                  <a:gd name="T19" fmla="*/ 22 h 31"/>
                  <a:gd name="T20" fmla="*/ 20 w 35"/>
                  <a:gd name="T21" fmla="*/ 12 h 31"/>
                  <a:gd name="T22" fmla="*/ 28 w 35"/>
                  <a:gd name="T23" fmla="*/ 14 h 31"/>
                  <a:gd name="T24" fmla="*/ 31 w 35"/>
                  <a:gd name="T25" fmla="*/ 13 h 31"/>
                  <a:gd name="T26" fmla="*/ 28 w 35"/>
                  <a:gd name="T27" fmla="*/ 6 h 31"/>
                  <a:gd name="T28" fmla="*/ 35 w 35"/>
                  <a:gd name="T29" fmla="*/ 8 h 31"/>
                  <a:gd name="T30" fmla="*/ 33 w 35"/>
                  <a:gd name="T31" fmla="*/ 2 h 31"/>
                  <a:gd name="T32" fmla="*/ 32 w 35"/>
                  <a:gd name="T33" fmla="*/ 2 h 31"/>
                  <a:gd name="T34" fmla="*/ 30 w 35"/>
                  <a:gd name="T35" fmla="*/ 2 h 31"/>
                  <a:gd name="T36" fmla="*/ 27 w 35"/>
                  <a:gd name="T37" fmla="*/ 1 h 31"/>
                  <a:gd name="T38" fmla="*/ 24 w 35"/>
                  <a:gd name="T39" fmla="*/ 0 h 31"/>
                  <a:gd name="T40" fmla="*/ 20 w 35"/>
                  <a:gd name="T41" fmla="*/ 0 h 31"/>
                  <a:gd name="T42" fmla="*/ 17 w 35"/>
                  <a:gd name="T43" fmla="*/ 0 h 31"/>
                  <a:gd name="T44" fmla="*/ 16 w 35"/>
                  <a:gd name="T45" fmla="*/ 0 h 31"/>
                  <a:gd name="T46" fmla="*/ 15 w 35"/>
                  <a:gd name="T47" fmla="*/ 0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5"/>
                  <a:gd name="T73" fmla="*/ 0 h 31"/>
                  <a:gd name="T74" fmla="*/ 35 w 35"/>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5" h="31">
                    <a:moveTo>
                      <a:pt x="15" y="0"/>
                    </a:moveTo>
                    <a:lnTo>
                      <a:pt x="0" y="5"/>
                    </a:lnTo>
                    <a:lnTo>
                      <a:pt x="0" y="17"/>
                    </a:lnTo>
                    <a:lnTo>
                      <a:pt x="0" y="31"/>
                    </a:lnTo>
                    <a:lnTo>
                      <a:pt x="9" y="31"/>
                    </a:lnTo>
                    <a:lnTo>
                      <a:pt x="9" y="17"/>
                    </a:lnTo>
                    <a:lnTo>
                      <a:pt x="16" y="17"/>
                    </a:lnTo>
                    <a:lnTo>
                      <a:pt x="20" y="28"/>
                    </a:lnTo>
                    <a:lnTo>
                      <a:pt x="25" y="29"/>
                    </a:lnTo>
                    <a:lnTo>
                      <a:pt x="28" y="22"/>
                    </a:lnTo>
                    <a:lnTo>
                      <a:pt x="20" y="12"/>
                    </a:lnTo>
                    <a:lnTo>
                      <a:pt x="28" y="14"/>
                    </a:lnTo>
                    <a:lnTo>
                      <a:pt x="31" y="13"/>
                    </a:lnTo>
                    <a:lnTo>
                      <a:pt x="28" y="6"/>
                    </a:lnTo>
                    <a:lnTo>
                      <a:pt x="35" y="8"/>
                    </a:lnTo>
                    <a:lnTo>
                      <a:pt x="33" y="2"/>
                    </a:lnTo>
                    <a:lnTo>
                      <a:pt x="32" y="2"/>
                    </a:lnTo>
                    <a:lnTo>
                      <a:pt x="30" y="2"/>
                    </a:lnTo>
                    <a:lnTo>
                      <a:pt x="27" y="1"/>
                    </a:lnTo>
                    <a:lnTo>
                      <a:pt x="24" y="0"/>
                    </a:lnTo>
                    <a:lnTo>
                      <a:pt x="20" y="0"/>
                    </a:lnTo>
                    <a:lnTo>
                      <a:pt x="17" y="0"/>
                    </a:lnTo>
                    <a:lnTo>
                      <a:pt x="16" y="0"/>
                    </a:lnTo>
                    <a:lnTo>
                      <a:pt x="15" y="0"/>
                    </a:lnTo>
                    <a:close/>
                  </a:path>
                </a:pathLst>
              </a:custGeom>
              <a:solidFill>
                <a:srgbClr val="775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6" name="Freeform 134"/>
              <p:cNvSpPr>
                <a:spLocks/>
              </p:cNvSpPr>
              <p:nvPr/>
            </p:nvSpPr>
            <p:spPr bwMode="auto">
              <a:xfrm>
                <a:off x="192" y="3923"/>
                <a:ext cx="16" cy="31"/>
              </a:xfrm>
              <a:custGeom>
                <a:avLst/>
                <a:gdLst>
                  <a:gd name="T0" fmla="*/ 2 w 16"/>
                  <a:gd name="T1" fmla="*/ 0 h 31"/>
                  <a:gd name="T2" fmla="*/ 0 w 16"/>
                  <a:gd name="T3" fmla="*/ 16 h 31"/>
                  <a:gd name="T4" fmla="*/ 0 w 16"/>
                  <a:gd name="T5" fmla="*/ 24 h 31"/>
                  <a:gd name="T6" fmla="*/ 6 w 16"/>
                  <a:gd name="T7" fmla="*/ 30 h 31"/>
                  <a:gd name="T8" fmla="*/ 16 w 16"/>
                  <a:gd name="T9" fmla="*/ 31 h 31"/>
                  <a:gd name="T10" fmla="*/ 16 w 16"/>
                  <a:gd name="T11" fmla="*/ 25 h 31"/>
                  <a:gd name="T12" fmla="*/ 16 w 16"/>
                  <a:gd name="T13" fmla="*/ 1 h 31"/>
                  <a:gd name="T14" fmla="*/ 12 w 16"/>
                  <a:gd name="T15" fmla="*/ 7 h 31"/>
                  <a:gd name="T16" fmla="*/ 8 w 16"/>
                  <a:gd name="T17" fmla="*/ 8 h 31"/>
                  <a:gd name="T18" fmla="*/ 3 w 16"/>
                  <a:gd name="T19" fmla="*/ 6 h 31"/>
                  <a:gd name="T20" fmla="*/ 3 w 16"/>
                  <a:gd name="T21" fmla="*/ 5 h 31"/>
                  <a:gd name="T22" fmla="*/ 3 w 16"/>
                  <a:gd name="T23" fmla="*/ 4 h 31"/>
                  <a:gd name="T24" fmla="*/ 3 w 16"/>
                  <a:gd name="T25" fmla="*/ 1 h 31"/>
                  <a:gd name="T26" fmla="*/ 2 w 16"/>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
                  <a:gd name="T43" fmla="*/ 0 h 31"/>
                  <a:gd name="T44" fmla="*/ 16 w 16"/>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 h="31">
                    <a:moveTo>
                      <a:pt x="2" y="0"/>
                    </a:moveTo>
                    <a:lnTo>
                      <a:pt x="0" y="16"/>
                    </a:lnTo>
                    <a:lnTo>
                      <a:pt x="0" y="24"/>
                    </a:lnTo>
                    <a:lnTo>
                      <a:pt x="6" y="30"/>
                    </a:lnTo>
                    <a:lnTo>
                      <a:pt x="16" y="31"/>
                    </a:lnTo>
                    <a:lnTo>
                      <a:pt x="16" y="25"/>
                    </a:lnTo>
                    <a:lnTo>
                      <a:pt x="16" y="1"/>
                    </a:lnTo>
                    <a:lnTo>
                      <a:pt x="12" y="7"/>
                    </a:lnTo>
                    <a:lnTo>
                      <a:pt x="8" y="8"/>
                    </a:lnTo>
                    <a:lnTo>
                      <a:pt x="3" y="6"/>
                    </a:lnTo>
                    <a:lnTo>
                      <a:pt x="3" y="5"/>
                    </a:lnTo>
                    <a:lnTo>
                      <a:pt x="3" y="4"/>
                    </a:lnTo>
                    <a:lnTo>
                      <a:pt x="3" y="1"/>
                    </a:lnTo>
                    <a:lnTo>
                      <a:pt x="2" y="0"/>
                    </a:lnTo>
                    <a:close/>
                  </a:path>
                </a:pathLst>
              </a:custGeom>
              <a:solidFill>
                <a:srgbClr val="775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7" name="Freeform 135"/>
              <p:cNvSpPr>
                <a:spLocks/>
              </p:cNvSpPr>
              <p:nvPr/>
            </p:nvSpPr>
            <p:spPr bwMode="auto">
              <a:xfrm>
                <a:off x="218" y="3934"/>
                <a:ext cx="42" cy="31"/>
              </a:xfrm>
              <a:custGeom>
                <a:avLst/>
                <a:gdLst>
                  <a:gd name="T0" fmla="*/ 0 w 42"/>
                  <a:gd name="T1" fmla="*/ 0 h 31"/>
                  <a:gd name="T2" fmla="*/ 0 w 42"/>
                  <a:gd name="T3" fmla="*/ 7 h 31"/>
                  <a:gd name="T4" fmla="*/ 4 w 42"/>
                  <a:gd name="T5" fmla="*/ 28 h 31"/>
                  <a:gd name="T6" fmla="*/ 9 w 42"/>
                  <a:gd name="T7" fmla="*/ 30 h 31"/>
                  <a:gd name="T8" fmla="*/ 22 w 42"/>
                  <a:gd name="T9" fmla="*/ 31 h 31"/>
                  <a:gd name="T10" fmla="*/ 35 w 42"/>
                  <a:gd name="T11" fmla="*/ 29 h 31"/>
                  <a:gd name="T12" fmla="*/ 42 w 42"/>
                  <a:gd name="T13" fmla="*/ 18 h 31"/>
                  <a:gd name="T14" fmla="*/ 34 w 42"/>
                  <a:gd name="T15" fmla="*/ 15 h 31"/>
                  <a:gd name="T16" fmla="*/ 28 w 42"/>
                  <a:gd name="T17" fmla="*/ 12 h 31"/>
                  <a:gd name="T18" fmla="*/ 21 w 42"/>
                  <a:gd name="T19" fmla="*/ 3 h 31"/>
                  <a:gd name="T20" fmla="*/ 20 w 42"/>
                  <a:gd name="T21" fmla="*/ 9 h 31"/>
                  <a:gd name="T22" fmla="*/ 5 w 42"/>
                  <a:gd name="T23" fmla="*/ 10 h 31"/>
                  <a:gd name="T24" fmla="*/ 5 w 42"/>
                  <a:gd name="T25" fmla="*/ 1 h 31"/>
                  <a:gd name="T26" fmla="*/ 0 w 42"/>
                  <a:gd name="T27" fmla="*/ 0 h 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31"/>
                  <a:gd name="T44" fmla="*/ 42 w 42"/>
                  <a:gd name="T45" fmla="*/ 31 h 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31">
                    <a:moveTo>
                      <a:pt x="0" y="0"/>
                    </a:moveTo>
                    <a:lnTo>
                      <a:pt x="0" y="7"/>
                    </a:lnTo>
                    <a:lnTo>
                      <a:pt x="4" y="28"/>
                    </a:lnTo>
                    <a:lnTo>
                      <a:pt x="9" y="30"/>
                    </a:lnTo>
                    <a:lnTo>
                      <a:pt x="22" y="31"/>
                    </a:lnTo>
                    <a:lnTo>
                      <a:pt x="35" y="29"/>
                    </a:lnTo>
                    <a:lnTo>
                      <a:pt x="42" y="18"/>
                    </a:lnTo>
                    <a:lnTo>
                      <a:pt x="34" y="15"/>
                    </a:lnTo>
                    <a:lnTo>
                      <a:pt x="28" y="12"/>
                    </a:lnTo>
                    <a:lnTo>
                      <a:pt x="21" y="3"/>
                    </a:lnTo>
                    <a:lnTo>
                      <a:pt x="20" y="9"/>
                    </a:lnTo>
                    <a:lnTo>
                      <a:pt x="5" y="10"/>
                    </a:lnTo>
                    <a:lnTo>
                      <a:pt x="5" y="1"/>
                    </a:lnTo>
                    <a:lnTo>
                      <a:pt x="0" y="0"/>
                    </a:lnTo>
                    <a:close/>
                  </a:path>
                </a:pathLst>
              </a:custGeom>
              <a:solidFill>
                <a:srgbClr val="775B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8" name="Freeform 136"/>
              <p:cNvSpPr>
                <a:spLocks/>
              </p:cNvSpPr>
              <p:nvPr/>
            </p:nvSpPr>
            <p:spPr bwMode="auto">
              <a:xfrm>
                <a:off x="247" y="3887"/>
                <a:ext cx="32" cy="54"/>
              </a:xfrm>
              <a:custGeom>
                <a:avLst/>
                <a:gdLst>
                  <a:gd name="T0" fmla="*/ 0 w 32"/>
                  <a:gd name="T1" fmla="*/ 50 h 54"/>
                  <a:gd name="T2" fmla="*/ 25 w 32"/>
                  <a:gd name="T3" fmla="*/ 0 h 54"/>
                  <a:gd name="T4" fmla="*/ 32 w 32"/>
                  <a:gd name="T5" fmla="*/ 0 h 54"/>
                  <a:gd name="T6" fmla="*/ 8 w 32"/>
                  <a:gd name="T7" fmla="*/ 54 h 54"/>
                  <a:gd name="T8" fmla="*/ 0 w 32"/>
                  <a:gd name="T9" fmla="*/ 50 h 54"/>
                  <a:gd name="T10" fmla="*/ 0 60000 65536"/>
                  <a:gd name="T11" fmla="*/ 0 60000 65536"/>
                  <a:gd name="T12" fmla="*/ 0 60000 65536"/>
                  <a:gd name="T13" fmla="*/ 0 60000 65536"/>
                  <a:gd name="T14" fmla="*/ 0 60000 65536"/>
                  <a:gd name="T15" fmla="*/ 0 w 32"/>
                  <a:gd name="T16" fmla="*/ 0 h 54"/>
                  <a:gd name="T17" fmla="*/ 32 w 32"/>
                  <a:gd name="T18" fmla="*/ 54 h 54"/>
                </a:gdLst>
                <a:ahLst/>
                <a:cxnLst>
                  <a:cxn ang="T10">
                    <a:pos x="T0" y="T1"/>
                  </a:cxn>
                  <a:cxn ang="T11">
                    <a:pos x="T2" y="T3"/>
                  </a:cxn>
                  <a:cxn ang="T12">
                    <a:pos x="T4" y="T5"/>
                  </a:cxn>
                  <a:cxn ang="T13">
                    <a:pos x="T6" y="T7"/>
                  </a:cxn>
                  <a:cxn ang="T14">
                    <a:pos x="T8" y="T9"/>
                  </a:cxn>
                </a:cxnLst>
                <a:rect l="T15" t="T16" r="T17" b="T18"/>
                <a:pathLst>
                  <a:path w="32" h="54">
                    <a:moveTo>
                      <a:pt x="0" y="50"/>
                    </a:moveTo>
                    <a:lnTo>
                      <a:pt x="25" y="0"/>
                    </a:lnTo>
                    <a:lnTo>
                      <a:pt x="32" y="0"/>
                    </a:lnTo>
                    <a:lnTo>
                      <a:pt x="8" y="54"/>
                    </a:lnTo>
                    <a:lnTo>
                      <a:pt x="0" y="50"/>
                    </a:lnTo>
                    <a:close/>
                  </a:path>
                </a:pathLst>
              </a:custGeom>
              <a:solidFill>
                <a:srgbClr val="4C474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29" name="Freeform 137"/>
              <p:cNvSpPr>
                <a:spLocks/>
              </p:cNvSpPr>
              <p:nvPr/>
            </p:nvSpPr>
            <p:spPr bwMode="auto">
              <a:xfrm>
                <a:off x="288" y="3793"/>
                <a:ext cx="67" cy="153"/>
              </a:xfrm>
              <a:custGeom>
                <a:avLst/>
                <a:gdLst>
                  <a:gd name="T0" fmla="*/ 64 w 67"/>
                  <a:gd name="T1" fmla="*/ 42 h 153"/>
                  <a:gd name="T2" fmla="*/ 64 w 67"/>
                  <a:gd name="T3" fmla="*/ 61 h 153"/>
                  <a:gd name="T4" fmla="*/ 58 w 67"/>
                  <a:gd name="T5" fmla="*/ 102 h 153"/>
                  <a:gd name="T6" fmla="*/ 46 w 67"/>
                  <a:gd name="T7" fmla="*/ 122 h 153"/>
                  <a:gd name="T8" fmla="*/ 41 w 67"/>
                  <a:gd name="T9" fmla="*/ 145 h 153"/>
                  <a:gd name="T10" fmla="*/ 28 w 67"/>
                  <a:gd name="T11" fmla="*/ 151 h 153"/>
                  <a:gd name="T12" fmla="*/ 0 w 67"/>
                  <a:gd name="T13" fmla="*/ 146 h 153"/>
                  <a:gd name="T14" fmla="*/ 5 w 67"/>
                  <a:gd name="T15" fmla="*/ 153 h 153"/>
                  <a:gd name="T16" fmla="*/ 22 w 67"/>
                  <a:gd name="T17" fmla="*/ 153 h 153"/>
                  <a:gd name="T18" fmla="*/ 44 w 67"/>
                  <a:gd name="T19" fmla="*/ 153 h 153"/>
                  <a:gd name="T20" fmla="*/ 46 w 67"/>
                  <a:gd name="T21" fmla="*/ 141 h 153"/>
                  <a:gd name="T22" fmla="*/ 54 w 67"/>
                  <a:gd name="T23" fmla="*/ 122 h 153"/>
                  <a:gd name="T24" fmla="*/ 66 w 67"/>
                  <a:gd name="T25" fmla="*/ 100 h 153"/>
                  <a:gd name="T26" fmla="*/ 67 w 67"/>
                  <a:gd name="T27" fmla="*/ 83 h 153"/>
                  <a:gd name="T28" fmla="*/ 66 w 67"/>
                  <a:gd name="T29" fmla="*/ 0 h 153"/>
                  <a:gd name="T30" fmla="*/ 58 w 67"/>
                  <a:gd name="T31" fmla="*/ 0 h 153"/>
                  <a:gd name="T32" fmla="*/ 66 w 67"/>
                  <a:gd name="T33" fmla="*/ 35 h 153"/>
                  <a:gd name="T34" fmla="*/ 64 w 67"/>
                  <a:gd name="T35" fmla="*/ 42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153"/>
                  <a:gd name="T56" fmla="*/ 67 w 67"/>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153">
                    <a:moveTo>
                      <a:pt x="64" y="42"/>
                    </a:moveTo>
                    <a:lnTo>
                      <a:pt x="64" y="61"/>
                    </a:lnTo>
                    <a:lnTo>
                      <a:pt x="58" y="102"/>
                    </a:lnTo>
                    <a:lnTo>
                      <a:pt x="46" y="122"/>
                    </a:lnTo>
                    <a:lnTo>
                      <a:pt x="41" y="145"/>
                    </a:lnTo>
                    <a:lnTo>
                      <a:pt x="28" y="151"/>
                    </a:lnTo>
                    <a:lnTo>
                      <a:pt x="0" y="146"/>
                    </a:lnTo>
                    <a:lnTo>
                      <a:pt x="5" y="153"/>
                    </a:lnTo>
                    <a:lnTo>
                      <a:pt x="22" y="153"/>
                    </a:lnTo>
                    <a:lnTo>
                      <a:pt x="44" y="153"/>
                    </a:lnTo>
                    <a:lnTo>
                      <a:pt x="46" y="141"/>
                    </a:lnTo>
                    <a:lnTo>
                      <a:pt x="54" y="122"/>
                    </a:lnTo>
                    <a:lnTo>
                      <a:pt x="66" y="100"/>
                    </a:lnTo>
                    <a:lnTo>
                      <a:pt x="67" y="83"/>
                    </a:lnTo>
                    <a:lnTo>
                      <a:pt x="66" y="0"/>
                    </a:lnTo>
                    <a:lnTo>
                      <a:pt x="58" y="0"/>
                    </a:lnTo>
                    <a:lnTo>
                      <a:pt x="66" y="35"/>
                    </a:lnTo>
                    <a:lnTo>
                      <a:pt x="64" y="42"/>
                    </a:lnTo>
                    <a:close/>
                  </a:path>
                </a:pathLst>
              </a:custGeom>
              <a:solidFill>
                <a:srgbClr val="2D0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0" name="Freeform 138"/>
              <p:cNvSpPr>
                <a:spLocks/>
              </p:cNvSpPr>
              <p:nvPr/>
            </p:nvSpPr>
            <p:spPr bwMode="auto">
              <a:xfrm>
                <a:off x="377" y="3665"/>
                <a:ext cx="34" cy="29"/>
              </a:xfrm>
              <a:custGeom>
                <a:avLst/>
                <a:gdLst>
                  <a:gd name="T0" fmla="*/ 6 w 34"/>
                  <a:gd name="T1" fmla="*/ 26 h 29"/>
                  <a:gd name="T2" fmla="*/ 0 w 34"/>
                  <a:gd name="T3" fmla="*/ 10 h 29"/>
                  <a:gd name="T4" fmla="*/ 4 w 34"/>
                  <a:gd name="T5" fmla="*/ 0 h 29"/>
                  <a:gd name="T6" fmla="*/ 34 w 34"/>
                  <a:gd name="T7" fmla="*/ 16 h 29"/>
                  <a:gd name="T8" fmla="*/ 34 w 34"/>
                  <a:gd name="T9" fmla="*/ 17 h 29"/>
                  <a:gd name="T10" fmla="*/ 34 w 34"/>
                  <a:gd name="T11" fmla="*/ 18 h 29"/>
                  <a:gd name="T12" fmla="*/ 33 w 34"/>
                  <a:gd name="T13" fmla="*/ 18 h 29"/>
                  <a:gd name="T14" fmla="*/ 32 w 34"/>
                  <a:gd name="T15" fmla="*/ 18 h 29"/>
                  <a:gd name="T16" fmla="*/ 29 w 34"/>
                  <a:gd name="T17" fmla="*/ 17 h 29"/>
                  <a:gd name="T18" fmla="*/ 26 w 34"/>
                  <a:gd name="T19" fmla="*/ 16 h 29"/>
                  <a:gd name="T20" fmla="*/ 22 w 34"/>
                  <a:gd name="T21" fmla="*/ 14 h 29"/>
                  <a:gd name="T22" fmla="*/ 18 w 34"/>
                  <a:gd name="T23" fmla="*/ 12 h 29"/>
                  <a:gd name="T24" fmla="*/ 14 w 34"/>
                  <a:gd name="T25" fmla="*/ 10 h 29"/>
                  <a:gd name="T26" fmla="*/ 12 w 34"/>
                  <a:gd name="T27" fmla="*/ 9 h 29"/>
                  <a:gd name="T28" fmla="*/ 10 w 34"/>
                  <a:gd name="T29" fmla="*/ 8 h 29"/>
                  <a:gd name="T30" fmla="*/ 9 w 34"/>
                  <a:gd name="T31" fmla="*/ 8 h 29"/>
                  <a:gd name="T32" fmla="*/ 6 w 34"/>
                  <a:gd name="T33" fmla="*/ 12 h 29"/>
                  <a:gd name="T34" fmla="*/ 12 w 34"/>
                  <a:gd name="T35" fmla="*/ 22 h 29"/>
                  <a:gd name="T36" fmla="*/ 3 w 34"/>
                  <a:gd name="T37" fmla="*/ 29 h 29"/>
                  <a:gd name="T38" fmla="*/ 6 w 34"/>
                  <a:gd name="T39" fmla="*/ 26 h 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
                  <a:gd name="T61" fmla="*/ 0 h 29"/>
                  <a:gd name="T62" fmla="*/ 34 w 34"/>
                  <a:gd name="T63" fmla="*/ 29 h 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 h="29">
                    <a:moveTo>
                      <a:pt x="6" y="26"/>
                    </a:moveTo>
                    <a:lnTo>
                      <a:pt x="0" y="10"/>
                    </a:lnTo>
                    <a:lnTo>
                      <a:pt x="4" y="0"/>
                    </a:lnTo>
                    <a:lnTo>
                      <a:pt x="34" y="16"/>
                    </a:lnTo>
                    <a:lnTo>
                      <a:pt x="34" y="17"/>
                    </a:lnTo>
                    <a:lnTo>
                      <a:pt x="34" y="18"/>
                    </a:lnTo>
                    <a:lnTo>
                      <a:pt x="33" y="18"/>
                    </a:lnTo>
                    <a:lnTo>
                      <a:pt x="32" y="18"/>
                    </a:lnTo>
                    <a:lnTo>
                      <a:pt x="29" y="17"/>
                    </a:lnTo>
                    <a:lnTo>
                      <a:pt x="26" y="16"/>
                    </a:lnTo>
                    <a:lnTo>
                      <a:pt x="22" y="14"/>
                    </a:lnTo>
                    <a:lnTo>
                      <a:pt x="18" y="12"/>
                    </a:lnTo>
                    <a:lnTo>
                      <a:pt x="14" y="10"/>
                    </a:lnTo>
                    <a:lnTo>
                      <a:pt x="12" y="9"/>
                    </a:lnTo>
                    <a:lnTo>
                      <a:pt x="10" y="8"/>
                    </a:lnTo>
                    <a:lnTo>
                      <a:pt x="9" y="8"/>
                    </a:lnTo>
                    <a:lnTo>
                      <a:pt x="6" y="12"/>
                    </a:lnTo>
                    <a:lnTo>
                      <a:pt x="12" y="22"/>
                    </a:lnTo>
                    <a:lnTo>
                      <a:pt x="3" y="29"/>
                    </a:lnTo>
                    <a:lnTo>
                      <a:pt x="6" y="26"/>
                    </a:lnTo>
                    <a:close/>
                  </a:path>
                </a:pathLst>
              </a:custGeom>
              <a:solidFill>
                <a:srgbClr val="00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1" name="Freeform 139"/>
              <p:cNvSpPr>
                <a:spLocks/>
              </p:cNvSpPr>
              <p:nvPr/>
            </p:nvSpPr>
            <p:spPr bwMode="auto">
              <a:xfrm>
                <a:off x="355" y="3688"/>
                <a:ext cx="42" cy="59"/>
              </a:xfrm>
              <a:custGeom>
                <a:avLst/>
                <a:gdLst>
                  <a:gd name="T0" fmla="*/ 0 w 42"/>
                  <a:gd name="T1" fmla="*/ 58 h 59"/>
                  <a:gd name="T2" fmla="*/ 32 w 42"/>
                  <a:gd name="T3" fmla="*/ 0 h 59"/>
                  <a:gd name="T4" fmla="*/ 39 w 42"/>
                  <a:gd name="T5" fmla="*/ 1 h 59"/>
                  <a:gd name="T6" fmla="*/ 42 w 42"/>
                  <a:gd name="T7" fmla="*/ 6 h 59"/>
                  <a:gd name="T8" fmla="*/ 14 w 42"/>
                  <a:gd name="T9" fmla="*/ 59 h 59"/>
                  <a:gd name="T10" fmla="*/ 9 w 42"/>
                  <a:gd name="T11" fmla="*/ 59 h 59"/>
                  <a:gd name="T12" fmla="*/ 0 w 42"/>
                  <a:gd name="T13" fmla="*/ 58 h 59"/>
                  <a:gd name="T14" fmla="*/ 0 60000 65536"/>
                  <a:gd name="T15" fmla="*/ 0 60000 65536"/>
                  <a:gd name="T16" fmla="*/ 0 60000 65536"/>
                  <a:gd name="T17" fmla="*/ 0 60000 65536"/>
                  <a:gd name="T18" fmla="*/ 0 60000 65536"/>
                  <a:gd name="T19" fmla="*/ 0 60000 65536"/>
                  <a:gd name="T20" fmla="*/ 0 60000 65536"/>
                  <a:gd name="T21" fmla="*/ 0 w 42"/>
                  <a:gd name="T22" fmla="*/ 0 h 59"/>
                  <a:gd name="T23" fmla="*/ 42 w 42"/>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59">
                    <a:moveTo>
                      <a:pt x="0" y="58"/>
                    </a:moveTo>
                    <a:lnTo>
                      <a:pt x="32" y="0"/>
                    </a:lnTo>
                    <a:lnTo>
                      <a:pt x="39" y="1"/>
                    </a:lnTo>
                    <a:lnTo>
                      <a:pt x="42" y="6"/>
                    </a:lnTo>
                    <a:lnTo>
                      <a:pt x="14" y="59"/>
                    </a:lnTo>
                    <a:lnTo>
                      <a:pt x="9" y="59"/>
                    </a:lnTo>
                    <a:lnTo>
                      <a:pt x="0" y="58"/>
                    </a:lnTo>
                    <a:close/>
                  </a:path>
                </a:pathLst>
              </a:custGeom>
              <a:solidFill>
                <a:srgbClr val="1E30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2" name="Freeform 140"/>
              <p:cNvSpPr>
                <a:spLocks/>
              </p:cNvSpPr>
              <p:nvPr/>
            </p:nvSpPr>
            <p:spPr bwMode="auto">
              <a:xfrm>
                <a:off x="361" y="3693"/>
                <a:ext cx="31" cy="52"/>
              </a:xfrm>
              <a:custGeom>
                <a:avLst/>
                <a:gdLst>
                  <a:gd name="T0" fmla="*/ 30 w 31"/>
                  <a:gd name="T1" fmla="*/ 0 h 52"/>
                  <a:gd name="T2" fmla="*/ 31 w 31"/>
                  <a:gd name="T3" fmla="*/ 1 h 52"/>
                  <a:gd name="T4" fmla="*/ 4 w 31"/>
                  <a:gd name="T5" fmla="*/ 52 h 52"/>
                  <a:gd name="T6" fmla="*/ 0 w 31"/>
                  <a:gd name="T7" fmla="*/ 52 h 52"/>
                  <a:gd name="T8" fmla="*/ 30 w 31"/>
                  <a:gd name="T9" fmla="*/ 0 h 52"/>
                  <a:gd name="T10" fmla="*/ 0 60000 65536"/>
                  <a:gd name="T11" fmla="*/ 0 60000 65536"/>
                  <a:gd name="T12" fmla="*/ 0 60000 65536"/>
                  <a:gd name="T13" fmla="*/ 0 60000 65536"/>
                  <a:gd name="T14" fmla="*/ 0 60000 65536"/>
                  <a:gd name="T15" fmla="*/ 0 w 31"/>
                  <a:gd name="T16" fmla="*/ 0 h 52"/>
                  <a:gd name="T17" fmla="*/ 31 w 31"/>
                  <a:gd name="T18" fmla="*/ 52 h 52"/>
                </a:gdLst>
                <a:ahLst/>
                <a:cxnLst>
                  <a:cxn ang="T10">
                    <a:pos x="T0" y="T1"/>
                  </a:cxn>
                  <a:cxn ang="T11">
                    <a:pos x="T2" y="T3"/>
                  </a:cxn>
                  <a:cxn ang="T12">
                    <a:pos x="T4" y="T5"/>
                  </a:cxn>
                  <a:cxn ang="T13">
                    <a:pos x="T6" y="T7"/>
                  </a:cxn>
                  <a:cxn ang="T14">
                    <a:pos x="T8" y="T9"/>
                  </a:cxn>
                </a:cxnLst>
                <a:rect l="T15" t="T16" r="T17" b="T18"/>
                <a:pathLst>
                  <a:path w="31" h="52">
                    <a:moveTo>
                      <a:pt x="30" y="0"/>
                    </a:moveTo>
                    <a:lnTo>
                      <a:pt x="31" y="1"/>
                    </a:lnTo>
                    <a:lnTo>
                      <a:pt x="4" y="52"/>
                    </a:lnTo>
                    <a:lnTo>
                      <a:pt x="0" y="52"/>
                    </a:lnTo>
                    <a:lnTo>
                      <a:pt x="30" y="0"/>
                    </a:lnTo>
                    <a:close/>
                  </a:path>
                </a:pathLst>
              </a:custGeom>
              <a:solidFill>
                <a:srgbClr val="6D5E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833" name="Freeform 141"/>
              <p:cNvSpPr>
                <a:spLocks/>
              </p:cNvSpPr>
              <p:nvPr/>
            </p:nvSpPr>
            <p:spPr bwMode="auto">
              <a:xfrm>
                <a:off x="303" y="3782"/>
                <a:ext cx="41" cy="59"/>
              </a:xfrm>
              <a:custGeom>
                <a:avLst/>
                <a:gdLst>
                  <a:gd name="T0" fmla="*/ 0 w 41"/>
                  <a:gd name="T1" fmla="*/ 56 h 59"/>
                  <a:gd name="T2" fmla="*/ 31 w 41"/>
                  <a:gd name="T3" fmla="*/ 0 h 59"/>
                  <a:gd name="T4" fmla="*/ 41 w 41"/>
                  <a:gd name="T5" fmla="*/ 7 h 59"/>
                  <a:gd name="T6" fmla="*/ 36 w 41"/>
                  <a:gd name="T7" fmla="*/ 24 h 59"/>
                  <a:gd name="T8" fmla="*/ 28 w 41"/>
                  <a:gd name="T9" fmla="*/ 24 h 59"/>
                  <a:gd name="T10" fmla="*/ 7 w 41"/>
                  <a:gd name="T11" fmla="*/ 59 h 59"/>
                  <a:gd name="T12" fmla="*/ 0 w 41"/>
                  <a:gd name="T13" fmla="*/ 56 h 59"/>
                  <a:gd name="T14" fmla="*/ 0 60000 65536"/>
                  <a:gd name="T15" fmla="*/ 0 60000 65536"/>
                  <a:gd name="T16" fmla="*/ 0 60000 65536"/>
                  <a:gd name="T17" fmla="*/ 0 60000 65536"/>
                  <a:gd name="T18" fmla="*/ 0 60000 65536"/>
                  <a:gd name="T19" fmla="*/ 0 60000 65536"/>
                  <a:gd name="T20" fmla="*/ 0 60000 65536"/>
                  <a:gd name="T21" fmla="*/ 0 w 41"/>
                  <a:gd name="T22" fmla="*/ 0 h 59"/>
                  <a:gd name="T23" fmla="*/ 41 w 41"/>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59">
                    <a:moveTo>
                      <a:pt x="0" y="56"/>
                    </a:moveTo>
                    <a:lnTo>
                      <a:pt x="31" y="0"/>
                    </a:lnTo>
                    <a:lnTo>
                      <a:pt x="41" y="7"/>
                    </a:lnTo>
                    <a:lnTo>
                      <a:pt x="36" y="24"/>
                    </a:lnTo>
                    <a:lnTo>
                      <a:pt x="28" y="24"/>
                    </a:lnTo>
                    <a:lnTo>
                      <a:pt x="7" y="59"/>
                    </a:lnTo>
                    <a:lnTo>
                      <a:pt x="0" y="56"/>
                    </a:lnTo>
                    <a:close/>
                  </a:path>
                </a:pathLst>
              </a:custGeom>
              <a:solidFill>
                <a:srgbClr val="282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599" name="Freeform 142"/>
            <p:cNvSpPr>
              <a:spLocks noEditPoints="1"/>
            </p:cNvSpPr>
            <p:nvPr/>
          </p:nvSpPr>
          <p:spPr bwMode="auto">
            <a:xfrm>
              <a:off x="840" y="1293"/>
              <a:ext cx="4814" cy="6"/>
            </a:xfrm>
            <a:custGeom>
              <a:avLst/>
              <a:gdLst>
                <a:gd name="T0" fmla="*/ 0 w 20575"/>
                <a:gd name="T1" fmla="*/ 0 h 25"/>
                <a:gd name="T2" fmla="*/ 0 w 20575"/>
                <a:gd name="T3" fmla="*/ 0 h 25"/>
                <a:gd name="T4" fmla="*/ 0 w 20575"/>
                <a:gd name="T5" fmla="*/ 0 h 25"/>
                <a:gd name="T6" fmla="*/ 0 w 20575"/>
                <a:gd name="T7" fmla="*/ 0 h 25"/>
                <a:gd name="T8" fmla="*/ 0 w 20575"/>
                <a:gd name="T9" fmla="*/ 0 h 25"/>
                <a:gd name="T10" fmla="*/ 0 w 20575"/>
                <a:gd name="T11" fmla="*/ 0 h 25"/>
                <a:gd name="T12" fmla="*/ 0 w 20575"/>
                <a:gd name="T13" fmla="*/ 0 h 25"/>
                <a:gd name="T14" fmla="*/ 0 w 20575"/>
                <a:gd name="T15" fmla="*/ 0 h 25"/>
                <a:gd name="T16" fmla="*/ 0 w 20575"/>
                <a:gd name="T17" fmla="*/ 0 h 25"/>
                <a:gd name="T18" fmla="*/ 0 w 20575"/>
                <a:gd name="T19" fmla="*/ 0 h 25"/>
                <a:gd name="T20" fmla="*/ 0 w 20575"/>
                <a:gd name="T21" fmla="*/ 0 h 25"/>
                <a:gd name="T22" fmla="*/ 0 w 20575"/>
                <a:gd name="T23" fmla="*/ 0 h 25"/>
                <a:gd name="T24" fmla="*/ 0 w 20575"/>
                <a:gd name="T25" fmla="*/ 0 h 25"/>
                <a:gd name="T26" fmla="*/ 0 w 20575"/>
                <a:gd name="T27" fmla="*/ 0 h 25"/>
                <a:gd name="T28" fmla="*/ 0 w 20575"/>
                <a:gd name="T29" fmla="*/ 0 h 25"/>
                <a:gd name="T30" fmla="*/ 0 w 20575"/>
                <a:gd name="T31" fmla="*/ 0 h 25"/>
                <a:gd name="T32" fmla="*/ 0 w 20575"/>
                <a:gd name="T33" fmla="*/ 0 h 25"/>
                <a:gd name="T34" fmla="*/ 0 w 20575"/>
                <a:gd name="T35" fmla="*/ 0 h 25"/>
                <a:gd name="T36" fmla="*/ 0 w 20575"/>
                <a:gd name="T37" fmla="*/ 0 h 25"/>
                <a:gd name="T38" fmla="*/ 0 w 20575"/>
                <a:gd name="T39" fmla="*/ 0 h 25"/>
                <a:gd name="T40" fmla="*/ 0 w 20575"/>
                <a:gd name="T41" fmla="*/ 0 h 25"/>
                <a:gd name="T42" fmla="*/ 0 w 20575"/>
                <a:gd name="T43" fmla="*/ 0 h 25"/>
                <a:gd name="T44" fmla="*/ 0 w 20575"/>
                <a:gd name="T45" fmla="*/ 0 h 25"/>
                <a:gd name="T46" fmla="*/ 0 w 20575"/>
                <a:gd name="T47" fmla="*/ 0 h 25"/>
                <a:gd name="T48" fmla="*/ 0 w 20575"/>
                <a:gd name="T49" fmla="*/ 0 h 25"/>
                <a:gd name="T50" fmla="*/ 0 w 20575"/>
                <a:gd name="T51" fmla="*/ 0 h 25"/>
                <a:gd name="T52" fmla="*/ 0 w 20575"/>
                <a:gd name="T53" fmla="*/ 0 h 25"/>
                <a:gd name="T54" fmla="*/ 0 w 20575"/>
                <a:gd name="T55" fmla="*/ 0 h 25"/>
                <a:gd name="T56" fmla="*/ 0 w 20575"/>
                <a:gd name="T57" fmla="*/ 0 h 25"/>
                <a:gd name="T58" fmla="*/ 0 w 20575"/>
                <a:gd name="T59" fmla="*/ 0 h 25"/>
                <a:gd name="T60" fmla="*/ 0 w 20575"/>
                <a:gd name="T61" fmla="*/ 0 h 25"/>
                <a:gd name="T62" fmla="*/ 0 w 20575"/>
                <a:gd name="T63" fmla="*/ 0 h 25"/>
                <a:gd name="T64" fmla="*/ 0 w 20575"/>
                <a:gd name="T65" fmla="*/ 0 h 25"/>
                <a:gd name="T66" fmla="*/ 0 w 20575"/>
                <a:gd name="T67" fmla="*/ 0 h 25"/>
                <a:gd name="T68" fmla="*/ 0 w 20575"/>
                <a:gd name="T69" fmla="*/ 0 h 25"/>
                <a:gd name="T70" fmla="*/ 0 w 20575"/>
                <a:gd name="T71" fmla="*/ 0 h 25"/>
                <a:gd name="T72" fmla="*/ 0 w 20575"/>
                <a:gd name="T73" fmla="*/ 0 h 25"/>
                <a:gd name="T74" fmla="*/ 0 w 20575"/>
                <a:gd name="T75" fmla="*/ 0 h 25"/>
                <a:gd name="T76" fmla="*/ 0 w 20575"/>
                <a:gd name="T77" fmla="*/ 0 h 25"/>
                <a:gd name="T78" fmla="*/ 0 w 20575"/>
                <a:gd name="T79" fmla="*/ 0 h 25"/>
                <a:gd name="T80" fmla="*/ 0 w 20575"/>
                <a:gd name="T81" fmla="*/ 0 h 25"/>
                <a:gd name="T82" fmla="*/ 0 w 20575"/>
                <a:gd name="T83" fmla="*/ 0 h 25"/>
                <a:gd name="T84" fmla="*/ 0 w 20575"/>
                <a:gd name="T85" fmla="*/ 0 h 25"/>
                <a:gd name="T86" fmla="*/ 0 w 20575"/>
                <a:gd name="T87" fmla="*/ 0 h 25"/>
                <a:gd name="T88" fmla="*/ 0 w 20575"/>
                <a:gd name="T89" fmla="*/ 0 h 25"/>
                <a:gd name="T90" fmla="*/ 0 w 20575"/>
                <a:gd name="T91" fmla="*/ 0 h 25"/>
                <a:gd name="T92" fmla="*/ 0 w 20575"/>
                <a:gd name="T93" fmla="*/ 0 h 25"/>
                <a:gd name="T94" fmla="*/ 0 w 20575"/>
                <a:gd name="T95" fmla="*/ 0 h 25"/>
                <a:gd name="T96" fmla="*/ 0 w 20575"/>
                <a:gd name="T97" fmla="*/ 0 h 25"/>
                <a:gd name="T98" fmla="*/ 0 w 20575"/>
                <a:gd name="T99" fmla="*/ 0 h 25"/>
                <a:gd name="T100" fmla="*/ 0 w 20575"/>
                <a:gd name="T101" fmla="*/ 0 h 25"/>
                <a:gd name="T102" fmla="*/ 0 w 20575"/>
                <a:gd name="T103" fmla="*/ 0 h 25"/>
                <a:gd name="T104" fmla="*/ 0 w 20575"/>
                <a:gd name="T105" fmla="*/ 0 h 25"/>
                <a:gd name="T106" fmla="*/ 0 w 20575"/>
                <a:gd name="T107" fmla="*/ 0 h 25"/>
                <a:gd name="T108" fmla="*/ 0 w 20575"/>
                <a:gd name="T109" fmla="*/ 0 h 25"/>
                <a:gd name="T110" fmla="*/ 0 w 20575"/>
                <a:gd name="T111" fmla="*/ 0 h 25"/>
                <a:gd name="T112" fmla="*/ 0 w 20575"/>
                <a:gd name="T113" fmla="*/ 0 h 25"/>
                <a:gd name="T114" fmla="*/ 0 w 20575"/>
                <a:gd name="T115" fmla="*/ 0 h 25"/>
                <a:gd name="T116" fmla="*/ 0 w 20575"/>
                <a:gd name="T117" fmla="*/ 0 h 25"/>
                <a:gd name="T118" fmla="*/ 0 w 20575"/>
                <a:gd name="T119" fmla="*/ 0 h 25"/>
                <a:gd name="T120" fmla="*/ 0 w 20575"/>
                <a:gd name="T121" fmla="*/ 0 h 25"/>
                <a:gd name="T122" fmla="*/ 0 w 20575"/>
                <a:gd name="T123" fmla="*/ 0 h 25"/>
                <a:gd name="T124" fmla="*/ 0 w 20575"/>
                <a:gd name="T125" fmla="*/ 0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75"/>
                <a:gd name="T190" fmla="*/ 0 h 25"/>
                <a:gd name="T191" fmla="*/ 20575 w 2057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75" h="25">
                  <a:moveTo>
                    <a:pt x="12" y="0"/>
                  </a:moveTo>
                  <a:lnTo>
                    <a:pt x="87" y="0"/>
                  </a:lnTo>
                  <a:cubicBezTo>
                    <a:pt x="94" y="0"/>
                    <a:pt x="100" y="6"/>
                    <a:pt x="100" y="12"/>
                  </a:cubicBezTo>
                  <a:cubicBezTo>
                    <a:pt x="100" y="19"/>
                    <a:pt x="94" y="25"/>
                    <a:pt x="87" y="25"/>
                  </a:cubicBezTo>
                  <a:lnTo>
                    <a:pt x="12" y="25"/>
                  </a:lnTo>
                  <a:cubicBezTo>
                    <a:pt x="6" y="25"/>
                    <a:pt x="0" y="19"/>
                    <a:pt x="0" y="12"/>
                  </a:cubicBezTo>
                  <a:cubicBezTo>
                    <a:pt x="0" y="6"/>
                    <a:pt x="6" y="0"/>
                    <a:pt x="12" y="0"/>
                  </a:cubicBezTo>
                  <a:close/>
                  <a:moveTo>
                    <a:pt x="187" y="0"/>
                  </a:moveTo>
                  <a:lnTo>
                    <a:pt x="262" y="0"/>
                  </a:lnTo>
                  <a:cubicBezTo>
                    <a:pt x="269" y="0"/>
                    <a:pt x="275" y="6"/>
                    <a:pt x="275" y="12"/>
                  </a:cubicBezTo>
                  <a:cubicBezTo>
                    <a:pt x="275" y="19"/>
                    <a:pt x="269" y="25"/>
                    <a:pt x="262" y="25"/>
                  </a:cubicBezTo>
                  <a:lnTo>
                    <a:pt x="187" y="25"/>
                  </a:lnTo>
                  <a:cubicBezTo>
                    <a:pt x="181" y="25"/>
                    <a:pt x="175" y="19"/>
                    <a:pt x="175" y="12"/>
                  </a:cubicBezTo>
                  <a:cubicBezTo>
                    <a:pt x="175" y="6"/>
                    <a:pt x="181" y="0"/>
                    <a:pt x="187" y="0"/>
                  </a:cubicBezTo>
                  <a:close/>
                  <a:moveTo>
                    <a:pt x="362" y="0"/>
                  </a:moveTo>
                  <a:lnTo>
                    <a:pt x="437" y="0"/>
                  </a:lnTo>
                  <a:cubicBezTo>
                    <a:pt x="444" y="0"/>
                    <a:pt x="450" y="6"/>
                    <a:pt x="450" y="12"/>
                  </a:cubicBezTo>
                  <a:cubicBezTo>
                    <a:pt x="450" y="19"/>
                    <a:pt x="444" y="25"/>
                    <a:pt x="437" y="25"/>
                  </a:cubicBezTo>
                  <a:lnTo>
                    <a:pt x="362" y="25"/>
                  </a:lnTo>
                  <a:cubicBezTo>
                    <a:pt x="356" y="25"/>
                    <a:pt x="350" y="19"/>
                    <a:pt x="350" y="12"/>
                  </a:cubicBezTo>
                  <a:cubicBezTo>
                    <a:pt x="350" y="6"/>
                    <a:pt x="356" y="0"/>
                    <a:pt x="362" y="0"/>
                  </a:cubicBezTo>
                  <a:close/>
                  <a:moveTo>
                    <a:pt x="537" y="0"/>
                  </a:moveTo>
                  <a:lnTo>
                    <a:pt x="612" y="0"/>
                  </a:lnTo>
                  <a:cubicBezTo>
                    <a:pt x="619" y="0"/>
                    <a:pt x="625" y="6"/>
                    <a:pt x="625" y="12"/>
                  </a:cubicBezTo>
                  <a:cubicBezTo>
                    <a:pt x="625" y="19"/>
                    <a:pt x="619" y="25"/>
                    <a:pt x="612" y="25"/>
                  </a:cubicBezTo>
                  <a:lnTo>
                    <a:pt x="537" y="25"/>
                  </a:lnTo>
                  <a:cubicBezTo>
                    <a:pt x="531" y="25"/>
                    <a:pt x="525" y="19"/>
                    <a:pt x="525" y="12"/>
                  </a:cubicBezTo>
                  <a:cubicBezTo>
                    <a:pt x="525" y="6"/>
                    <a:pt x="531" y="0"/>
                    <a:pt x="537" y="0"/>
                  </a:cubicBezTo>
                  <a:close/>
                  <a:moveTo>
                    <a:pt x="712" y="0"/>
                  </a:moveTo>
                  <a:lnTo>
                    <a:pt x="787" y="0"/>
                  </a:lnTo>
                  <a:cubicBezTo>
                    <a:pt x="794" y="0"/>
                    <a:pt x="800" y="6"/>
                    <a:pt x="800" y="12"/>
                  </a:cubicBezTo>
                  <a:cubicBezTo>
                    <a:pt x="800" y="19"/>
                    <a:pt x="794" y="25"/>
                    <a:pt x="787" y="25"/>
                  </a:cubicBezTo>
                  <a:lnTo>
                    <a:pt x="712" y="25"/>
                  </a:lnTo>
                  <a:cubicBezTo>
                    <a:pt x="706" y="25"/>
                    <a:pt x="700" y="19"/>
                    <a:pt x="700" y="12"/>
                  </a:cubicBezTo>
                  <a:cubicBezTo>
                    <a:pt x="700" y="6"/>
                    <a:pt x="706" y="0"/>
                    <a:pt x="712" y="0"/>
                  </a:cubicBezTo>
                  <a:close/>
                  <a:moveTo>
                    <a:pt x="887" y="0"/>
                  </a:moveTo>
                  <a:lnTo>
                    <a:pt x="962" y="0"/>
                  </a:lnTo>
                  <a:cubicBezTo>
                    <a:pt x="969" y="0"/>
                    <a:pt x="975" y="6"/>
                    <a:pt x="975" y="12"/>
                  </a:cubicBezTo>
                  <a:cubicBezTo>
                    <a:pt x="975" y="19"/>
                    <a:pt x="969" y="25"/>
                    <a:pt x="962" y="25"/>
                  </a:cubicBezTo>
                  <a:lnTo>
                    <a:pt x="887" y="25"/>
                  </a:lnTo>
                  <a:cubicBezTo>
                    <a:pt x="881" y="25"/>
                    <a:pt x="875" y="19"/>
                    <a:pt x="875" y="12"/>
                  </a:cubicBezTo>
                  <a:cubicBezTo>
                    <a:pt x="875" y="6"/>
                    <a:pt x="881" y="0"/>
                    <a:pt x="887" y="0"/>
                  </a:cubicBezTo>
                  <a:close/>
                  <a:moveTo>
                    <a:pt x="1062" y="0"/>
                  </a:moveTo>
                  <a:lnTo>
                    <a:pt x="1137" y="0"/>
                  </a:lnTo>
                  <a:cubicBezTo>
                    <a:pt x="1144" y="0"/>
                    <a:pt x="1150" y="6"/>
                    <a:pt x="1150" y="12"/>
                  </a:cubicBezTo>
                  <a:cubicBezTo>
                    <a:pt x="1150" y="19"/>
                    <a:pt x="1144" y="25"/>
                    <a:pt x="1137" y="25"/>
                  </a:cubicBezTo>
                  <a:lnTo>
                    <a:pt x="1062" y="25"/>
                  </a:lnTo>
                  <a:cubicBezTo>
                    <a:pt x="1056" y="25"/>
                    <a:pt x="1050" y="19"/>
                    <a:pt x="1050" y="12"/>
                  </a:cubicBezTo>
                  <a:cubicBezTo>
                    <a:pt x="1050" y="6"/>
                    <a:pt x="1056" y="0"/>
                    <a:pt x="1062" y="0"/>
                  </a:cubicBezTo>
                  <a:close/>
                  <a:moveTo>
                    <a:pt x="1237" y="0"/>
                  </a:moveTo>
                  <a:lnTo>
                    <a:pt x="1312" y="0"/>
                  </a:lnTo>
                  <a:cubicBezTo>
                    <a:pt x="1319" y="0"/>
                    <a:pt x="1325" y="6"/>
                    <a:pt x="1325" y="12"/>
                  </a:cubicBezTo>
                  <a:cubicBezTo>
                    <a:pt x="1325" y="19"/>
                    <a:pt x="1319" y="25"/>
                    <a:pt x="1312" y="25"/>
                  </a:cubicBezTo>
                  <a:lnTo>
                    <a:pt x="1237" y="25"/>
                  </a:lnTo>
                  <a:cubicBezTo>
                    <a:pt x="1231" y="25"/>
                    <a:pt x="1225" y="19"/>
                    <a:pt x="1225" y="12"/>
                  </a:cubicBezTo>
                  <a:cubicBezTo>
                    <a:pt x="1225" y="6"/>
                    <a:pt x="1231" y="0"/>
                    <a:pt x="1237" y="0"/>
                  </a:cubicBezTo>
                  <a:close/>
                  <a:moveTo>
                    <a:pt x="1412" y="0"/>
                  </a:moveTo>
                  <a:lnTo>
                    <a:pt x="1487" y="0"/>
                  </a:lnTo>
                  <a:cubicBezTo>
                    <a:pt x="1494" y="0"/>
                    <a:pt x="1500" y="6"/>
                    <a:pt x="1500" y="12"/>
                  </a:cubicBezTo>
                  <a:cubicBezTo>
                    <a:pt x="1500" y="19"/>
                    <a:pt x="1494" y="25"/>
                    <a:pt x="1487" y="25"/>
                  </a:cubicBezTo>
                  <a:lnTo>
                    <a:pt x="1412" y="25"/>
                  </a:lnTo>
                  <a:cubicBezTo>
                    <a:pt x="1406" y="25"/>
                    <a:pt x="1400" y="19"/>
                    <a:pt x="1400" y="12"/>
                  </a:cubicBezTo>
                  <a:cubicBezTo>
                    <a:pt x="1400" y="6"/>
                    <a:pt x="1406" y="0"/>
                    <a:pt x="1412" y="0"/>
                  </a:cubicBezTo>
                  <a:close/>
                  <a:moveTo>
                    <a:pt x="1587" y="0"/>
                  </a:moveTo>
                  <a:lnTo>
                    <a:pt x="1662" y="0"/>
                  </a:lnTo>
                  <a:cubicBezTo>
                    <a:pt x="1669" y="0"/>
                    <a:pt x="1675" y="6"/>
                    <a:pt x="1675" y="12"/>
                  </a:cubicBezTo>
                  <a:cubicBezTo>
                    <a:pt x="1675" y="19"/>
                    <a:pt x="1669" y="25"/>
                    <a:pt x="1662" y="25"/>
                  </a:cubicBezTo>
                  <a:lnTo>
                    <a:pt x="1587" y="25"/>
                  </a:lnTo>
                  <a:cubicBezTo>
                    <a:pt x="1581" y="25"/>
                    <a:pt x="1575" y="19"/>
                    <a:pt x="1575" y="12"/>
                  </a:cubicBezTo>
                  <a:cubicBezTo>
                    <a:pt x="1575" y="6"/>
                    <a:pt x="1581" y="0"/>
                    <a:pt x="1587" y="0"/>
                  </a:cubicBezTo>
                  <a:close/>
                  <a:moveTo>
                    <a:pt x="1762" y="0"/>
                  </a:moveTo>
                  <a:lnTo>
                    <a:pt x="1837" y="0"/>
                  </a:lnTo>
                  <a:cubicBezTo>
                    <a:pt x="1844" y="0"/>
                    <a:pt x="1850" y="6"/>
                    <a:pt x="1850" y="12"/>
                  </a:cubicBezTo>
                  <a:cubicBezTo>
                    <a:pt x="1850" y="19"/>
                    <a:pt x="1844" y="25"/>
                    <a:pt x="1837" y="25"/>
                  </a:cubicBezTo>
                  <a:lnTo>
                    <a:pt x="1762" y="25"/>
                  </a:lnTo>
                  <a:cubicBezTo>
                    <a:pt x="1756" y="25"/>
                    <a:pt x="1750" y="19"/>
                    <a:pt x="1750" y="12"/>
                  </a:cubicBezTo>
                  <a:cubicBezTo>
                    <a:pt x="1750" y="6"/>
                    <a:pt x="1756" y="0"/>
                    <a:pt x="1762" y="0"/>
                  </a:cubicBezTo>
                  <a:close/>
                  <a:moveTo>
                    <a:pt x="1937" y="0"/>
                  </a:moveTo>
                  <a:lnTo>
                    <a:pt x="2012" y="0"/>
                  </a:lnTo>
                  <a:cubicBezTo>
                    <a:pt x="2019" y="0"/>
                    <a:pt x="2025" y="6"/>
                    <a:pt x="2025" y="12"/>
                  </a:cubicBezTo>
                  <a:cubicBezTo>
                    <a:pt x="2025" y="19"/>
                    <a:pt x="2019" y="25"/>
                    <a:pt x="2012" y="25"/>
                  </a:cubicBezTo>
                  <a:lnTo>
                    <a:pt x="1937" y="25"/>
                  </a:lnTo>
                  <a:cubicBezTo>
                    <a:pt x="1931" y="25"/>
                    <a:pt x="1925" y="19"/>
                    <a:pt x="1925" y="12"/>
                  </a:cubicBezTo>
                  <a:cubicBezTo>
                    <a:pt x="1925" y="6"/>
                    <a:pt x="1931" y="0"/>
                    <a:pt x="1937" y="0"/>
                  </a:cubicBezTo>
                  <a:close/>
                  <a:moveTo>
                    <a:pt x="2112" y="0"/>
                  </a:moveTo>
                  <a:lnTo>
                    <a:pt x="2187" y="0"/>
                  </a:lnTo>
                  <a:cubicBezTo>
                    <a:pt x="2194" y="0"/>
                    <a:pt x="2200" y="6"/>
                    <a:pt x="2200" y="12"/>
                  </a:cubicBezTo>
                  <a:cubicBezTo>
                    <a:pt x="2200" y="19"/>
                    <a:pt x="2194" y="25"/>
                    <a:pt x="2187" y="25"/>
                  </a:cubicBezTo>
                  <a:lnTo>
                    <a:pt x="2112" y="25"/>
                  </a:lnTo>
                  <a:cubicBezTo>
                    <a:pt x="2106" y="25"/>
                    <a:pt x="2100" y="19"/>
                    <a:pt x="2100" y="12"/>
                  </a:cubicBezTo>
                  <a:cubicBezTo>
                    <a:pt x="2100" y="6"/>
                    <a:pt x="2106" y="0"/>
                    <a:pt x="2112" y="0"/>
                  </a:cubicBezTo>
                  <a:close/>
                  <a:moveTo>
                    <a:pt x="2287" y="0"/>
                  </a:moveTo>
                  <a:lnTo>
                    <a:pt x="2362" y="0"/>
                  </a:lnTo>
                  <a:cubicBezTo>
                    <a:pt x="2369" y="0"/>
                    <a:pt x="2375" y="6"/>
                    <a:pt x="2375" y="12"/>
                  </a:cubicBezTo>
                  <a:cubicBezTo>
                    <a:pt x="2375" y="19"/>
                    <a:pt x="2369" y="25"/>
                    <a:pt x="2362" y="25"/>
                  </a:cubicBezTo>
                  <a:lnTo>
                    <a:pt x="2287" y="25"/>
                  </a:lnTo>
                  <a:cubicBezTo>
                    <a:pt x="2281" y="25"/>
                    <a:pt x="2275" y="19"/>
                    <a:pt x="2275" y="12"/>
                  </a:cubicBezTo>
                  <a:cubicBezTo>
                    <a:pt x="2275" y="6"/>
                    <a:pt x="2281" y="0"/>
                    <a:pt x="2287" y="0"/>
                  </a:cubicBezTo>
                  <a:close/>
                  <a:moveTo>
                    <a:pt x="2462" y="0"/>
                  </a:moveTo>
                  <a:lnTo>
                    <a:pt x="2537" y="0"/>
                  </a:lnTo>
                  <a:cubicBezTo>
                    <a:pt x="2544" y="0"/>
                    <a:pt x="2550" y="6"/>
                    <a:pt x="2550" y="12"/>
                  </a:cubicBezTo>
                  <a:cubicBezTo>
                    <a:pt x="2550" y="19"/>
                    <a:pt x="2544" y="25"/>
                    <a:pt x="2537" y="25"/>
                  </a:cubicBezTo>
                  <a:lnTo>
                    <a:pt x="2462" y="25"/>
                  </a:lnTo>
                  <a:cubicBezTo>
                    <a:pt x="2456" y="25"/>
                    <a:pt x="2450" y="19"/>
                    <a:pt x="2450" y="12"/>
                  </a:cubicBezTo>
                  <a:cubicBezTo>
                    <a:pt x="2450" y="6"/>
                    <a:pt x="2456" y="0"/>
                    <a:pt x="2462" y="0"/>
                  </a:cubicBezTo>
                  <a:close/>
                  <a:moveTo>
                    <a:pt x="2637" y="0"/>
                  </a:moveTo>
                  <a:lnTo>
                    <a:pt x="2712" y="0"/>
                  </a:lnTo>
                  <a:cubicBezTo>
                    <a:pt x="2719" y="0"/>
                    <a:pt x="2725" y="6"/>
                    <a:pt x="2725" y="12"/>
                  </a:cubicBezTo>
                  <a:cubicBezTo>
                    <a:pt x="2725" y="19"/>
                    <a:pt x="2719" y="25"/>
                    <a:pt x="2712" y="25"/>
                  </a:cubicBezTo>
                  <a:lnTo>
                    <a:pt x="2637" y="25"/>
                  </a:lnTo>
                  <a:cubicBezTo>
                    <a:pt x="2631" y="25"/>
                    <a:pt x="2625" y="19"/>
                    <a:pt x="2625" y="12"/>
                  </a:cubicBezTo>
                  <a:cubicBezTo>
                    <a:pt x="2625" y="6"/>
                    <a:pt x="2631" y="0"/>
                    <a:pt x="2637" y="0"/>
                  </a:cubicBezTo>
                  <a:close/>
                  <a:moveTo>
                    <a:pt x="2812" y="0"/>
                  </a:moveTo>
                  <a:lnTo>
                    <a:pt x="2887" y="0"/>
                  </a:lnTo>
                  <a:cubicBezTo>
                    <a:pt x="2894" y="0"/>
                    <a:pt x="2900" y="6"/>
                    <a:pt x="2900" y="12"/>
                  </a:cubicBezTo>
                  <a:cubicBezTo>
                    <a:pt x="2900" y="19"/>
                    <a:pt x="2894" y="25"/>
                    <a:pt x="2887" y="25"/>
                  </a:cubicBezTo>
                  <a:lnTo>
                    <a:pt x="2812" y="25"/>
                  </a:lnTo>
                  <a:cubicBezTo>
                    <a:pt x="2806" y="25"/>
                    <a:pt x="2800" y="19"/>
                    <a:pt x="2800" y="12"/>
                  </a:cubicBezTo>
                  <a:cubicBezTo>
                    <a:pt x="2800" y="6"/>
                    <a:pt x="2806" y="0"/>
                    <a:pt x="2812" y="0"/>
                  </a:cubicBezTo>
                  <a:close/>
                  <a:moveTo>
                    <a:pt x="2987" y="0"/>
                  </a:moveTo>
                  <a:lnTo>
                    <a:pt x="3062" y="0"/>
                  </a:lnTo>
                  <a:cubicBezTo>
                    <a:pt x="3069" y="0"/>
                    <a:pt x="3075" y="6"/>
                    <a:pt x="3075" y="12"/>
                  </a:cubicBezTo>
                  <a:cubicBezTo>
                    <a:pt x="3075" y="19"/>
                    <a:pt x="3069" y="25"/>
                    <a:pt x="3062" y="25"/>
                  </a:cubicBezTo>
                  <a:lnTo>
                    <a:pt x="2987" y="25"/>
                  </a:lnTo>
                  <a:cubicBezTo>
                    <a:pt x="2981" y="25"/>
                    <a:pt x="2975" y="19"/>
                    <a:pt x="2975" y="12"/>
                  </a:cubicBezTo>
                  <a:cubicBezTo>
                    <a:pt x="2975" y="6"/>
                    <a:pt x="2981" y="0"/>
                    <a:pt x="2987" y="0"/>
                  </a:cubicBezTo>
                  <a:close/>
                  <a:moveTo>
                    <a:pt x="3162" y="0"/>
                  </a:moveTo>
                  <a:lnTo>
                    <a:pt x="3237" y="0"/>
                  </a:lnTo>
                  <a:cubicBezTo>
                    <a:pt x="3244" y="0"/>
                    <a:pt x="3250" y="6"/>
                    <a:pt x="3250" y="12"/>
                  </a:cubicBezTo>
                  <a:cubicBezTo>
                    <a:pt x="3250" y="19"/>
                    <a:pt x="3244" y="25"/>
                    <a:pt x="3237" y="25"/>
                  </a:cubicBezTo>
                  <a:lnTo>
                    <a:pt x="3162" y="25"/>
                  </a:lnTo>
                  <a:cubicBezTo>
                    <a:pt x="3156" y="25"/>
                    <a:pt x="3150" y="19"/>
                    <a:pt x="3150" y="12"/>
                  </a:cubicBezTo>
                  <a:cubicBezTo>
                    <a:pt x="3150" y="6"/>
                    <a:pt x="3156" y="0"/>
                    <a:pt x="3162" y="0"/>
                  </a:cubicBezTo>
                  <a:close/>
                  <a:moveTo>
                    <a:pt x="3337" y="0"/>
                  </a:moveTo>
                  <a:lnTo>
                    <a:pt x="3412" y="0"/>
                  </a:lnTo>
                  <a:cubicBezTo>
                    <a:pt x="3419" y="0"/>
                    <a:pt x="3425" y="6"/>
                    <a:pt x="3425" y="12"/>
                  </a:cubicBezTo>
                  <a:cubicBezTo>
                    <a:pt x="3425" y="19"/>
                    <a:pt x="3419" y="25"/>
                    <a:pt x="3412" y="25"/>
                  </a:cubicBezTo>
                  <a:lnTo>
                    <a:pt x="3337" y="25"/>
                  </a:lnTo>
                  <a:cubicBezTo>
                    <a:pt x="3331" y="25"/>
                    <a:pt x="3325" y="19"/>
                    <a:pt x="3325" y="12"/>
                  </a:cubicBezTo>
                  <a:cubicBezTo>
                    <a:pt x="3325" y="6"/>
                    <a:pt x="3331" y="0"/>
                    <a:pt x="3337" y="0"/>
                  </a:cubicBezTo>
                  <a:close/>
                  <a:moveTo>
                    <a:pt x="3512" y="0"/>
                  </a:moveTo>
                  <a:lnTo>
                    <a:pt x="3587" y="0"/>
                  </a:lnTo>
                  <a:cubicBezTo>
                    <a:pt x="3594" y="0"/>
                    <a:pt x="3600" y="6"/>
                    <a:pt x="3600" y="12"/>
                  </a:cubicBezTo>
                  <a:cubicBezTo>
                    <a:pt x="3600" y="19"/>
                    <a:pt x="3594" y="25"/>
                    <a:pt x="3587" y="25"/>
                  </a:cubicBezTo>
                  <a:lnTo>
                    <a:pt x="3512" y="25"/>
                  </a:lnTo>
                  <a:cubicBezTo>
                    <a:pt x="3506" y="25"/>
                    <a:pt x="3500" y="19"/>
                    <a:pt x="3500" y="12"/>
                  </a:cubicBezTo>
                  <a:cubicBezTo>
                    <a:pt x="3500" y="6"/>
                    <a:pt x="3506" y="0"/>
                    <a:pt x="3512" y="0"/>
                  </a:cubicBezTo>
                  <a:close/>
                  <a:moveTo>
                    <a:pt x="3687" y="0"/>
                  </a:moveTo>
                  <a:lnTo>
                    <a:pt x="3762" y="0"/>
                  </a:lnTo>
                  <a:cubicBezTo>
                    <a:pt x="3769" y="0"/>
                    <a:pt x="3775" y="6"/>
                    <a:pt x="3775" y="12"/>
                  </a:cubicBezTo>
                  <a:cubicBezTo>
                    <a:pt x="3775" y="19"/>
                    <a:pt x="3769" y="25"/>
                    <a:pt x="3762" y="25"/>
                  </a:cubicBezTo>
                  <a:lnTo>
                    <a:pt x="3687" y="25"/>
                  </a:lnTo>
                  <a:cubicBezTo>
                    <a:pt x="3681" y="25"/>
                    <a:pt x="3675" y="19"/>
                    <a:pt x="3675" y="12"/>
                  </a:cubicBezTo>
                  <a:cubicBezTo>
                    <a:pt x="3675" y="6"/>
                    <a:pt x="3681" y="0"/>
                    <a:pt x="3687" y="0"/>
                  </a:cubicBezTo>
                  <a:close/>
                  <a:moveTo>
                    <a:pt x="3862" y="0"/>
                  </a:moveTo>
                  <a:lnTo>
                    <a:pt x="3937" y="0"/>
                  </a:lnTo>
                  <a:cubicBezTo>
                    <a:pt x="3944" y="0"/>
                    <a:pt x="3950" y="6"/>
                    <a:pt x="3950" y="12"/>
                  </a:cubicBezTo>
                  <a:cubicBezTo>
                    <a:pt x="3950" y="19"/>
                    <a:pt x="3944" y="25"/>
                    <a:pt x="3937" y="25"/>
                  </a:cubicBezTo>
                  <a:lnTo>
                    <a:pt x="3862" y="25"/>
                  </a:lnTo>
                  <a:cubicBezTo>
                    <a:pt x="3856" y="25"/>
                    <a:pt x="3850" y="19"/>
                    <a:pt x="3850" y="12"/>
                  </a:cubicBezTo>
                  <a:cubicBezTo>
                    <a:pt x="3850" y="6"/>
                    <a:pt x="3856" y="0"/>
                    <a:pt x="3862" y="0"/>
                  </a:cubicBezTo>
                  <a:close/>
                  <a:moveTo>
                    <a:pt x="4037" y="0"/>
                  </a:moveTo>
                  <a:lnTo>
                    <a:pt x="4112" y="0"/>
                  </a:lnTo>
                  <a:cubicBezTo>
                    <a:pt x="4119" y="0"/>
                    <a:pt x="4125" y="6"/>
                    <a:pt x="4125" y="12"/>
                  </a:cubicBezTo>
                  <a:cubicBezTo>
                    <a:pt x="4125" y="19"/>
                    <a:pt x="4119" y="25"/>
                    <a:pt x="4112" y="25"/>
                  </a:cubicBezTo>
                  <a:lnTo>
                    <a:pt x="4037" y="25"/>
                  </a:lnTo>
                  <a:cubicBezTo>
                    <a:pt x="4031" y="25"/>
                    <a:pt x="4025" y="19"/>
                    <a:pt x="4025" y="12"/>
                  </a:cubicBezTo>
                  <a:cubicBezTo>
                    <a:pt x="4025" y="6"/>
                    <a:pt x="4031" y="0"/>
                    <a:pt x="4037" y="0"/>
                  </a:cubicBezTo>
                  <a:close/>
                  <a:moveTo>
                    <a:pt x="4212" y="0"/>
                  </a:moveTo>
                  <a:lnTo>
                    <a:pt x="4287" y="0"/>
                  </a:lnTo>
                  <a:cubicBezTo>
                    <a:pt x="4294" y="0"/>
                    <a:pt x="4300" y="6"/>
                    <a:pt x="4300" y="12"/>
                  </a:cubicBezTo>
                  <a:cubicBezTo>
                    <a:pt x="4300" y="19"/>
                    <a:pt x="4294" y="25"/>
                    <a:pt x="4287" y="25"/>
                  </a:cubicBezTo>
                  <a:lnTo>
                    <a:pt x="4212" y="25"/>
                  </a:lnTo>
                  <a:cubicBezTo>
                    <a:pt x="4206" y="25"/>
                    <a:pt x="4200" y="19"/>
                    <a:pt x="4200" y="12"/>
                  </a:cubicBezTo>
                  <a:cubicBezTo>
                    <a:pt x="4200" y="6"/>
                    <a:pt x="4206" y="0"/>
                    <a:pt x="4212" y="0"/>
                  </a:cubicBezTo>
                  <a:close/>
                  <a:moveTo>
                    <a:pt x="4387" y="0"/>
                  </a:moveTo>
                  <a:lnTo>
                    <a:pt x="4462" y="0"/>
                  </a:lnTo>
                  <a:cubicBezTo>
                    <a:pt x="4469" y="0"/>
                    <a:pt x="4475" y="6"/>
                    <a:pt x="4475" y="12"/>
                  </a:cubicBezTo>
                  <a:cubicBezTo>
                    <a:pt x="4475" y="19"/>
                    <a:pt x="4469" y="25"/>
                    <a:pt x="4462" y="25"/>
                  </a:cubicBezTo>
                  <a:lnTo>
                    <a:pt x="4387" y="25"/>
                  </a:lnTo>
                  <a:cubicBezTo>
                    <a:pt x="4381" y="25"/>
                    <a:pt x="4375" y="19"/>
                    <a:pt x="4375" y="12"/>
                  </a:cubicBezTo>
                  <a:cubicBezTo>
                    <a:pt x="4375" y="6"/>
                    <a:pt x="4381" y="0"/>
                    <a:pt x="4387" y="0"/>
                  </a:cubicBezTo>
                  <a:close/>
                  <a:moveTo>
                    <a:pt x="4562" y="0"/>
                  </a:moveTo>
                  <a:lnTo>
                    <a:pt x="4637" y="0"/>
                  </a:lnTo>
                  <a:cubicBezTo>
                    <a:pt x="4644" y="0"/>
                    <a:pt x="4650" y="6"/>
                    <a:pt x="4650" y="12"/>
                  </a:cubicBezTo>
                  <a:cubicBezTo>
                    <a:pt x="4650" y="19"/>
                    <a:pt x="4644" y="25"/>
                    <a:pt x="4637" y="25"/>
                  </a:cubicBezTo>
                  <a:lnTo>
                    <a:pt x="4562" y="25"/>
                  </a:lnTo>
                  <a:cubicBezTo>
                    <a:pt x="4556" y="25"/>
                    <a:pt x="4550" y="19"/>
                    <a:pt x="4550" y="12"/>
                  </a:cubicBezTo>
                  <a:cubicBezTo>
                    <a:pt x="4550" y="6"/>
                    <a:pt x="4556" y="0"/>
                    <a:pt x="4562" y="0"/>
                  </a:cubicBezTo>
                  <a:close/>
                  <a:moveTo>
                    <a:pt x="4737" y="0"/>
                  </a:moveTo>
                  <a:lnTo>
                    <a:pt x="4812" y="0"/>
                  </a:lnTo>
                  <a:cubicBezTo>
                    <a:pt x="4819" y="0"/>
                    <a:pt x="4825" y="6"/>
                    <a:pt x="4825" y="12"/>
                  </a:cubicBezTo>
                  <a:cubicBezTo>
                    <a:pt x="4825" y="19"/>
                    <a:pt x="4819" y="25"/>
                    <a:pt x="4812" y="25"/>
                  </a:cubicBezTo>
                  <a:lnTo>
                    <a:pt x="4737" y="25"/>
                  </a:lnTo>
                  <a:cubicBezTo>
                    <a:pt x="4731" y="25"/>
                    <a:pt x="4725" y="19"/>
                    <a:pt x="4725" y="12"/>
                  </a:cubicBezTo>
                  <a:cubicBezTo>
                    <a:pt x="4725" y="6"/>
                    <a:pt x="4731" y="0"/>
                    <a:pt x="4737" y="0"/>
                  </a:cubicBezTo>
                  <a:close/>
                  <a:moveTo>
                    <a:pt x="4912" y="0"/>
                  </a:moveTo>
                  <a:lnTo>
                    <a:pt x="4987" y="0"/>
                  </a:lnTo>
                  <a:cubicBezTo>
                    <a:pt x="4994" y="0"/>
                    <a:pt x="5000" y="6"/>
                    <a:pt x="5000" y="12"/>
                  </a:cubicBezTo>
                  <a:cubicBezTo>
                    <a:pt x="5000" y="19"/>
                    <a:pt x="4994" y="25"/>
                    <a:pt x="4987" y="25"/>
                  </a:cubicBezTo>
                  <a:lnTo>
                    <a:pt x="4912" y="25"/>
                  </a:lnTo>
                  <a:cubicBezTo>
                    <a:pt x="4906" y="25"/>
                    <a:pt x="4900" y="19"/>
                    <a:pt x="4900" y="12"/>
                  </a:cubicBezTo>
                  <a:cubicBezTo>
                    <a:pt x="4900" y="6"/>
                    <a:pt x="4906" y="0"/>
                    <a:pt x="4912" y="0"/>
                  </a:cubicBezTo>
                  <a:close/>
                  <a:moveTo>
                    <a:pt x="5087" y="0"/>
                  </a:moveTo>
                  <a:lnTo>
                    <a:pt x="5162" y="0"/>
                  </a:lnTo>
                  <a:cubicBezTo>
                    <a:pt x="5169" y="0"/>
                    <a:pt x="5175" y="6"/>
                    <a:pt x="5175" y="12"/>
                  </a:cubicBezTo>
                  <a:cubicBezTo>
                    <a:pt x="5175" y="19"/>
                    <a:pt x="5169" y="25"/>
                    <a:pt x="5162" y="25"/>
                  </a:cubicBezTo>
                  <a:lnTo>
                    <a:pt x="5087" y="25"/>
                  </a:lnTo>
                  <a:cubicBezTo>
                    <a:pt x="5081" y="25"/>
                    <a:pt x="5075" y="19"/>
                    <a:pt x="5075" y="12"/>
                  </a:cubicBezTo>
                  <a:cubicBezTo>
                    <a:pt x="5075" y="6"/>
                    <a:pt x="5081" y="0"/>
                    <a:pt x="5087" y="0"/>
                  </a:cubicBezTo>
                  <a:close/>
                  <a:moveTo>
                    <a:pt x="5262" y="0"/>
                  </a:moveTo>
                  <a:lnTo>
                    <a:pt x="5337" y="0"/>
                  </a:lnTo>
                  <a:cubicBezTo>
                    <a:pt x="5344" y="0"/>
                    <a:pt x="5350" y="6"/>
                    <a:pt x="5350" y="12"/>
                  </a:cubicBezTo>
                  <a:cubicBezTo>
                    <a:pt x="5350" y="19"/>
                    <a:pt x="5344" y="25"/>
                    <a:pt x="5337" y="25"/>
                  </a:cubicBezTo>
                  <a:lnTo>
                    <a:pt x="5262" y="25"/>
                  </a:lnTo>
                  <a:cubicBezTo>
                    <a:pt x="5256" y="25"/>
                    <a:pt x="5250" y="19"/>
                    <a:pt x="5250" y="12"/>
                  </a:cubicBezTo>
                  <a:cubicBezTo>
                    <a:pt x="5250" y="6"/>
                    <a:pt x="5256" y="0"/>
                    <a:pt x="5262" y="0"/>
                  </a:cubicBezTo>
                  <a:close/>
                  <a:moveTo>
                    <a:pt x="5437" y="0"/>
                  </a:moveTo>
                  <a:lnTo>
                    <a:pt x="5512" y="0"/>
                  </a:lnTo>
                  <a:cubicBezTo>
                    <a:pt x="5519" y="0"/>
                    <a:pt x="5525" y="6"/>
                    <a:pt x="5525" y="12"/>
                  </a:cubicBezTo>
                  <a:cubicBezTo>
                    <a:pt x="5525" y="19"/>
                    <a:pt x="5519" y="25"/>
                    <a:pt x="5512" y="25"/>
                  </a:cubicBezTo>
                  <a:lnTo>
                    <a:pt x="5437" y="25"/>
                  </a:lnTo>
                  <a:cubicBezTo>
                    <a:pt x="5431" y="25"/>
                    <a:pt x="5425" y="19"/>
                    <a:pt x="5425" y="12"/>
                  </a:cubicBezTo>
                  <a:cubicBezTo>
                    <a:pt x="5425" y="6"/>
                    <a:pt x="5431" y="0"/>
                    <a:pt x="5437" y="0"/>
                  </a:cubicBezTo>
                  <a:close/>
                  <a:moveTo>
                    <a:pt x="5612" y="0"/>
                  </a:moveTo>
                  <a:lnTo>
                    <a:pt x="5687" y="0"/>
                  </a:lnTo>
                  <a:cubicBezTo>
                    <a:pt x="5694" y="0"/>
                    <a:pt x="5700" y="6"/>
                    <a:pt x="5700" y="12"/>
                  </a:cubicBezTo>
                  <a:cubicBezTo>
                    <a:pt x="5700" y="19"/>
                    <a:pt x="5694" y="25"/>
                    <a:pt x="5687" y="25"/>
                  </a:cubicBezTo>
                  <a:lnTo>
                    <a:pt x="5612" y="25"/>
                  </a:lnTo>
                  <a:cubicBezTo>
                    <a:pt x="5606" y="25"/>
                    <a:pt x="5600" y="19"/>
                    <a:pt x="5600" y="12"/>
                  </a:cubicBezTo>
                  <a:cubicBezTo>
                    <a:pt x="5600" y="6"/>
                    <a:pt x="5606" y="0"/>
                    <a:pt x="5612" y="0"/>
                  </a:cubicBezTo>
                  <a:close/>
                  <a:moveTo>
                    <a:pt x="5787" y="0"/>
                  </a:moveTo>
                  <a:lnTo>
                    <a:pt x="5862" y="0"/>
                  </a:lnTo>
                  <a:cubicBezTo>
                    <a:pt x="5869" y="0"/>
                    <a:pt x="5875" y="6"/>
                    <a:pt x="5875" y="12"/>
                  </a:cubicBezTo>
                  <a:cubicBezTo>
                    <a:pt x="5875" y="19"/>
                    <a:pt x="5869" y="25"/>
                    <a:pt x="5862" y="25"/>
                  </a:cubicBezTo>
                  <a:lnTo>
                    <a:pt x="5787" y="25"/>
                  </a:lnTo>
                  <a:cubicBezTo>
                    <a:pt x="5781" y="25"/>
                    <a:pt x="5775" y="19"/>
                    <a:pt x="5775" y="12"/>
                  </a:cubicBezTo>
                  <a:cubicBezTo>
                    <a:pt x="5775" y="6"/>
                    <a:pt x="5781" y="0"/>
                    <a:pt x="5787" y="0"/>
                  </a:cubicBezTo>
                  <a:close/>
                  <a:moveTo>
                    <a:pt x="5962" y="0"/>
                  </a:moveTo>
                  <a:lnTo>
                    <a:pt x="6037" y="0"/>
                  </a:lnTo>
                  <a:cubicBezTo>
                    <a:pt x="6044" y="0"/>
                    <a:pt x="6050" y="6"/>
                    <a:pt x="6050" y="12"/>
                  </a:cubicBezTo>
                  <a:cubicBezTo>
                    <a:pt x="6050" y="19"/>
                    <a:pt x="6044" y="25"/>
                    <a:pt x="6037" y="25"/>
                  </a:cubicBezTo>
                  <a:lnTo>
                    <a:pt x="5962" y="25"/>
                  </a:lnTo>
                  <a:cubicBezTo>
                    <a:pt x="5956" y="25"/>
                    <a:pt x="5950" y="19"/>
                    <a:pt x="5950" y="12"/>
                  </a:cubicBezTo>
                  <a:cubicBezTo>
                    <a:pt x="5950" y="6"/>
                    <a:pt x="5956" y="0"/>
                    <a:pt x="5962" y="0"/>
                  </a:cubicBezTo>
                  <a:close/>
                  <a:moveTo>
                    <a:pt x="6137" y="0"/>
                  </a:moveTo>
                  <a:lnTo>
                    <a:pt x="6212" y="0"/>
                  </a:lnTo>
                  <a:cubicBezTo>
                    <a:pt x="6219" y="0"/>
                    <a:pt x="6225" y="6"/>
                    <a:pt x="6225" y="12"/>
                  </a:cubicBezTo>
                  <a:cubicBezTo>
                    <a:pt x="6225" y="19"/>
                    <a:pt x="6219" y="25"/>
                    <a:pt x="6212" y="25"/>
                  </a:cubicBezTo>
                  <a:lnTo>
                    <a:pt x="6137" y="25"/>
                  </a:lnTo>
                  <a:cubicBezTo>
                    <a:pt x="6131" y="25"/>
                    <a:pt x="6125" y="19"/>
                    <a:pt x="6125" y="12"/>
                  </a:cubicBezTo>
                  <a:cubicBezTo>
                    <a:pt x="6125" y="6"/>
                    <a:pt x="6131" y="0"/>
                    <a:pt x="6137" y="0"/>
                  </a:cubicBezTo>
                  <a:close/>
                  <a:moveTo>
                    <a:pt x="6312" y="0"/>
                  </a:moveTo>
                  <a:lnTo>
                    <a:pt x="6387" y="0"/>
                  </a:lnTo>
                  <a:cubicBezTo>
                    <a:pt x="6394" y="0"/>
                    <a:pt x="6400" y="6"/>
                    <a:pt x="6400" y="12"/>
                  </a:cubicBezTo>
                  <a:cubicBezTo>
                    <a:pt x="6400" y="19"/>
                    <a:pt x="6394" y="25"/>
                    <a:pt x="6387" y="25"/>
                  </a:cubicBezTo>
                  <a:lnTo>
                    <a:pt x="6312" y="25"/>
                  </a:lnTo>
                  <a:cubicBezTo>
                    <a:pt x="6306" y="25"/>
                    <a:pt x="6300" y="19"/>
                    <a:pt x="6300" y="12"/>
                  </a:cubicBezTo>
                  <a:cubicBezTo>
                    <a:pt x="6300" y="6"/>
                    <a:pt x="6306" y="0"/>
                    <a:pt x="6312" y="0"/>
                  </a:cubicBezTo>
                  <a:close/>
                  <a:moveTo>
                    <a:pt x="6487" y="0"/>
                  </a:moveTo>
                  <a:lnTo>
                    <a:pt x="6562" y="0"/>
                  </a:lnTo>
                  <a:cubicBezTo>
                    <a:pt x="6569" y="0"/>
                    <a:pt x="6575" y="6"/>
                    <a:pt x="6575" y="12"/>
                  </a:cubicBezTo>
                  <a:cubicBezTo>
                    <a:pt x="6575" y="19"/>
                    <a:pt x="6569" y="25"/>
                    <a:pt x="6562" y="25"/>
                  </a:cubicBezTo>
                  <a:lnTo>
                    <a:pt x="6487" y="25"/>
                  </a:lnTo>
                  <a:cubicBezTo>
                    <a:pt x="6481" y="25"/>
                    <a:pt x="6475" y="19"/>
                    <a:pt x="6475" y="12"/>
                  </a:cubicBezTo>
                  <a:cubicBezTo>
                    <a:pt x="6475" y="6"/>
                    <a:pt x="6481" y="0"/>
                    <a:pt x="6487" y="0"/>
                  </a:cubicBezTo>
                  <a:close/>
                  <a:moveTo>
                    <a:pt x="6662" y="0"/>
                  </a:moveTo>
                  <a:lnTo>
                    <a:pt x="6737" y="0"/>
                  </a:lnTo>
                  <a:cubicBezTo>
                    <a:pt x="6744" y="0"/>
                    <a:pt x="6750" y="6"/>
                    <a:pt x="6750" y="12"/>
                  </a:cubicBezTo>
                  <a:cubicBezTo>
                    <a:pt x="6750" y="19"/>
                    <a:pt x="6744" y="25"/>
                    <a:pt x="6737" y="25"/>
                  </a:cubicBezTo>
                  <a:lnTo>
                    <a:pt x="6662" y="25"/>
                  </a:lnTo>
                  <a:cubicBezTo>
                    <a:pt x="6656" y="25"/>
                    <a:pt x="6650" y="19"/>
                    <a:pt x="6650" y="12"/>
                  </a:cubicBezTo>
                  <a:cubicBezTo>
                    <a:pt x="6650" y="6"/>
                    <a:pt x="6656" y="0"/>
                    <a:pt x="6662" y="0"/>
                  </a:cubicBezTo>
                  <a:close/>
                  <a:moveTo>
                    <a:pt x="6837" y="0"/>
                  </a:moveTo>
                  <a:lnTo>
                    <a:pt x="6912" y="0"/>
                  </a:lnTo>
                  <a:cubicBezTo>
                    <a:pt x="6919" y="0"/>
                    <a:pt x="6925" y="6"/>
                    <a:pt x="6925" y="12"/>
                  </a:cubicBezTo>
                  <a:cubicBezTo>
                    <a:pt x="6925" y="19"/>
                    <a:pt x="6919" y="25"/>
                    <a:pt x="6912" y="25"/>
                  </a:cubicBezTo>
                  <a:lnTo>
                    <a:pt x="6837" y="25"/>
                  </a:lnTo>
                  <a:cubicBezTo>
                    <a:pt x="6831" y="25"/>
                    <a:pt x="6825" y="19"/>
                    <a:pt x="6825" y="12"/>
                  </a:cubicBezTo>
                  <a:cubicBezTo>
                    <a:pt x="6825" y="6"/>
                    <a:pt x="6831" y="0"/>
                    <a:pt x="6837" y="0"/>
                  </a:cubicBezTo>
                  <a:close/>
                  <a:moveTo>
                    <a:pt x="7012" y="0"/>
                  </a:moveTo>
                  <a:lnTo>
                    <a:pt x="7087" y="0"/>
                  </a:lnTo>
                  <a:cubicBezTo>
                    <a:pt x="7094" y="0"/>
                    <a:pt x="7100" y="6"/>
                    <a:pt x="7100" y="12"/>
                  </a:cubicBezTo>
                  <a:cubicBezTo>
                    <a:pt x="7100" y="19"/>
                    <a:pt x="7094" y="25"/>
                    <a:pt x="7087" y="25"/>
                  </a:cubicBezTo>
                  <a:lnTo>
                    <a:pt x="7012" y="25"/>
                  </a:lnTo>
                  <a:cubicBezTo>
                    <a:pt x="7006" y="25"/>
                    <a:pt x="7000" y="19"/>
                    <a:pt x="7000" y="12"/>
                  </a:cubicBezTo>
                  <a:cubicBezTo>
                    <a:pt x="7000" y="6"/>
                    <a:pt x="7006" y="0"/>
                    <a:pt x="7012" y="0"/>
                  </a:cubicBezTo>
                  <a:close/>
                  <a:moveTo>
                    <a:pt x="7187" y="0"/>
                  </a:moveTo>
                  <a:lnTo>
                    <a:pt x="7262" y="0"/>
                  </a:lnTo>
                  <a:cubicBezTo>
                    <a:pt x="7269" y="0"/>
                    <a:pt x="7275" y="6"/>
                    <a:pt x="7275" y="12"/>
                  </a:cubicBezTo>
                  <a:cubicBezTo>
                    <a:pt x="7275" y="19"/>
                    <a:pt x="7269" y="25"/>
                    <a:pt x="7262" y="25"/>
                  </a:cubicBezTo>
                  <a:lnTo>
                    <a:pt x="7187" y="25"/>
                  </a:lnTo>
                  <a:cubicBezTo>
                    <a:pt x="7181" y="25"/>
                    <a:pt x="7175" y="19"/>
                    <a:pt x="7175" y="12"/>
                  </a:cubicBezTo>
                  <a:cubicBezTo>
                    <a:pt x="7175" y="6"/>
                    <a:pt x="7181" y="0"/>
                    <a:pt x="7187" y="0"/>
                  </a:cubicBezTo>
                  <a:close/>
                  <a:moveTo>
                    <a:pt x="7362" y="0"/>
                  </a:moveTo>
                  <a:lnTo>
                    <a:pt x="7437" y="0"/>
                  </a:lnTo>
                  <a:cubicBezTo>
                    <a:pt x="7444" y="0"/>
                    <a:pt x="7450" y="6"/>
                    <a:pt x="7450" y="12"/>
                  </a:cubicBezTo>
                  <a:cubicBezTo>
                    <a:pt x="7450" y="19"/>
                    <a:pt x="7444" y="25"/>
                    <a:pt x="7437" y="25"/>
                  </a:cubicBezTo>
                  <a:lnTo>
                    <a:pt x="7362" y="25"/>
                  </a:lnTo>
                  <a:cubicBezTo>
                    <a:pt x="7356" y="25"/>
                    <a:pt x="7350" y="19"/>
                    <a:pt x="7350" y="12"/>
                  </a:cubicBezTo>
                  <a:cubicBezTo>
                    <a:pt x="7350" y="6"/>
                    <a:pt x="7356" y="0"/>
                    <a:pt x="7362" y="0"/>
                  </a:cubicBezTo>
                  <a:close/>
                  <a:moveTo>
                    <a:pt x="7537" y="0"/>
                  </a:moveTo>
                  <a:lnTo>
                    <a:pt x="7612" y="0"/>
                  </a:lnTo>
                  <a:cubicBezTo>
                    <a:pt x="7619" y="0"/>
                    <a:pt x="7625" y="6"/>
                    <a:pt x="7625" y="12"/>
                  </a:cubicBezTo>
                  <a:cubicBezTo>
                    <a:pt x="7625" y="19"/>
                    <a:pt x="7619" y="25"/>
                    <a:pt x="7612" y="25"/>
                  </a:cubicBezTo>
                  <a:lnTo>
                    <a:pt x="7537" y="25"/>
                  </a:lnTo>
                  <a:cubicBezTo>
                    <a:pt x="7531" y="25"/>
                    <a:pt x="7525" y="19"/>
                    <a:pt x="7525" y="12"/>
                  </a:cubicBezTo>
                  <a:cubicBezTo>
                    <a:pt x="7525" y="6"/>
                    <a:pt x="7531" y="0"/>
                    <a:pt x="7537" y="0"/>
                  </a:cubicBezTo>
                  <a:close/>
                  <a:moveTo>
                    <a:pt x="7712" y="0"/>
                  </a:moveTo>
                  <a:lnTo>
                    <a:pt x="7787" y="0"/>
                  </a:lnTo>
                  <a:cubicBezTo>
                    <a:pt x="7794" y="0"/>
                    <a:pt x="7800" y="6"/>
                    <a:pt x="7800" y="12"/>
                  </a:cubicBezTo>
                  <a:cubicBezTo>
                    <a:pt x="7800" y="19"/>
                    <a:pt x="7794" y="25"/>
                    <a:pt x="7787" y="25"/>
                  </a:cubicBezTo>
                  <a:lnTo>
                    <a:pt x="7712" y="25"/>
                  </a:lnTo>
                  <a:cubicBezTo>
                    <a:pt x="7706" y="25"/>
                    <a:pt x="7700" y="19"/>
                    <a:pt x="7700" y="12"/>
                  </a:cubicBezTo>
                  <a:cubicBezTo>
                    <a:pt x="7700" y="6"/>
                    <a:pt x="7706" y="0"/>
                    <a:pt x="7712" y="0"/>
                  </a:cubicBezTo>
                  <a:close/>
                  <a:moveTo>
                    <a:pt x="7887" y="0"/>
                  </a:moveTo>
                  <a:lnTo>
                    <a:pt x="7962" y="0"/>
                  </a:lnTo>
                  <a:cubicBezTo>
                    <a:pt x="7969" y="0"/>
                    <a:pt x="7975" y="6"/>
                    <a:pt x="7975" y="12"/>
                  </a:cubicBezTo>
                  <a:cubicBezTo>
                    <a:pt x="7975" y="19"/>
                    <a:pt x="7969" y="25"/>
                    <a:pt x="7962" y="25"/>
                  </a:cubicBezTo>
                  <a:lnTo>
                    <a:pt x="7887" y="25"/>
                  </a:lnTo>
                  <a:cubicBezTo>
                    <a:pt x="7881" y="25"/>
                    <a:pt x="7875" y="19"/>
                    <a:pt x="7875" y="12"/>
                  </a:cubicBezTo>
                  <a:cubicBezTo>
                    <a:pt x="7875" y="6"/>
                    <a:pt x="7881" y="0"/>
                    <a:pt x="7887" y="0"/>
                  </a:cubicBezTo>
                  <a:close/>
                  <a:moveTo>
                    <a:pt x="8062" y="0"/>
                  </a:moveTo>
                  <a:lnTo>
                    <a:pt x="8137" y="0"/>
                  </a:lnTo>
                  <a:cubicBezTo>
                    <a:pt x="8144" y="0"/>
                    <a:pt x="8150" y="6"/>
                    <a:pt x="8150" y="12"/>
                  </a:cubicBezTo>
                  <a:cubicBezTo>
                    <a:pt x="8150" y="19"/>
                    <a:pt x="8144" y="25"/>
                    <a:pt x="8137" y="25"/>
                  </a:cubicBezTo>
                  <a:lnTo>
                    <a:pt x="8062" y="25"/>
                  </a:lnTo>
                  <a:cubicBezTo>
                    <a:pt x="8056" y="25"/>
                    <a:pt x="8050" y="19"/>
                    <a:pt x="8050" y="12"/>
                  </a:cubicBezTo>
                  <a:cubicBezTo>
                    <a:pt x="8050" y="6"/>
                    <a:pt x="8056" y="0"/>
                    <a:pt x="8062" y="0"/>
                  </a:cubicBezTo>
                  <a:close/>
                  <a:moveTo>
                    <a:pt x="8237" y="0"/>
                  </a:moveTo>
                  <a:lnTo>
                    <a:pt x="8312" y="0"/>
                  </a:lnTo>
                  <a:cubicBezTo>
                    <a:pt x="8319" y="0"/>
                    <a:pt x="8325" y="6"/>
                    <a:pt x="8325" y="12"/>
                  </a:cubicBezTo>
                  <a:cubicBezTo>
                    <a:pt x="8325" y="19"/>
                    <a:pt x="8319" y="25"/>
                    <a:pt x="8312" y="25"/>
                  </a:cubicBezTo>
                  <a:lnTo>
                    <a:pt x="8237" y="25"/>
                  </a:lnTo>
                  <a:cubicBezTo>
                    <a:pt x="8231" y="25"/>
                    <a:pt x="8225" y="19"/>
                    <a:pt x="8225" y="12"/>
                  </a:cubicBezTo>
                  <a:cubicBezTo>
                    <a:pt x="8225" y="6"/>
                    <a:pt x="8231" y="0"/>
                    <a:pt x="8237" y="0"/>
                  </a:cubicBezTo>
                  <a:close/>
                  <a:moveTo>
                    <a:pt x="8412" y="0"/>
                  </a:moveTo>
                  <a:lnTo>
                    <a:pt x="8487" y="0"/>
                  </a:lnTo>
                  <a:cubicBezTo>
                    <a:pt x="8494" y="0"/>
                    <a:pt x="8500" y="6"/>
                    <a:pt x="8500" y="12"/>
                  </a:cubicBezTo>
                  <a:cubicBezTo>
                    <a:pt x="8500" y="19"/>
                    <a:pt x="8494" y="25"/>
                    <a:pt x="8487" y="25"/>
                  </a:cubicBezTo>
                  <a:lnTo>
                    <a:pt x="8412" y="25"/>
                  </a:lnTo>
                  <a:cubicBezTo>
                    <a:pt x="8406" y="25"/>
                    <a:pt x="8400" y="19"/>
                    <a:pt x="8400" y="12"/>
                  </a:cubicBezTo>
                  <a:cubicBezTo>
                    <a:pt x="8400" y="6"/>
                    <a:pt x="8406" y="0"/>
                    <a:pt x="8412" y="0"/>
                  </a:cubicBezTo>
                  <a:close/>
                  <a:moveTo>
                    <a:pt x="8587" y="0"/>
                  </a:moveTo>
                  <a:lnTo>
                    <a:pt x="8662" y="0"/>
                  </a:lnTo>
                  <a:cubicBezTo>
                    <a:pt x="8669" y="0"/>
                    <a:pt x="8675" y="6"/>
                    <a:pt x="8675" y="12"/>
                  </a:cubicBezTo>
                  <a:cubicBezTo>
                    <a:pt x="8675" y="19"/>
                    <a:pt x="8669" y="25"/>
                    <a:pt x="8662" y="25"/>
                  </a:cubicBezTo>
                  <a:lnTo>
                    <a:pt x="8587" y="25"/>
                  </a:lnTo>
                  <a:cubicBezTo>
                    <a:pt x="8581" y="25"/>
                    <a:pt x="8575" y="19"/>
                    <a:pt x="8575" y="12"/>
                  </a:cubicBezTo>
                  <a:cubicBezTo>
                    <a:pt x="8575" y="6"/>
                    <a:pt x="8581" y="0"/>
                    <a:pt x="8587" y="0"/>
                  </a:cubicBezTo>
                  <a:close/>
                  <a:moveTo>
                    <a:pt x="8762" y="0"/>
                  </a:moveTo>
                  <a:lnTo>
                    <a:pt x="8837" y="0"/>
                  </a:lnTo>
                  <a:cubicBezTo>
                    <a:pt x="8844" y="0"/>
                    <a:pt x="8850" y="6"/>
                    <a:pt x="8850" y="12"/>
                  </a:cubicBezTo>
                  <a:cubicBezTo>
                    <a:pt x="8850" y="19"/>
                    <a:pt x="8844" y="25"/>
                    <a:pt x="8837" y="25"/>
                  </a:cubicBezTo>
                  <a:lnTo>
                    <a:pt x="8762" y="25"/>
                  </a:lnTo>
                  <a:cubicBezTo>
                    <a:pt x="8756" y="25"/>
                    <a:pt x="8750" y="19"/>
                    <a:pt x="8750" y="12"/>
                  </a:cubicBezTo>
                  <a:cubicBezTo>
                    <a:pt x="8750" y="6"/>
                    <a:pt x="8756" y="0"/>
                    <a:pt x="8762" y="0"/>
                  </a:cubicBezTo>
                  <a:close/>
                  <a:moveTo>
                    <a:pt x="8937" y="0"/>
                  </a:moveTo>
                  <a:lnTo>
                    <a:pt x="9012" y="0"/>
                  </a:lnTo>
                  <a:cubicBezTo>
                    <a:pt x="9019" y="0"/>
                    <a:pt x="9025" y="6"/>
                    <a:pt x="9025" y="12"/>
                  </a:cubicBezTo>
                  <a:cubicBezTo>
                    <a:pt x="9025" y="19"/>
                    <a:pt x="9019" y="25"/>
                    <a:pt x="9012" y="25"/>
                  </a:cubicBezTo>
                  <a:lnTo>
                    <a:pt x="8937" y="25"/>
                  </a:lnTo>
                  <a:cubicBezTo>
                    <a:pt x="8931" y="25"/>
                    <a:pt x="8925" y="19"/>
                    <a:pt x="8925" y="12"/>
                  </a:cubicBezTo>
                  <a:cubicBezTo>
                    <a:pt x="8925" y="6"/>
                    <a:pt x="8931" y="0"/>
                    <a:pt x="8937" y="0"/>
                  </a:cubicBezTo>
                  <a:close/>
                  <a:moveTo>
                    <a:pt x="9112" y="0"/>
                  </a:moveTo>
                  <a:lnTo>
                    <a:pt x="9187" y="0"/>
                  </a:lnTo>
                  <a:cubicBezTo>
                    <a:pt x="9194" y="0"/>
                    <a:pt x="9200" y="6"/>
                    <a:pt x="9200" y="12"/>
                  </a:cubicBezTo>
                  <a:cubicBezTo>
                    <a:pt x="9200" y="19"/>
                    <a:pt x="9194" y="25"/>
                    <a:pt x="9187" y="25"/>
                  </a:cubicBezTo>
                  <a:lnTo>
                    <a:pt x="9112" y="25"/>
                  </a:lnTo>
                  <a:cubicBezTo>
                    <a:pt x="9106" y="25"/>
                    <a:pt x="9100" y="19"/>
                    <a:pt x="9100" y="12"/>
                  </a:cubicBezTo>
                  <a:cubicBezTo>
                    <a:pt x="9100" y="6"/>
                    <a:pt x="9106" y="0"/>
                    <a:pt x="9112" y="0"/>
                  </a:cubicBezTo>
                  <a:close/>
                  <a:moveTo>
                    <a:pt x="9287" y="0"/>
                  </a:moveTo>
                  <a:lnTo>
                    <a:pt x="9362" y="0"/>
                  </a:lnTo>
                  <a:cubicBezTo>
                    <a:pt x="9369" y="0"/>
                    <a:pt x="9375" y="6"/>
                    <a:pt x="9375" y="12"/>
                  </a:cubicBezTo>
                  <a:cubicBezTo>
                    <a:pt x="9375" y="19"/>
                    <a:pt x="9369" y="25"/>
                    <a:pt x="9362" y="25"/>
                  </a:cubicBezTo>
                  <a:lnTo>
                    <a:pt x="9287" y="25"/>
                  </a:lnTo>
                  <a:cubicBezTo>
                    <a:pt x="9281" y="25"/>
                    <a:pt x="9275" y="19"/>
                    <a:pt x="9275" y="12"/>
                  </a:cubicBezTo>
                  <a:cubicBezTo>
                    <a:pt x="9275" y="6"/>
                    <a:pt x="9281" y="0"/>
                    <a:pt x="9287" y="0"/>
                  </a:cubicBezTo>
                  <a:close/>
                  <a:moveTo>
                    <a:pt x="9462" y="0"/>
                  </a:moveTo>
                  <a:lnTo>
                    <a:pt x="9537" y="0"/>
                  </a:lnTo>
                  <a:cubicBezTo>
                    <a:pt x="9544" y="0"/>
                    <a:pt x="9550" y="6"/>
                    <a:pt x="9550" y="12"/>
                  </a:cubicBezTo>
                  <a:cubicBezTo>
                    <a:pt x="9550" y="19"/>
                    <a:pt x="9544" y="25"/>
                    <a:pt x="9537" y="25"/>
                  </a:cubicBezTo>
                  <a:lnTo>
                    <a:pt x="9462" y="25"/>
                  </a:lnTo>
                  <a:cubicBezTo>
                    <a:pt x="9456" y="25"/>
                    <a:pt x="9450" y="19"/>
                    <a:pt x="9450" y="12"/>
                  </a:cubicBezTo>
                  <a:cubicBezTo>
                    <a:pt x="9450" y="6"/>
                    <a:pt x="9456" y="0"/>
                    <a:pt x="9462" y="0"/>
                  </a:cubicBezTo>
                  <a:close/>
                  <a:moveTo>
                    <a:pt x="9637" y="0"/>
                  </a:moveTo>
                  <a:lnTo>
                    <a:pt x="9712" y="0"/>
                  </a:lnTo>
                  <a:cubicBezTo>
                    <a:pt x="9719" y="0"/>
                    <a:pt x="9725" y="6"/>
                    <a:pt x="9725" y="12"/>
                  </a:cubicBezTo>
                  <a:cubicBezTo>
                    <a:pt x="9725" y="19"/>
                    <a:pt x="9719" y="25"/>
                    <a:pt x="9712" y="25"/>
                  </a:cubicBezTo>
                  <a:lnTo>
                    <a:pt x="9637" y="25"/>
                  </a:lnTo>
                  <a:cubicBezTo>
                    <a:pt x="9631" y="25"/>
                    <a:pt x="9625" y="19"/>
                    <a:pt x="9625" y="12"/>
                  </a:cubicBezTo>
                  <a:cubicBezTo>
                    <a:pt x="9625" y="6"/>
                    <a:pt x="9631" y="0"/>
                    <a:pt x="9637" y="0"/>
                  </a:cubicBezTo>
                  <a:close/>
                  <a:moveTo>
                    <a:pt x="9812" y="0"/>
                  </a:moveTo>
                  <a:lnTo>
                    <a:pt x="9887" y="0"/>
                  </a:lnTo>
                  <a:cubicBezTo>
                    <a:pt x="9894" y="0"/>
                    <a:pt x="9900" y="6"/>
                    <a:pt x="9900" y="12"/>
                  </a:cubicBezTo>
                  <a:cubicBezTo>
                    <a:pt x="9900" y="19"/>
                    <a:pt x="9894" y="25"/>
                    <a:pt x="9887" y="25"/>
                  </a:cubicBezTo>
                  <a:lnTo>
                    <a:pt x="9812" y="25"/>
                  </a:lnTo>
                  <a:cubicBezTo>
                    <a:pt x="9806" y="25"/>
                    <a:pt x="9800" y="19"/>
                    <a:pt x="9800" y="12"/>
                  </a:cubicBezTo>
                  <a:cubicBezTo>
                    <a:pt x="9800" y="6"/>
                    <a:pt x="9806" y="0"/>
                    <a:pt x="9812" y="0"/>
                  </a:cubicBezTo>
                  <a:close/>
                  <a:moveTo>
                    <a:pt x="9987" y="0"/>
                  </a:moveTo>
                  <a:lnTo>
                    <a:pt x="10062" y="0"/>
                  </a:lnTo>
                  <a:cubicBezTo>
                    <a:pt x="10069" y="0"/>
                    <a:pt x="10075" y="6"/>
                    <a:pt x="10075" y="12"/>
                  </a:cubicBezTo>
                  <a:cubicBezTo>
                    <a:pt x="10075" y="19"/>
                    <a:pt x="10069" y="25"/>
                    <a:pt x="10062" y="25"/>
                  </a:cubicBezTo>
                  <a:lnTo>
                    <a:pt x="9987" y="25"/>
                  </a:lnTo>
                  <a:cubicBezTo>
                    <a:pt x="9981" y="25"/>
                    <a:pt x="9975" y="19"/>
                    <a:pt x="9975" y="12"/>
                  </a:cubicBezTo>
                  <a:cubicBezTo>
                    <a:pt x="9975" y="6"/>
                    <a:pt x="9981" y="0"/>
                    <a:pt x="9987" y="0"/>
                  </a:cubicBezTo>
                  <a:close/>
                  <a:moveTo>
                    <a:pt x="10162" y="0"/>
                  </a:moveTo>
                  <a:lnTo>
                    <a:pt x="10237" y="0"/>
                  </a:lnTo>
                  <a:cubicBezTo>
                    <a:pt x="10244" y="0"/>
                    <a:pt x="10250" y="6"/>
                    <a:pt x="10250" y="12"/>
                  </a:cubicBezTo>
                  <a:cubicBezTo>
                    <a:pt x="10250" y="19"/>
                    <a:pt x="10244" y="25"/>
                    <a:pt x="10237" y="25"/>
                  </a:cubicBezTo>
                  <a:lnTo>
                    <a:pt x="10162" y="25"/>
                  </a:lnTo>
                  <a:cubicBezTo>
                    <a:pt x="10156" y="25"/>
                    <a:pt x="10150" y="19"/>
                    <a:pt x="10150" y="12"/>
                  </a:cubicBezTo>
                  <a:cubicBezTo>
                    <a:pt x="10150" y="6"/>
                    <a:pt x="10156" y="0"/>
                    <a:pt x="10162" y="0"/>
                  </a:cubicBezTo>
                  <a:close/>
                  <a:moveTo>
                    <a:pt x="10337" y="0"/>
                  </a:moveTo>
                  <a:lnTo>
                    <a:pt x="10412" y="0"/>
                  </a:lnTo>
                  <a:cubicBezTo>
                    <a:pt x="10419" y="0"/>
                    <a:pt x="10425" y="6"/>
                    <a:pt x="10425" y="12"/>
                  </a:cubicBezTo>
                  <a:cubicBezTo>
                    <a:pt x="10425" y="19"/>
                    <a:pt x="10419" y="25"/>
                    <a:pt x="10412" y="25"/>
                  </a:cubicBezTo>
                  <a:lnTo>
                    <a:pt x="10337" y="25"/>
                  </a:lnTo>
                  <a:cubicBezTo>
                    <a:pt x="10331" y="25"/>
                    <a:pt x="10325" y="19"/>
                    <a:pt x="10325" y="12"/>
                  </a:cubicBezTo>
                  <a:cubicBezTo>
                    <a:pt x="10325" y="6"/>
                    <a:pt x="10331" y="0"/>
                    <a:pt x="10337" y="0"/>
                  </a:cubicBezTo>
                  <a:close/>
                  <a:moveTo>
                    <a:pt x="10512" y="0"/>
                  </a:moveTo>
                  <a:lnTo>
                    <a:pt x="10587" y="0"/>
                  </a:lnTo>
                  <a:cubicBezTo>
                    <a:pt x="10594" y="0"/>
                    <a:pt x="10600" y="6"/>
                    <a:pt x="10600" y="12"/>
                  </a:cubicBezTo>
                  <a:cubicBezTo>
                    <a:pt x="10600" y="19"/>
                    <a:pt x="10594" y="25"/>
                    <a:pt x="10587" y="25"/>
                  </a:cubicBezTo>
                  <a:lnTo>
                    <a:pt x="10512" y="25"/>
                  </a:lnTo>
                  <a:cubicBezTo>
                    <a:pt x="10506" y="25"/>
                    <a:pt x="10500" y="19"/>
                    <a:pt x="10500" y="12"/>
                  </a:cubicBezTo>
                  <a:cubicBezTo>
                    <a:pt x="10500" y="6"/>
                    <a:pt x="10506" y="0"/>
                    <a:pt x="10512" y="0"/>
                  </a:cubicBezTo>
                  <a:close/>
                  <a:moveTo>
                    <a:pt x="10687" y="0"/>
                  </a:moveTo>
                  <a:lnTo>
                    <a:pt x="10762" y="0"/>
                  </a:lnTo>
                  <a:cubicBezTo>
                    <a:pt x="10769" y="0"/>
                    <a:pt x="10775" y="6"/>
                    <a:pt x="10775" y="12"/>
                  </a:cubicBezTo>
                  <a:cubicBezTo>
                    <a:pt x="10775" y="19"/>
                    <a:pt x="10769" y="25"/>
                    <a:pt x="10762" y="25"/>
                  </a:cubicBezTo>
                  <a:lnTo>
                    <a:pt x="10687" y="25"/>
                  </a:lnTo>
                  <a:cubicBezTo>
                    <a:pt x="10681" y="25"/>
                    <a:pt x="10675" y="19"/>
                    <a:pt x="10675" y="12"/>
                  </a:cubicBezTo>
                  <a:cubicBezTo>
                    <a:pt x="10675" y="6"/>
                    <a:pt x="10681" y="0"/>
                    <a:pt x="10687" y="0"/>
                  </a:cubicBezTo>
                  <a:close/>
                  <a:moveTo>
                    <a:pt x="10862" y="0"/>
                  </a:moveTo>
                  <a:lnTo>
                    <a:pt x="10937" y="0"/>
                  </a:lnTo>
                  <a:cubicBezTo>
                    <a:pt x="10944" y="0"/>
                    <a:pt x="10950" y="6"/>
                    <a:pt x="10950" y="12"/>
                  </a:cubicBezTo>
                  <a:cubicBezTo>
                    <a:pt x="10950" y="19"/>
                    <a:pt x="10944" y="25"/>
                    <a:pt x="10937" y="25"/>
                  </a:cubicBezTo>
                  <a:lnTo>
                    <a:pt x="10862" y="25"/>
                  </a:lnTo>
                  <a:cubicBezTo>
                    <a:pt x="10856" y="25"/>
                    <a:pt x="10850" y="19"/>
                    <a:pt x="10850" y="12"/>
                  </a:cubicBezTo>
                  <a:cubicBezTo>
                    <a:pt x="10850" y="6"/>
                    <a:pt x="10856" y="0"/>
                    <a:pt x="10862" y="0"/>
                  </a:cubicBezTo>
                  <a:close/>
                  <a:moveTo>
                    <a:pt x="11037" y="0"/>
                  </a:moveTo>
                  <a:lnTo>
                    <a:pt x="11112" y="0"/>
                  </a:lnTo>
                  <a:cubicBezTo>
                    <a:pt x="11119" y="0"/>
                    <a:pt x="11125" y="6"/>
                    <a:pt x="11125" y="12"/>
                  </a:cubicBezTo>
                  <a:cubicBezTo>
                    <a:pt x="11125" y="19"/>
                    <a:pt x="11119" y="25"/>
                    <a:pt x="11112" y="25"/>
                  </a:cubicBezTo>
                  <a:lnTo>
                    <a:pt x="11037" y="25"/>
                  </a:lnTo>
                  <a:cubicBezTo>
                    <a:pt x="11031" y="25"/>
                    <a:pt x="11025" y="19"/>
                    <a:pt x="11025" y="12"/>
                  </a:cubicBezTo>
                  <a:cubicBezTo>
                    <a:pt x="11025" y="6"/>
                    <a:pt x="11031" y="0"/>
                    <a:pt x="11037" y="0"/>
                  </a:cubicBezTo>
                  <a:close/>
                  <a:moveTo>
                    <a:pt x="11212" y="0"/>
                  </a:moveTo>
                  <a:lnTo>
                    <a:pt x="11287" y="0"/>
                  </a:lnTo>
                  <a:cubicBezTo>
                    <a:pt x="11294" y="0"/>
                    <a:pt x="11300" y="6"/>
                    <a:pt x="11300" y="12"/>
                  </a:cubicBezTo>
                  <a:cubicBezTo>
                    <a:pt x="11300" y="19"/>
                    <a:pt x="11294" y="25"/>
                    <a:pt x="11287" y="25"/>
                  </a:cubicBezTo>
                  <a:lnTo>
                    <a:pt x="11212" y="25"/>
                  </a:lnTo>
                  <a:cubicBezTo>
                    <a:pt x="11206" y="25"/>
                    <a:pt x="11200" y="19"/>
                    <a:pt x="11200" y="12"/>
                  </a:cubicBezTo>
                  <a:cubicBezTo>
                    <a:pt x="11200" y="6"/>
                    <a:pt x="11206" y="0"/>
                    <a:pt x="11212" y="0"/>
                  </a:cubicBezTo>
                  <a:close/>
                  <a:moveTo>
                    <a:pt x="11387" y="0"/>
                  </a:moveTo>
                  <a:lnTo>
                    <a:pt x="11462" y="0"/>
                  </a:lnTo>
                  <a:cubicBezTo>
                    <a:pt x="11469" y="0"/>
                    <a:pt x="11475" y="6"/>
                    <a:pt x="11475" y="12"/>
                  </a:cubicBezTo>
                  <a:cubicBezTo>
                    <a:pt x="11475" y="19"/>
                    <a:pt x="11469" y="25"/>
                    <a:pt x="11462" y="25"/>
                  </a:cubicBezTo>
                  <a:lnTo>
                    <a:pt x="11387" y="25"/>
                  </a:lnTo>
                  <a:cubicBezTo>
                    <a:pt x="11381" y="25"/>
                    <a:pt x="11375" y="19"/>
                    <a:pt x="11375" y="12"/>
                  </a:cubicBezTo>
                  <a:cubicBezTo>
                    <a:pt x="11375" y="6"/>
                    <a:pt x="11381" y="0"/>
                    <a:pt x="11387" y="0"/>
                  </a:cubicBezTo>
                  <a:close/>
                  <a:moveTo>
                    <a:pt x="11562" y="0"/>
                  </a:moveTo>
                  <a:lnTo>
                    <a:pt x="11637" y="0"/>
                  </a:lnTo>
                  <a:cubicBezTo>
                    <a:pt x="11644" y="0"/>
                    <a:pt x="11650" y="6"/>
                    <a:pt x="11650" y="12"/>
                  </a:cubicBezTo>
                  <a:cubicBezTo>
                    <a:pt x="11650" y="19"/>
                    <a:pt x="11644" y="25"/>
                    <a:pt x="11637" y="25"/>
                  </a:cubicBezTo>
                  <a:lnTo>
                    <a:pt x="11562" y="25"/>
                  </a:lnTo>
                  <a:cubicBezTo>
                    <a:pt x="11556" y="25"/>
                    <a:pt x="11550" y="19"/>
                    <a:pt x="11550" y="12"/>
                  </a:cubicBezTo>
                  <a:cubicBezTo>
                    <a:pt x="11550" y="6"/>
                    <a:pt x="11556" y="0"/>
                    <a:pt x="11562" y="0"/>
                  </a:cubicBezTo>
                  <a:close/>
                  <a:moveTo>
                    <a:pt x="11737" y="0"/>
                  </a:moveTo>
                  <a:lnTo>
                    <a:pt x="11812" y="0"/>
                  </a:lnTo>
                  <a:cubicBezTo>
                    <a:pt x="11819" y="0"/>
                    <a:pt x="11825" y="6"/>
                    <a:pt x="11825" y="12"/>
                  </a:cubicBezTo>
                  <a:cubicBezTo>
                    <a:pt x="11825" y="19"/>
                    <a:pt x="11819" y="25"/>
                    <a:pt x="11812" y="25"/>
                  </a:cubicBezTo>
                  <a:lnTo>
                    <a:pt x="11737" y="25"/>
                  </a:lnTo>
                  <a:cubicBezTo>
                    <a:pt x="11731" y="25"/>
                    <a:pt x="11725" y="19"/>
                    <a:pt x="11725" y="12"/>
                  </a:cubicBezTo>
                  <a:cubicBezTo>
                    <a:pt x="11725" y="6"/>
                    <a:pt x="11731" y="0"/>
                    <a:pt x="11737" y="0"/>
                  </a:cubicBezTo>
                  <a:close/>
                  <a:moveTo>
                    <a:pt x="11912" y="0"/>
                  </a:moveTo>
                  <a:lnTo>
                    <a:pt x="11987" y="0"/>
                  </a:lnTo>
                  <a:cubicBezTo>
                    <a:pt x="11994" y="0"/>
                    <a:pt x="12000" y="6"/>
                    <a:pt x="12000" y="12"/>
                  </a:cubicBezTo>
                  <a:cubicBezTo>
                    <a:pt x="12000" y="19"/>
                    <a:pt x="11994" y="25"/>
                    <a:pt x="11987" y="25"/>
                  </a:cubicBezTo>
                  <a:lnTo>
                    <a:pt x="11912" y="25"/>
                  </a:lnTo>
                  <a:cubicBezTo>
                    <a:pt x="11906" y="25"/>
                    <a:pt x="11900" y="19"/>
                    <a:pt x="11900" y="12"/>
                  </a:cubicBezTo>
                  <a:cubicBezTo>
                    <a:pt x="11900" y="6"/>
                    <a:pt x="11906" y="0"/>
                    <a:pt x="11912" y="0"/>
                  </a:cubicBezTo>
                  <a:close/>
                  <a:moveTo>
                    <a:pt x="12087" y="0"/>
                  </a:moveTo>
                  <a:lnTo>
                    <a:pt x="12162" y="0"/>
                  </a:lnTo>
                  <a:cubicBezTo>
                    <a:pt x="12169" y="0"/>
                    <a:pt x="12175" y="6"/>
                    <a:pt x="12175" y="12"/>
                  </a:cubicBezTo>
                  <a:cubicBezTo>
                    <a:pt x="12175" y="19"/>
                    <a:pt x="12169" y="25"/>
                    <a:pt x="12162" y="25"/>
                  </a:cubicBezTo>
                  <a:lnTo>
                    <a:pt x="12087" y="25"/>
                  </a:lnTo>
                  <a:cubicBezTo>
                    <a:pt x="12081" y="25"/>
                    <a:pt x="12075" y="19"/>
                    <a:pt x="12075" y="12"/>
                  </a:cubicBezTo>
                  <a:cubicBezTo>
                    <a:pt x="12075" y="6"/>
                    <a:pt x="12081" y="0"/>
                    <a:pt x="12087" y="0"/>
                  </a:cubicBezTo>
                  <a:close/>
                  <a:moveTo>
                    <a:pt x="12262" y="0"/>
                  </a:moveTo>
                  <a:lnTo>
                    <a:pt x="12337" y="0"/>
                  </a:lnTo>
                  <a:cubicBezTo>
                    <a:pt x="12344" y="0"/>
                    <a:pt x="12350" y="6"/>
                    <a:pt x="12350" y="12"/>
                  </a:cubicBezTo>
                  <a:cubicBezTo>
                    <a:pt x="12350" y="19"/>
                    <a:pt x="12344" y="25"/>
                    <a:pt x="12337" y="25"/>
                  </a:cubicBezTo>
                  <a:lnTo>
                    <a:pt x="12262" y="25"/>
                  </a:lnTo>
                  <a:cubicBezTo>
                    <a:pt x="12256" y="25"/>
                    <a:pt x="12250" y="19"/>
                    <a:pt x="12250" y="12"/>
                  </a:cubicBezTo>
                  <a:cubicBezTo>
                    <a:pt x="12250" y="6"/>
                    <a:pt x="12256" y="0"/>
                    <a:pt x="12262" y="0"/>
                  </a:cubicBezTo>
                  <a:close/>
                  <a:moveTo>
                    <a:pt x="12437" y="0"/>
                  </a:moveTo>
                  <a:lnTo>
                    <a:pt x="12512" y="0"/>
                  </a:lnTo>
                  <a:cubicBezTo>
                    <a:pt x="12519" y="0"/>
                    <a:pt x="12525" y="6"/>
                    <a:pt x="12525" y="12"/>
                  </a:cubicBezTo>
                  <a:cubicBezTo>
                    <a:pt x="12525" y="19"/>
                    <a:pt x="12519" y="25"/>
                    <a:pt x="12512" y="25"/>
                  </a:cubicBezTo>
                  <a:lnTo>
                    <a:pt x="12437" y="25"/>
                  </a:lnTo>
                  <a:cubicBezTo>
                    <a:pt x="12431" y="25"/>
                    <a:pt x="12425" y="19"/>
                    <a:pt x="12425" y="12"/>
                  </a:cubicBezTo>
                  <a:cubicBezTo>
                    <a:pt x="12425" y="6"/>
                    <a:pt x="12431" y="0"/>
                    <a:pt x="12437" y="0"/>
                  </a:cubicBezTo>
                  <a:close/>
                  <a:moveTo>
                    <a:pt x="12612" y="0"/>
                  </a:moveTo>
                  <a:lnTo>
                    <a:pt x="12687" y="0"/>
                  </a:lnTo>
                  <a:cubicBezTo>
                    <a:pt x="12694" y="0"/>
                    <a:pt x="12700" y="6"/>
                    <a:pt x="12700" y="12"/>
                  </a:cubicBezTo>
                  <a:cubicBezTo>
                    <a:pt x="12700" y="19"/>
                    <a:pt x="12694" y="25"/>
                    <a:pt x="12687" y="25"/>
                  </a:cubicBezTo>
                  <a:lnTo>
                    <a:pt x="12612" y="25"/>
                  </a:lnTo>
                  <a:cubicBezTo>
                    <a:pt x="12606" y="25"/>
                    <a:pt x="12600" y="19"/>
                    <a:pt x="12600" y="12"/>
                  </a:cubicBezTo>
                  <a:cubicBezTo>
                    <a:pt x="12600" y="6"/>
                    <a:pt x="12606" y="0"/>
                    <a:pt x="12612" y="0"/>
                  </a:cubicBezTo>
                  <a:close/>
                  <a:moveTo>
                    <a:pt x="12787" y="0"/>
                  </a:moveTo>
                  <a:lnTo>
                    <a:pt x="12862" y="0"/>
                  </a:lnTo>
                  <a:cubicBezTo>
                    <a:pt x="12869" y="0"/>
                    <a:pt x="12875" y="6"/>
                    <a:pt x="12875" y="12"/>
                  </a:cubicBezTo>
                  <a:cubicBezTo>
                    <a:pt x="12875" y="19"/>
                    <a:pt x="12869" y="25"/>
                    <a:pt x="12862" y="25"/>
                  </a:cubicBezTo>
                  <a:lnTo>
                    <a:pt x="12787" y="25"/>
                  </a:lnTo>
                  <a:cubicBezTo>
                    <a:pt x="12781" y="25"/>
                    <a:pt x="12775" y="19"/>
                    <a:pt x="12775" y="12"/>
                  </a:cubicBezTo>
                  <a:cubicBezTo>
                    <a:pt x="12775" y="6"/>
                    <a:pt x="12781" y="0"/>
                    <a:pt x="12787" y="0"/>
                  </a:cubicBezTo>
                  <a:close/>
                  <a:moveTo>
                    <a:pt x="12962" y="0"/>
                  </a:moveTo>
                  <a:lnTo>
                    <a:pt x="13037" y="0"/>
                  </a:lnTo>
                  <a:cubicBezTo>
                    <a:pt x="13044" y="0"/>
                    <a:pt x="13050" y="6"/>
                    <a:pt x="13050" y="12"/>
                  </a:cubicBezTo>
                  <a:cubicBezTo>
                    <a:pt x="13050" y="19"/>
                    <a:pt x="13044" y="25"/>
                    <a:pt x="13037" y="25"/>
                  </a:cubicBezTo>
                  <a:lnTo>
                    <a:pt x="12962" y="25"/>
                  </a:lnTo>
                  <a:cubicBezTo>
                    <a:pt x="12956" y="25"/>
                    <a:pt x="12950" y="19"/>
                    <a:pt x="12950" y="12"/>
                  </a:cubicBezTo>
                  <a:cubicBezTo>
                    <a:pt x="12950" y="6"/>
                    <a:pt x="12956" y="0"/>
                    <a:pt x="12962" y="0"/>
                  </a:cubicBezTo>
                  <a:close/>
                  <a:moveTo>
                    <a:pt x="13137" y="0"/>
                  </a:moveTo>
                  <a:lnTo>
                    <a:pt x="13212" y="0"/>
                  </a:lnTo>
                  <a:cubicBezTo>
                    <a:pt x="13219" y="0"/>
                    <a:pt x="13225" y="6"/>
                    <a:pt x="13225" y="12"/>
                  </a:cubicBezTo>
                  <a:cubicBezTo>
                    <a:pt x="13225" y="19"/>
                    <a:pt x="13219" y="25"/>
                    <a:pt x="13212" y="25"/>
                  </a:cubicBezTo>
                  <a:lnTo>
                    <a:pt x="13137" y="25"/>
                  </a:lnTo>
                  <a:cubicBezTo>
                    <a:pt x="13131" y="25"/>
                    <a:pt x="13125" y="19"/>
                    <a:pt x="13125" y="12"/>
                  </a:cubicBezTo>
                  <a:cubicBezTo>
                    <a:pt x="13125" y="6"/>
                    <a:pt x="13131" y="0"/>
                    <a:pt x="13137" y="0"/>
                  </a:cubicBezTo>
                  <a:close/>
                  <a:moveTo>
                    <a:pt x="13312" y="0"/>
                  </a:moveTo>
                  <a:lnTo>
                    <a:pt x="13387" y="0"/>
                  </a:lnTo>
                  <a:cubicBezTo>
                    <a:pt x="13394" y="0"/>
                    <a:pt x="13400" y="6"/>
                    <a:pt x="13400" y="12"/>
                  </a:cubicBezTo>
                  <a:cubicBezTo>
                    <a:pt x="13400" y="19"/>
                    <a:pt x="13394" y="25"/>
                    <a:pt x="13387" y="25"/>
                  </a:cubicBezTo>
                  <a:lnTo>
                    <a:pt x="13312" y="25"/>
                  </a:lnTo>
                  <a:cubicBezTo>
                    <a:pt x="13306" y="25"/>
                    <a:pt x="13300" y="19"/>
                    <a:pt x="13300" y="12"/>
                  </a:cubicBezTo>
                  <a:cubicBezTo>
                    <a:pt x="13300" y="6"/>
                    <a:pt x="13306" y="0"/>
                    <a:pt x="13312" y="0"/>
                  </a:cubicBezTo>
                  <a:close/>
                  <a:moveTo>
                    <a:pt x="13487" y="0"/>
                  </a:moveTo>
                  <a:lnTo>
                    <a:pt x="13562" y="0"/>
                  </a:lnTo>
                  <a:cubicBezTo>
                    <a:pt x="13569" y="0"/>
                    <a:pt x="13575" y="6"/>
                    <a:pt x="13575" y="12"/>
                  </a:cubicBezTo>
                  <a:cubicBezTo>
                    <a:pt x="13575" y="19"/>
                    <a:pt x="13569" y="25"/>
                    <a:pt x="13562" y="25"/>
                  </a:cubicBezTo>
                  <a:lnTo>
                    <a:pt x="13487" y="25"/>
                  </a:lnTo>
                  <a:cubicBezTo>
                    <a:pt x="13481" y="25"/>
                    <a:pt x="13475" y="19"/>
                    <a:pt x="13475" y="12"/>
                  </a:cubicBezTo>
                  <a:cubicBezTo>
                    <a:pt x="13475" y="6"/>
                    <a:pt x="13481" y="0"/>
                    <a:pt x="13487" y="0"/>
                  </a:cubicBezTo>
                  <a:close/>
                  <a:moveTo>
                    <a:pt x="13662" y="0"/>
                  </a:moveTo>
                  <a:lnTo>
                    <a:pt x="13737" y="0"/>
                  </a:lnTo>
                  <a:cubicBezTo>
                    <a:pt x="13744" y="0"/>
                    <a:pt x="13750" y="6"/>
                    <a:pt x="13750" y="12"/>
                  </a:cubicBezTo>
                  <a:cubicBezTo>
                    <a:pt x="13750" y="19"/>
                    <a:pt x="13744" y="25"/>
                    <a:pt x="13737" y="25"/>
                  </a:cubicBezTo>
                  <a:lnTo>
                    <a:pt x="13662" y="25"/>
                  </a:lnTo>
                  <a:cubicBezTo>
                    <a:pt x="13656" y="25"/>
                    <a:pt x="13650" y="19"/>
                    <a:pt x="13650" y="12"/>
                  </a:cubicBezTo>
                  <a:cubicBezTo>
                    <a:pt x="13650" y="6"/>
                    <a:pt x="13656" y="0"/>
                    <a:pt x="13662" y="0"/>
                  </a:cubicBezTo>
                  <a:close/>
                  <a:moveTo>
                    <a:pt x="13837" y="0"/>
                  </a:moveTo>
                  <a:lnTo>
                    <a:pt x="13912" y="0"/>
                  </a:lnTo>
                  <a:cubicBezTo>
                    <a:pt x="13919" y="0"/>
                    <a:pt x="13925" y="6"/>
                    <a:pt x="13925" y="12"/>
                  </a:cubicBezTo>
                  <a:cubicBezTo>
                    <a:pt x="13925" y="19"/>
                    <a:pt x="13919" y="25"/>
                    <a:pt x="13912" y="25"/>
                  </a:cubicBezTo>
                  <a:lnTo>
                    <a:pt x="13837" y="25"/>
                  </a:lnTo>
                  <a:cubicBezTo>
                    <a:pt x="13831" y="25"/>
                    <a:pt x="13825" y="19"/>
                    <a:pt x="13825" y="12"/>
                  </a:cubicBezTo>
                  <a:cubicBezTo>
                    <a:pt x="13825" y="6"/>
                    <a:pt x="13831" y="0"/>
                    <a:pt x="13837" y="0"/>
                  </a:cubicBezTo>
                  <a:close/>
                  <a:moveTo>
                    <a:pt x="14012" y="0"/>
                  </a:moveTo>
                  <a:lnTo>
                    <a:pt x="14087" y="0"/>
                  </a:lnTo>
                  <a:cubicBezTo>
                    <a:pt x="14094" y="0"/>
                    <a:pt x="14100" y="6"/>
                    <a:pt x="14100" y="12"/>
                  </a:cubicBezTo>
                  <a:cubicBezTo>
                    <a:pt x="14100" y="19"/>
                    <a:pt x="14094" y="25"/>
                    <a:pt x="14087" y="25"/>
                  </a:cubicBezTo>
                  <a:lnTo>
                    <a:pt x="14012" y="25"/>
                  </a:lnTo>
                  <a:cubicBezTo>
                    <a:pt x="14006" y="25"/>
                    <a:pt x="14000" y="19"/>
                    <a:pt x="14000" y="12"/>
                  </a:cubicBezTo>
                  <a:cubicBezTo>
                    <a:pt x="14000" y="6"/>
                    <a:pt x="14006" y="0"/>
                    <a:pt x="14012" y="0"/>
                  </a:cubicBezTo>
                  <a:close/>
                  <a:moveTo>
                    <a:pt x="14187" y="0"/>
                  </a:moveTo>
                  <a:lnTo>
                    <a:pt x="14262" y="0"/>
                  </a:lnTo>
                  <a:cubicBezTo>
                    <a:pt x="14269" y="0"/>
                    <a:pt x="14275" y="6"/>
                    <a:pt x="14275" y="12"/>
                  </a:cubicBezTo>
                  <a:cubicBezTo>
                    <a:pt x="14275" y="19"/>
                    <a:pt x="14269" y="25"/>
                    <a:pt x="14262" y="25"/>
                  </a:cubicBezTo>
                  <a:lnTo>
                    <a:pt x="14187" y="25"/>
                  </a:lnTo>
                  <a:cubicBezTo>
                    <a:pt x="14181" y="25"/>
                    <a:pt x="14175" y="19"/>
                    <a:pt x="14175" y="12"/>
                  </a:cubicBezTo>
                  <a:cubicBezTo>
                    <a:pt x="14175" y="6"/>
                    <a:pt x="14181" y="0"/>
                    <a:pt x="14187" y="0"/>
                  </a:cubicBezTo>
                  <a:close/>
                  <a:moveTo>
                    <a:pt x="14362" y="0"/>
                  </a:moveTo>
                  <a:lnTo>
                    <a:pt x="14437" y="0"/>
                  </a:lnTo>
                  <a:cubicBezTo>
                    <a:pt x="14444" y="0"/>
                    <a:pt x="14450" y="6"/>
                    <a:pt x="14450" y="12"/>
                  </a:cubicBezTo>
                  <a:cubicBezTo>
                    <a:pt x="14450" y="19"/>
                    <a:pt x="14444" y="25"/>
                    <a:pt x="14437" y="25"/>
                  </a:cubicBezTo>
                  <a:lnTo>
                    <a:pt x="14362" y="25"/>
                  </a:lnTo>
                  <a:cubicBezTo>
                    <a:pt x="14356" y="25"/>
                    <a:pt x="14350" y="19"/>
                    <a:pt x="14350" y="12"/>
                  </a:cubicBezTo>
                  <a:cubicBezTo>
                    <a:pt x="14350" y="6"/>
                    <a:pt x="14356" y="0"/>
                    <a:pt x="14362" y="0"/>
                  </a:cubicBezTo>
                  <a:close/>
                  <a:moveTo>
                    <a:pt x="14537" y="0"/>
                  </a:moveTo>
                  <a:lnTo>
                    <a:pt x="14612" y="0"/>
                  </a:lnTo>
                  <a:cubicBezTo>
                    <a:pt x="14619" y="0"/>
                    <a:pt x="14625" y="6"/>
                    <a:pt x="14625" y="12"/>
                  </a:cubicBezTo>
                  <a:cubicBezTo>
                    <a:pt x="14625" y="19"/>
                    <a:pt x="14619" y="25"/>
                    <a:pt x="14612" y="25"/>
                  </a:cubicBezTo>
                  <a:lnTo>
                    <a:pt x="14537" y="25"/>
                  </a:lnTo>
                  <a:cubicBezTo>
                    <a:pt x="14531" y="25"/>
                    <a:pt x="14525" y="19"/>
                    <a:pt x="14525" y="12"/>
                  </a:cubicBezTo>
                  <a:cubicBezTo>
                    <a:pt x="14525" y="6"/>
                    <a:pt x="14531" y="0"/>
                    <a:pt x="14537" y="0"/>
                  </a:cubicBezTo>
                  <a:close/>
                  <a:moveTo>
                    <a:pt x="14712" y="0"/>
                  </a:moveTo>
                  <a:lnTo>
                    <a:pt x="14787" y="0"/>
                  </a:lnTo>
                  <a:cubicBezTo>
                    <a:pt x="14794" y="0"/>
                    <a:pt x="14800" y="6"/>
                    <a:pt x="14800" y="12"/>
                  </a:cubicBezTo>
                  <a:cubicBezTo>
                    <a:pt x="14800" y="19"/>
                    <a:pt x="14794" y="25"/>
                    <a:pt x="14787" y="25"/>
                  </a:cubicBezTo>
                  <a:lnTo>
                    <a:pt x="14712" y="25"/>
                  </a:lnTo>
                  <a:cubicBezTo>
                    <a:pt x="14706" y="25"/>
                    <a:pt x="14700" y="19"/>
                    <a:pt x="14700" y="12"/>
                  </a:cubicBezTo>
                  <a:cubicBezTo>
                    <a:pt x="14700" y="6"/>
                    <a:pt x="14706" y="0"/>
                    <a:pt x="14712" y="0"/>
                  </a:cubicBezTo>
                  <a:close/>
                  <a:moveTo>
                    <a:pt x="14887" y="0"/>
                  </a:moveTo>
                  <a:lnTo>
                    <a:pt x="14962" y="0"/>
                  </a:lnTo>
                  <a:cubicBezTo>
                    <a:pt x="14969" y="0"/>
                    <a:pt x="14975" y="6"/>
                    <a:pt x="14975" y="12"/>
                  </a:cubicBezTo>
                  <a:cubicBezTo>
                    <a:pt x="14975" y="19"/>
                    <a:pt x="14969" y="25"/>
                    <a:pt x="14962" y="25"/>
                  </a:cubicBezTo>
                  <a:lnTo>
                    <a:pt x="14887" y="25"/>
                  </a:lnTo>
                  <a:cubicBezTo>
                    <a:pt x="14881" y="25"/>
                    <a:pt x="14875" y="19"/>
                    <a:pt x="14875" y="12"/>
                  </a:cubicBezTo>
                  <a:cubicBezTo>
                    <a:pt x="14875" y="6"/>
                    <a:pt x="14881" y="0"/>
                    <a:pt x="14887" y="0"/>
                  </a:cubicBezTo>
                  <a:close/>
                  <a:moveTo>
                    <a:pt x="15062" y="0"/>
                  </a:moveTo>
                  <a:lnTo>
                    <a:pt x="15137" y="0"/>
                  </a:lnTo>
                  <a:cubicBezTo>
                    <a:pt x="15144" y="0"/>
                    <a:pt x="15150" y="6"/>
                    <a:pt x="15150" y="12"/>
                  </a:cubicBezTo>
                  <a:cubicBezTo>
                    <a:pt x="15150" y="19"/>
                    <a:pt x="15144" y="25"/>
                    <a:pt x="15137" y="25"/>
                  </a:cubicBezTo>
                  <a:lnTo>
                    <a:pt x="15062" y="25"/>
                  </a:lnTo>
                  <a:cubicBezTo>
                    <a:pt x="15056" y="25"/>
                    <a:pt x="15050" y="19"/>
                    <a:pt x="15050" y="12"/>
                  </a:cubicBezTo>
                  <a:cubicBezTo>
                    <a:pt x="15050" y="6"/>
                    <a:pt x="15056" y="0"/>
                    <a:pt x="15062" y="0"/>
                  </a:cubicBezTo>
                  <a:close/>
                  <a:moveTo>
                    <a:pt x="15237" y="0"/>
                  </a:moveTo>
                  <a:lnTo>
                    <a:pt x="15312" y="0"/>
                  </a:lnTo>
                  <a:cubicBezTo>
                    <a:pt x="15319" y="0"/>
                    <a:pt x="15325" y="6"/>
                    <a:pt x="15325" y="12"/>
                  </a:cubicBezTo>
                  <a:cubicBezTo>
                    <a:pt x="15325" y="19"/>
                    <a:pt x="15319" y="25"/>
                    <a:pt x="15312" y="25"/>
                  </a:cubicBezTo>
                  <a:lnTo>
                    <a:pt x="15237" y="25"/>
                  </a:lnTo>
                  <a:cubicBezTo>
                    <a:pt x="15231" y="25"/>
                    <a:pt x="15225" y="19"/>
                    <a:pt x="15225" y="12"/>
                  </a:cubicBezTo>
                  <a:cubicBezTo>
                    <a:pt x="15225" y="6"/>
                    <a:pt x="15231" y="0"/>
                    <a:pt x="15237" y="0"/>
                  </a:cubicBezTo>
                  <a:close/>
                  <a:moveTo>
                    <a:pt x="15412" y="0"/>
                  </a:moveTo>
                  <a:lnTo>
                    <a:pt x="15487" y="0"/>
                  </a:lnTo>
                  <a:cubicBezTo>
                    <a:pt x="15494" y="0"/>
                    <a:pt x="15500" y="6"/>
                    <a:pt x="15500" y="12"/>
                  </a:cubicBezTo>
                  <a:cubicBezTo>
                    <a:pt x="15500" y="19"/>
                    <a:pt x="15494" y="25"/>
                    <a:pt x="15487" y="25"/>
                  </a:cubicBezTo>
                  <a:lnTo>
                    <a:pt x="15412" y="25"/>
                  </a:lnTo>
                  <a:cubicBezTo>
                    <a:pt x="15406" y="25"/>
                    <a:pt x="15400" y="19"/>
                    <a:pt x="15400" y="12"/>
                  </a:cubicBezTo>
                  <a:cubicBezTo>
                    <a:pt x="15400" y="6"/>
                    <a:pt x="15406" y="0"/>
                    <a:pt x="15412" y="0"/>
                  </a:cubicBezTo>
                  <a:close/>
                  <a:moveTo>
                    <a:pt x="15587" y="0"/>
                  </a:moveTo>
                  <a:lnTo>
                    <a:pt x="15662" y="0"/>
                  </a:lnTo>
                  <a:cubicBezTo>
                    <a:pt x="15669" y="0"/>
                    <a:pt x="15675" y="6"/>
                    <a:pt x="15675" y="12"/>
                  </a:cubicBezTo>
                  <a:cubicBezTo>
                    <a:pt x="15675" y="19"/>
                    <a:pt x="15669" y="25"/>
                    <a:pt x="15662" y="25"/>
                  </a:cubicBezTo>
                  <a:lnTo>
                    <a:pt x="15587" y="25"/>
                  </a:lnTo>
                  <a:cubicBezTo>
                    <a:pt x="15581" y="25"/>
                    <a:pt x="15575" y="19"/>
                    <a:pt x="15575" y="12"/>
                  </a:cubicBezTo>
                  <a:cubicBezTo>
                    <a:pt x="15575" y="6"/>
                    <a:pt x="15581" y="0"/>
                    <a:pt x="15587" y="0"/>
                  </a:cubicBezTo>
                  <a:close/>
                  <a:moveTo>
                    <a:pt x="15762" y="0"/>
                  </a:moveTo>
                  <a:lnTo>
                    <a:pt x="15837" y="0"/>
                  </a:lnTo>
                  <a:cubicBezTo>
                    <a:pt x="15844" y="0"/>
                    <a:pt x="15850" y="6"/>
                    <a:pt x="15850" y="12"/>
                  </a:cubicBezTo>
                  <a:cubicBezTo>
                    <a:pt x="15850" y="19"/>
                    <a:pt x="15844" y="25"/>
                    <a:pt x="15837" y="25"/>
                  </a:cubicBezTo>
                  <a:lnTo>
                    <a:pt x="15762" y="25"/>
                  </a:lnTo>
                  <a:cubicBezTo>
                    <a:pt x="15756" y="25"/>
                    <a:pt x="15750" y="19"/>
                    <a:pt x="15750" y="12"/>
                  </a:cubicBezTo>
                  <a:cubicBezTo>
                    <a:pt x="15750" y="6"/>
                    <a:pt x="15756" y="0"/>
                    <a:pt x="15762" y="0"/>
                  </a:cubicBezTo>
                  <a:close/>
                  <a:moveTo>
                    <a:pt x="15937" y="0"/>
                  </a:moveTo>
                  <a:lnTo>
                    <a:pt x="16012" y="0"/>
                  </a:lnTo>
                  <a:cubicBezTo>
                    <a:pt x="16019" y="0"/>
                    <a:pt x="16025" y="6"/>
                    <a:pt x="16025" y="12"/>
                  </a:cubicBezTo>
                  <a:cubicBezTo>
                    <a:pt x="16025" y="19"/>
                    <a:pt x="16019" y="25"/>
                    <a:pt x="16012" y="25"/>
                  </a:cubicBezTo>
                  <a:lnTo>
                    <a:pt x="15937" y="25"/>
                  </a:lnTo>
                  <a:cubicBezTo>
                    <a:pt x="15931" y="25"/>
                    <a:pt x="15925" y="19"/>
                    <a:pt x="15925" y="12"/>
                  </a:cubicBezTo>
                  <a:cubicBezTo>
                    <a:pt x="15925" y="6"/>
                    <a:pt x="15931" y="0"/>
                    <a:pt x="15937" y="0"/>
                  </a:cubicBezTo>
                  <a:close/>
                  <a:moveTo>
                    <a:pt x="16112" y="0"/>
                  </a:moveTo>
                  <a:lnTo>
                    <a:pt x="16187" y="0"/>
                  </a:lnTo>
                  <a:cubicBezTo>
                    <a:pt x="16194" y="0"/>
                    <a:pt x="16200" y="6"/>
                    <a:pt x="16200" y="12"/>
                  </a:cubicBezTo>
                  <a:cubicBezTo>
                    <a:pt x="16200" y="19"/>
                    <a:pt x="16194" y="25"/>
                    <a:pt x="16187" y="25"/>
                  </a:cubicBezTo>
                  <a:lnTo>
                    <a:pt x="16112" y="25"/>
                  </a:lnTo>
                  <a:cubicBezTo>
                    <a:pt x="16106" y="25"/>
                    <a:pt x="16100" y="19"/>
                    <a:pt x="16100" y="12"/>
                  </a:cubicBezTo>
                  <a:cubicBezTo>
                    <a:pt x="16100" y="6"/>
                    <a:pt x="16106" y="0"/>
                    <a:pt x="16112" y="0"/>
                  </a:cubicBezTo>
                  <a:close/>
                  <a:moveTo>
                    <a:pt x="16287" y="0"/>
                  </a:moveTo>
                  <a:lnTo>
                    <a:pt x="16362" y="0"/>
                  </a:lnTo>
                  <a:cubicBezTo>
                    <a:pt x="16369" y="0"/>
                    <a:pt x="16375" y="6"/>
                    <a:pt x="16375" y="12"/>
                  </a:cubicBezTo>
                  <a:cubicBezTo>
                    <a:pt x="16375" y="19"/>
                    <a:pt x="16369" y="25"/>
                    <a:pt x="16362" y="25"/>
                  </a:cubicBezTo>
                  <a:lnTo>
                    <a:pt x="16287" y="25"/>
                  </a:lnTo>
                  <a:cubicBezTo>
                    <a:pt x="16281" y="25"/>
                    <a:pt x="16275" y="19"/>
                    <a:pt x="16275" y="12"/>
                  </a:cubicBezTo>
                  <a:cubicBezTo>
                    <a:pt x="16275" y="6"/>
                    <a:pt x="16281" y="0"/>
                    <a:pt x="16287" y="0"/>
                  </a:cubicBezTo>
                  <a:close/>
                  <a:moveTo>
                    <a:pt x="16462" y="0"/>
                  </a:moveTo>
                  <a:lnTo>
                    <a:pt x="16537" y="0"/>
                  </a:lnTo>
                  <a:cubicBezTo>
                    <a:pt x="16544" y="0"/>
                    <a:pt x="16550" y="6"/>
                    <a:pt x="16550" y="12"/>
                  </a:cubicBezTo>
                  <a:cubicBezTo>
                    <a:pt x="16550" y="19"/>
                    <a:pt x="16544" y="25"/>
                    <a:pt x="16537" y="25"/>
                  </a:cubicBezTo>
                  <a:lnTo>
                    <a:pt x="16462" y="25"/>
                  </a:lnTo>
                  <a:cubicBezTo>
                    <a:pt x="16456" y="25"/>
                    <a:pt x="16450" y="19"/>
                    <a:pt x="16450" y="12"/>
                  </a:cubicBezTo>
                  <a:cubicBezTo>
                    <a:pt x="16450" y="6"/>
                    <a:pt x="16456" y="0"/>
                    <a:pt x="16462" y="0"/>
                  </a:cubicBezTo>
                  <a:close/>
                  <a:moveTo>
                    <a:pt x="16637" y="0"/>
                  </a:moveTo>
                  <a:lnTo>
                    <a:pt x="16712" y="0"/>
                  </a:lnTo>
                  <a:cubicBezTo>
                    <a:pt x="16719" y="0"/>
                    <a:pt x="16725" y="6"/>
                    <a:pt x="16725" y="12"/>
                  </a:cubicBezTo>
                  <a:cubicBezTo>
                    <a:pt x="16725" y="19"/>
                    <a:pt x="16719" y="25"/>
                    <a:pt x="16712" y="25"/>
                  </a:cubicBezTo>
                  <a:lnTo>
                    <a:pt x="16637" y="25"/>
                  </a:lnTo>
                  <a:cubicBezTo>
                    <a:pt x="16631" y="25"/>
                    <a:pt x="16625" y="19"/>
                    <a:pt x="16625" y="12"/>
                  </a:cubicBezTo>
                  <a:cubicBezTo>
                    <a:pt x="16625" y="6"/>
                    <a:pt x="16631" y="0"/>
                    <a:pt x="16637" y="0"/>
                  </a:cubicBezTo>
                  <a:close/>
                  <a:moveTo>
                    <a:pt x="16812" y="0"/>
                  </a:moveTo>
                  <a:lnTo>
                    <a:pt x="16887" y="0"/>
                  </a:lnTo>
                  <a:cubicBezTo>
                    <a:pt x="16894" y="0"/>
                    <a:pt x="16900" y="6"/>
                    <a:pt x="16900" y="12"/>
                  </a:cubicBezTo>
                  <a:cubicBezTo>
                    <a:pt x="16900" y="19"/>
                    <a:pt x="16894" y="25"/>
                    <a:pt x="16887" y="25"/>
                  </a:cubicBezTo>
                  <a:lnTo>
                    <a:pt x="16812" y="25"/>
                  </a:lnTo>
                  <a:cubicBezTo>
                    <a:pt x="16806" y="25"/>
                    <a:pt x="16800" y="19"/>
                    <a:pt x="16800" y="12"/>
                  </a:cubicBezTo>
                  <a:cubicBezTo>
                    <a:pt x="16800" y="6"/>
                    <a:pt x="16806" y="0"/>
                    <a:pt x="16812" y="0"/>
                  </a:cubicBezTo>
                  <a:close/>
                  <a:moveTo>
                    <a:pt x="16987" y="0"/>
                  </a:moveTo>
                  <a:lnTo>
                    <a:pt x="17062" y="0"/>
                  </a:lnTo>
                  <a:cubicBezTo>
                    <a:pt x="17069" y="0"/>
                    <a:pt x="17075" y="6"/>
                    <a:pt x="17075" y="12"/>
                  </a:cubicBezTo>
                  <a:cubicBezTo>
                    <a:pt x="17075" y="19"/>
                    <a:pt x="17069" y="25"/>
                    <a:pt x="17062" y="25"/>
                  </a:cubicBezTo>
                  <a:lnTo>
                    <a:pt x="16987" y="25"/>
                  </a:lnTo>
                  <a:cubicBezTo>
                    <a:pt x="16981" y="25"/>
                    <a:pt x="16975" y="19"/>
                    <a:pt x="16975" y="12"/>
                  </a:cubicBezTo>
                  <a:cubicBezTo>
                    <a:pt x="16975" y="6"/>
                    <a:pt x="16981" y="0"/>
                    <a:pt x="16987" y="0"/>
                  </a:cubicBezTo>
                  <a:close/>
                  <a:moveTo>
                    <a:pt x="17162" y="0"/>
                  </a:moveTo>
                  <a:lnTo>
                    <a:pt x="17237" y="0"/>
                  </a:lnTo>
                  <a:cubicBezTo>
                    <a:pt x="17244" y="0"/>
                    <a:pt x="17250" y="6"/>
                    <a:pt x="17250" y="12"/>
                  </a:cubicBezTo>
                  <a:cubicBezTo>
                    <a:pt x="17250" y="19"/>
                    <a:pt x="17244" y="25"/>
                    <a:pt x="17237" y="25"/>
                  </a:cubicBezTo>
                  <a:lnTo>
                    <a:pt x="17162" y="25"/>
                  </a:lnTo>
                  <a:cubicBezTo>
                    <a:pt x="17156" y="25"/>
                    <a:pt x="17150" y="19"/>
                    <a:pt x="17150" y="12"/>
                  </a:cubicBezTo>
                  <a:cubicBezTo>
                    <a:pt x="17150" y="6"/>
                    <a:pt x="17156" y="0"/>
                    <a:pt x="17162" y="0"/>
                  </a:cubicBezTo>
                  <a:close/>
                  <a:moveTo>
                    <a:pt x="17337" y="0"/>
                  </a:moveTo>
                  <a:lnTo>
                    <a:pt x="17412" y="0"/>
                  </a:lnTo>
                  <a:cubicBezTo>
                    <a:pt x="17419" y="0"/>
                    <a:pt x="17425" y="6"/>
                    <a:pt x="17425" y="12"/>
                  </a:cubicBezTo>
                  <a:cubicBezTo>
                    <a:pt x="17425" y="19"/>
                    <a:pt x="17419" y="25"/>
                    <a:pt x="17412" y="25"/>
                  </a:cubicBezTo>
                  <a:lnTo>
                    <a:pt x="17337" y="25"/>
                  </a:lnTo>
                  <a:cubicBezTo>
                    <a:pt x="17331" y="25"/>
                    <a:pt x="17325" y="19"/>
                    <a:pt x="17325" y="12"/>
                  </a:cubicBezTo>
                  <a:cubicBezTo>
                    <a:pt x="17325" y="6"/>
                    <a:pt x="17331" y="0"/>
                    <a:pt x="17337" y="0"/>
                  </a:cubicBezTo>
                  <a:close/>
                  <a:moveTo>
                    <a:pt x="17512" y="0"/>
                  </a:moveTo>
                  <a:lnTo>
                    <a:pt x="17587" y="0"/>
                  </a:lnTo>
                  <a:cubicBezTo>
                    <a:pt x="17594" y="0"/>
                    <a:pt x="17600" y="6"/>
                    <a:pt x="17600" y="12"/>
                  </a:cubicBezTo>
                  <a:cubicBezTo>
                    <a:pt x="17600" y="19"/>
                    <a:pt x="17594" y="25"/>
                    <a:pt x="17587" y="25"/>
                  </a:cubicBezTo>
                  <a:lnTo>
                    <a:pt x="17512" y="25"/>
                  </a:lnTo>
                  <a:cubicBezTo>
                    <a:pt x="17506" y="25"/>
                    <a:pt x="17500" y="19"/>
                    <a:pt x="17500" y="12"/>
                  </a:cubicBezTo>
                  <a:cubicBezTo>
                    <a:pt x="17500" y="6"/>
                    <a:pt x="17506" y="0"/>
                    <a:pt x="17512" y="0"/>
                  </a:cubicBezTo>
                  <a:close/>
                  <a:moveTo>
                    <a:pt x="17687" y="0"/>
                  </a:moveTo>
                  <a:lnTo>
                    <a:pt x="17762" y="0"/>
                  </a:lnTo>
                  <a:cubicBezTo>
                    <a:pt x="17769" y="0"/>
                    <a:pt x="17775" y="6"/>
                    <a:pt x="17775" y="12"/>
                  </a:cubicBezTo>
                  <a:cubicBezTo>
                    <a:pt x="17775" y="19"/>
                    <a:pt x="17769" y="25"/>
                    <a:pt x="17762" y="25"/>
                  </a:cubicBezTo>
                  <a:lnTo>
                    <a:pt x="17687" y="25"/>
                  </a:lnTo>
                  <a:cubicBezTo>
                    <a:pt x="17681" y="25"/>
                    <a:pt x="17675" y="19"/>
                    <a:pt x="17675" y="12"/>
                  </a:cubicBezTo>
                  <a:cubicBezTo>
                    <a:pt x="17675" y="6"/>
                    <a:pt x="17681" y="0"/>
                    <a:pt x="17687" y="0"/>
                  </a:cubicBezTo>
                  <a:close/>
                  <a:moveTo>
                    <a:pt x="17862" y="0"/>
                  </a:moveTo>
                  <a:lnTo>
                    <a:pt x="17937" y="0"/>
                  </a:lnTo>
                  <a:cubicBezTo>
                    <a:pt x="17944" y="0"/>
                    <a:pt x="17950" y="6"/>
                    <a:pt x="17950" y="12"/>
                  </a:cubicBezTo>
                  <a:cubicBezTo>
                    <a:pt x="17950" y="19"/>
                    <a:pt x="17944" y="25"/>
                    <a:pt x="17937" y="25"/>
                  </a:cubicBezTo>
                  <a:lnTo>
                    <a:pt x="17862" y="25"/>
                  </a:lnTo>
                  <a:cubicBezTo>
                    <a:pt x="17856" y="25"/>
                    <a:pt x="17850" y="19"/>
                    <a:pt x="17850" y="12"/>
                  </a:cubicBezTo>
                  <a:cubicBezTo>
                    <a:pt x="17850" y="6"/>
                    <a:pt x="17856" y="0"/>
                    <a:pt x="17862" y="0"/>
                  </a:cubicBezTo>
                  <a:close/>
                  <a:moveTo>
                    <a:pt x="18037" y="0"/>
                  </a:moveTo>
                  <a:lnTo>
                    <a:pt x="18112" y="0"/>
                  </a:lnTo>
                  <a:cubicBezTo>
                    <a:pt x="18119" y="0"/>
                    <a:pt x="18125" y="6"/>
                    <a:pt x="18125" y="12"/>
                  </a:cubicBezTo>
                  <a:cubicBezTo>
                    <a:pt x="18125" y="19"/>
                    <a:pt x="18119" y="25"/>
                    <a:pt x="18112" y="25"/>
                  </a:cubicBezTo>
                  <a:lnTo>
                    <a:pt x="18037" y="25"/>
                  </a:lnTo>
                  <a:cubicBezTo>
                    <a:pt x="18031" y="25"/>
                    <a:pt x="18025" y="19"/>
                    <a:pt x="18025" y="12"/>
                  </a:cubicBezTo>
                  <a:cubicBezTo>
                    <a:pt x="18025" y="6"/>
                    <a:pt x="18031" y="0"/>
                    <a:pt x="18037" y="0"/>
                  </a:cubicBezTo>
                  <a:close/>
                  <a:moveTo>
                    <a:pt x="18212" y="0"/>
                  </a:moveTo>
                  <a:lnTo>
                    <a:pt x="18287" y="0"/>
                  </a:lnTo>
                  <a:cubicBezTo>
                    <a:pt x="18294" y="0"/>
                    <a:pt x="18300" y="6"/>
                    <a:pt x="18300" y="12"/>
                  </a:cubicBezTo>
                  <a:cubicBezTo>
                    <a:pt x="18300" y="19"/>
                    <a:pt x="18294" y="25"/>
                    <a:pt x="18287" y="25"/>
                  </a:cubicBezTo>
                  <a:lnTo>
                    <a:pt x="18212" y="25"/>
                  </a:lnTo>
                  <a:cubicBezTo>
                    <a:pt x="18206" y="25"/>
                    <a:pt x="18200" y="19"/>
                    <a:pt x="18200" y="12"/>
                  </a:cubicBezTo>
                  <a:cubicBezTo>
                    <a:pt x="18200" y="6"/>
                    <a:pt x="18206" y="0"/>
                    <a:pt x="18212" y="0"/>
                  </a:cubicBezTo>
                  <a:close/>
                  <a:moveTo>
                    <a:pt x="18387" y="0"/>
                  </a:moveTo>
                  <a:lnTo>
                    <a:pt x="18462" y="0"/>
                  </a:lnTo>
                  <a:cubicBezTo>
                    <a:pt x="18469" y="0"/>
                    <a:pt x="18475" y="6"/>
                    <a:pt x="18475" y="12"/>
                  </a:cubicBezTo>
                  <a:cubicBezTo>
                    <a:pt x="18475" y="19"/>
                    <a:pt x="18469" y="25"/>
                    <a:pt x="18462" y="25"/>
                  </a:cubicBezTo>
                  <a:lnTo>
                    <a:pt x="18387" y="25"/>
                  </a:lnTo>
                  <a:cubicBezTo>
                    <a:pt x="18381" y="25"/>
                    <a:pt x="18375" y="19"/>
                    <a:pt x="18375" y="12"/>
                  </a:cubicBezTo>
                  <a:cubicBezTo>
                    <a:pt x="18375" y="6"/>
                    <a:pt x="18381" y="0"/>
                    <a:pt x="18387" y="0"/>
                  </a:cubicBezTo>
                  <a:close/>
                  <a:moveTo>
                    <a:pt x="18562" y="0"/>
                  </a:moveTo>
                  <a:lnTo>
                    <a:pt x="18637" y="0"/>
                  </a:lnTo>
                  <a:cubicBezTo>
                    <a:pt x="18644" y="0"/>
                    <a:pt x="18650" y="6"/>
                    <a:pt x="18650" y="12"/>
                  </a:cubicBezTo>
                  <a:cubicBezTo>
                    <a:pt x="18650" y="19"/>
                    <a:pt x="18644" y="25"/>
                    <a:pt x="18637" y="25"/>
                  </a:cubicBezTo>
                  <a:lnTo>
                    <a:pt x="18562" y="25"/>
                  </a:lnTo>
                  <a:cubicBezTo>
                    <a:pt x="18556" y="25"/>
                    <a:pt x="18550" y="19"/>
                    <a:pt x="18550" y="12"/>
                  </a:cubicBezTo>
                  <a:cubicBezTo>
                    <a:pt x="18550" y="6"/>
                    <a:pt x="18556" y="0"/>
                    <a:pt x="18562" y="0"/>
                  </a:cubicBezTo>
                  <a:close/>
                  <a:moveTo>
                    <a:pt x="18737" y="0"/>
                  </a:moveTo>
                  <a:lnTo>
                    <a:pt x="18812" y="0"/>
                  </a:lnTo>
                  <a:cubicBezTo>
                    <a:pt x="18819" y="0"/>
                    <a:pt x="18825" y="6"/>
                    <a:pt x="18825" y="12"/>
                  </a:cubicBezTo>
                  <a:cubicBezTo>
                    <a:pt x="18825" y="19"/>
                    <a:pt x="18819" y="25"/>
                    <a:pt x="18812" y="25"/>
                  </a:cubicBezTo>
                  <a:lnTo>
                    <a:pt x="18737" y="25"/>
                  </a:lnTo>
                  <a:cubicBezTo>
                    <a:pt x="18731" y="25"/>
                    <a:pt x="18725" y="19"/>
                    <a:pt x="18725" y="12"/>
                  </a:cubicBezTo>
                  <a:cubicBezTo>
                    <a:pt x="18725" y="6"/>
                    <a:pt x="18731" y="0"/>
                    <a:pt x="18737" y="0"/>
                  </a:cubicBezTo>
                  <a:close/>
                  <a:moveTo>
                    <a:pt x="18912" y="0"/>
                  </a:moveTo>
                  <a:lnTo>
                    <a:pt x="18987" y="0"/>
                  </a:lnTo>
                  <a:cubicBezTo>
                    <a:pt x="18994" y="0"/>
                    <a:pt x="19000" y="6"/>
                    <a:pt x="19000" y="12"/>
                  </a:cubicBezTo>
                  <a:cubicBezTo>
                    <a:pt x="19000" y="19"/>
                    <a:pt x="18994" y="25"/>
                    <a:pt x="18987" y="25"/>
                  </a:cubicBezTo>
                  <a:lnTo>
                    <a:pt x="18912" y="25"/>
                  </a:lnTo>
                  <a:cubicBezTo>
                    <a:pt x="18906" y="25"/>
                    <a:pt x="18900" y="19"/>
                    <a:pt x="18900" y="12"/>
                  </a:cubicBezTo>
                  <a:cubicBezTo>
                    <a:pt x="18900" y="6"/>
                    <a:pt x="18906" y="0"/>
                    <a:pt x="18912" y="0"/>
                  </a:cubicBezTo>
                  <a:close/>
                  <a:moveTo>
                    <a:pt x="19087" y="0"/>
                  </a:moveTo>
                  <a:lnTo>
                    <a:pt x="19162" y="0"/>
                  </a:lnTo>
                  <a:cubicBezTo>
                    <a:pt x="19169" y="0"/>
                    <a:pt x="19175" y="6"/>
                    <a:pt x="19175" y="12"/>
                  </a:cubicBezTo>
                  <a:cubicBezTo>
                    <a:pt x="19175" y="19"/>
                    <a:pt x="19169" y="25"/>
                    <a:pt x="19162" y="25"/>
                  </a:cubicBezTo>
                  <a:lnTo>
                    <a:pt x="19087" y="25"/>
                  </a:lnTo>
                  <a:cubicBezTo>
                    <a:pt x="19081" y="25"/>
                    <a:pt x="19075" y="19"/>
                    <a:pt x="19075" y="12"/>
                  </a:cubicBezTo>
                  <a:cubicBezTo>
                    <a:pt x="19075" y="6"/>
                    <a:pt x="19081" y="0"/>
                    <a:pt x="19087" y="0"/>
                  </a:cubicBezTo>
                  <a:close/>
                  <a:moveTo>
                    <a:pt x="19262" y="0"/>
                  </a:moveTo>
                  <a:lnTo>
                    <a:pt x="19337" y="0"/>
                  </a:lnTo>
                  <a:cubicBezTo>
                    <a:pt x="19344" y="0"/>
                    <a:pt x="19350" y="6"/>
                    <a:pt x="19350" y="12"/>
                  </a:cubicBezTo>
                  <a:cubicBezTo>
                    <a:pt x="19350" y="19"/>
                    <a:pt x="19344" y="25"/>
                    <a:pt x="19337" y="25"/>
                  </a:cubicBezTo>
                  <a:lnTo>
                    <a:pt x="19262" y="25"/>
                  </a:lnTo>
                  <a:cubicBezTo>
                    <a:pt x="19256" y="25"/>
                    <a:pt x="19250" y="19"/>
                    <a:pt x="19250" y="12"/>
                  </a:cubicBezTo>
                  <a:cubicBezTo>
                    <a:pt x="19250" y="6"/>
                    <a:pt x="19256" y="0"/>
                    <a:pt x="19262" y="0"/>
                  </a:cubicBezTo>
                  <a:close/>
                  <a:moveTo>
                    <a:pt x="19437" y="0"/>
                  </a:moveTo>
                  <a:lnTo>
                    <a:pt x="19512" y="0"/>
                  </a:lnTo>
                  <a:cubicBezTo>
                    <a:pt x="19519" y="0"/>
                    <a:pt x="19525" y="6"/>
                    <a:pt x="19525" y="12"/>
                  </a:cubicBezTo>
                  <a:cubicBezTo>
                    <a:pt x="19525" y="19"/>
                    <a:pt x="19519" y="25"/>
                    <a:pt x="19512" y="25"/>
                  </a:cubicBezTo>
                  <a:lnTo>
                    <a:pt x="19437" y="25"/>
                  </a:lnTo>
                  <a:cubicBezTo>
                    <a:pt x="19431" y="25"/>
                    <a:pt x="19425" y="19"/>
                    <a:pt x="19425" y="12"/>
                  </a:cubicBezTo>
                  <a:cubicBezTo>
                    <a:pt x="19425" y="6"/>
                    <a:pt x="19431" y="0"/>
                    <a:pt x="19437" y="0"/>
                  </a:cubicBezTo>
                  <a:close/>
                  <a:moveTo>
                    <a:pt x="19612" y="0"/>
                  </a:moveTo>
                  <a:lnTo>
                    <a:pt x="19687" y="0"/>
                  </a:lnTo>
                  <a:cubicBezTo>
                    <a:pt x="19694" y="0"/>
                    <a:pt x="19700" y="6"/>
                    <a:pt x="19700" y="12"/>
                  </a:cubicBezTo>
                  <a:cubicBezTo>
                    <a:pt x="19700" y="19"/>
                    <a:pt x="19694" y="25"/>
                    <a:pt x="19687" y="25"/>
                  </a:cubicBezTo>
                  <a:lnTo>
                    <a:pt x="19612" y="25"/>
                  </a:lnTo>
                  <a:cubicBezTo>
                    <a:pt x="19606" y="25"/>
                    <a:pt x="19600" y="19"/>
                    <a:pt x="19600" y="12"/>
                  </a:cubicBezTo>
                  <a:cubicBezTo>
                    <a:pt x="19600" y="6"/>
                    <a:pt x="19606" y="0"/>
                    <a:pt x="19612" y="0"/>
                  </a:cubicBezTo>
                  <a:close/>
                  <a:moveTo>
                    <a:pt x="19787" y="0"/>
                  </a:moveTo>
                  <a:lnTo>
                    <a:pt x="19862" y="0"/>
                  </a:lnTo>
                  <a:cubicBezTo>
                    <a:pt x="19869" y="0"/>
                    <a:pt x="19875" y="6"/>
                    <a:pt x="19875" y="12"/>
                  </a:cubicBezTo>
                  <a:cubicBezTo>
                    <a:pt x="19875" y="19"/>
                    <a:pt x="19869" y="25"/>
                    <a:pt x="19862" y="25"/>
                  </a:cubicBezTo>
                  <a:lnTo>
                    <a:pt x="19787" y="25"/>
                  </a:lnTo>
                  <a:cubicBezTo>
                    <a:pt x="19781" y="25"/>
                    <a:pt x="19775" y="19"/>
                    <a:pt x="19775" y="12"/>
                  </a:cubicBezTo>
                  <a:cubicBezTo>
                    <a:pt x="19775" y="6"/>
                    <a:pt x="19781" y="0"/>
                    <a:pt x="19787" y="0"/>
                  </a:cubicBezTo>
                  <a:close/>
                  <a:moveTo>
                    <a:pt x="19962" y="0"/>
                  </a:moveTo>
                  <a:lnTo>
                    <a:pt x="20037" y="0"/>
                  </a:lnTo>
                  <a:cubicBezTo>
                    <a:pt x="20044" y="0"/>
                    <a:pt x="20050" y="6"/>
                    <a:pt x="20050" y="12"/>
                  </a:cubicBezTo>
                  <a:cubicBezTo>
                    <a:pt x="20050" y="19"/>
                    <a:pt x="20044" y="25"/>
                    <a:pt x="20037" y="25"/>
                  </a:cubicBezTo>
                  <a:lnTo>
                    <a:pt x="19962" y="25"/>
                  </a:lnTo>
                  <a:cubicBezTo>
                    <a:pt x="19956" y="25"/>
                    <a:pt x="19950" y="19"/>
                    <a:pt x="19950" y="12"/>
                  </a:cubicBezTo>
                  <a:cubicBezTo>
                    <a:pt x="19950" y="6"/>
                    <a:pt x="19956" y="0"/>
                    <a:pt x="19962" y="0"/>
                  </a:cubicBezTo>
                  <a:close/>
                  <a:moveTo>
                    <a:pt x="20137" y="0"/>
                  </a:moveTo>
                  <a:lnTo>
                    <a:pt x="20212" y="0"/>
                  </a:lnTo>
                  <a:cubicBezTo>
                    <a:pt x="20219" y="0"/>
                    <a:pt x="20225" y="6"/>
                    <a:pt x="20225" y="12"/>
                  </a:cubicBezTo>
                  <a:cubicBezTo>
                    <a:pt x="20225" y="19"/>
                    <a:pt x="20219" y="25"/>
                    <a:pt x="20212" y="25"/>
                  </a:cubicBezTo>
                  <a:lnTo>
                    <a:pt x="20137" y="25"/>
                  </a:lnTo>
                  <a:cubicBezTo>
                    <a:pt x="20131" y="25"/>
                    <a:pt x="20125" y="19"/>
                    <a:pt x="20125" y="12"/>
                  </a:cubicBezTo>
                  <a:cubicBezTo>
                    <a:pt x="20125" y="6"/>
                    <a:pt x="20131" y="0"/>
                    <a:pt x="20137" y="0"/>
                  </a:cubicBezTo>
                  <a:close/>
                  <a:moveTo>
                    <a:pt x="20312" y="0"/>
                  </a:moveTo>
                  <a:lnTo>
                    <a:pt x="20387" y="0"/>
                  </a:lnTo>
                  <a:cubicBezTo>
                    <a:pt x="20394" y="0"/>
                    <a:pt x="20400" y="6"/>
                    <a:pt x="20400" y="12"/>
                  </a:cubicBezTo>
                  <a:cubicBezTo>
                    <a:pt x="20400" y="19"/>
                    <a:pt x="20394" y="25"/>
                    <a:pt x="20387" y="25"/>
                  </a:cubicBezTo>
                  <a:lnTo>
                    <a:pt x="20312" y="25"/>
                  </a:lnTo>
                  <a:cubicBezTo>
                    <a:pt x="20306" y="25"/>
                    <a:pt x="20300" y="19"/>
                    <a:pt x="20300" y="12"/>
                  </a:cubicBezTo>
                  <a:cubicBezTo>
                    <a:pt x="20300" y="6"/>
                    <a:pt x="20306" y="0"/>
                    <a:pt x="20312" y="0"/>
                  </a:cubicBezTo>
                  <a:close/>
                  <a:moveTo>
                    <a:pt x="20487" y="0"/>
                  </a:moveTo>
                  <a:lnTo>
                    <a:pt x="20562" y="0"/>
                  </a:lnTo>
                  <a:cubicBezTo>
                    <a:pt x="20569" y="0"/>
                    <a:pt x="20575" y="6"/>
                    <a:pt x="20575" y="12"/>
                  </a:cubicBezTo>
                  <a:cubicBezTo>
                    <a:pt x="20575" y="19"/>
                    <a:pt x="20569" y="25"/>
                    <a:pt x="20562" y="25"/>
                  </a:cubicBezTo>
                  <a:lnTo>
                    <a:pt x="20487" y="25"/>
                  </a:lnTo>
                  <a:cubicBezTo>
                    <a:pt x="20481" y="25"/>
                    <a:pt x="20475" y="19"/>
                    <a:pt x="20475" y="12"/>
                  </a:cubicBezTo>
                  <a:cubicBezTo>
                    <a:pt x="20475" y="6"/>
                    <a:pt x="20481" y="0"/>
                    <a:pt x="20487" y="0"/>
                  </a:cubicBezTo>
                  <a:close/>
                </a:path>
              </a:pathLst>
            </a:custGeom>
            <a:solidFill>
              <a:srgbClr val="000000"/>
            </a:solidFill>
            <a:ln w="3175">
              <a:solidFill>
                <a:srgbClr val="000000"/>
              </a:solidFill>
              <a:bevel/>
              <a:headEnd/>
              <a:tailEnd/>
            </a:ln>
          </p:spPr>
          <p:txBody>
            <a:bodyPr/>
            <a:lstStyle/>
            <a:p>
              <a:endParaRPr lang="en-US"/>
            </a:p>
          </p:txBody>
        </p:sp>
        <p:sp>
          <p:nvSpPr>
            <p:cNvPr id="24600" name="Freeform 143"/>
            <p:cNvSpPr>
              <a:spLocks noEditPoints="1"/>
            </p:cNvSpPr>
            <p:nvPr/>
          </p:nvSpPr>
          <p:spPr bwMode="auto">
            <a:xfrm>
              <a:off x="840" y="1575"/>
              <a:ext cx="4814" cy="5"/>
            </a:xfrm>
            <a:custGeom>
              <a:avLst/>
              <a:gdLst>
                <a:gd name="T0" fmla="*/ 0 w 20575"/>
                <a:gd name="T1" fmla="*/ 0 h 25"/>
                <a:gd name="T2" fmla="*/ 0 w 20575"/>
                <a:gd name="T3" fmla="*/ 0 h 25"/>
                <a:gd name="T4" fmla="*/ 0 w 20575"/>
                <a:gd name="T5" fmla="*/ 0 h 25"/>
                <a:gd name="T6" fmla="*/ 0 w 20575"/>
                <a:gd name="T7" fmla="*/ 0 h 25"/>
                <a:gd name="T8" fmla="*/ 0 w 20575"/>
                <a:gd name="T9" fmla="*/ 0 h 25"/>
                <a:gd name="T10" fmla="*/ 0 w 20575"/>
                <a:gd name="T11" fmla="*/ 0 h 25"/>
                <a:gd name="T12" fmla="*/ 0 w 20575"/>
                <a:gd name="T13" fmla="*/ 0 h 25"/>
                <a:gd name="T14" fmla="*/ 0 w 20575"/>
                <a:gd name="T15" fmla="*/ 0 h 25"/>
                <a:gd name="T16" fmla="*/ 0 w 20575"/>
                <a:gd name="T17" fmla="*/ 0 h 25"/>
                <a:gd name="T18" fmla="*/ 0 w 20575"/>
                <a:gd name="T19" fmla="*/ 0 h 25"/>
                <a:gd name="T20" fmla="*/ 0 w 20575"/>
                <a:gd name="T21" fmla="*/ 0 h 25"/>
                <a:gd name="T22" fmla="*/ 0 w 20575"/>
                <a:gd name="T23" fmla="*/ 0 h 25"/>
                <a:gd name="T24" fmla="*/ 0 w 20575"/>
                <a:gd name="T25" fmla="*/ 0 h 25"/>
                <a:gd name="T26" fmla="*/ 0 w 20575"/>
                <a:gd name="T27" fmla="*/ 0 h 25"/>
                <a:gd name="T28" fmla="*/ 0 w 20575"/>
                <a:gd name="T29" fmla="*/ 0 h 25"/>
                <a:gd name="T30" fmla="*/ 0 w 20575"/>
                <a:gd name="T31" fmla="*/ 0 h 25"/>
                <a:gd name="T32" fmla="*/ 0 w 20575"/>
                <a:gd name="T33" fmla="*/ 0 h 25"/>
                <a:gd name="T34" fmla="*/ 0 w 20575"/>
                <a:gd name="T35" fmla="*/ 0 h 25"/>
                <a:gd name="T36" fmla="*/ 0 w 20575"/>
                <a:gd name="T37" fmla="*/ 0 h 25"/>
                <a:gd name="T38" fmla="*/ 0 w 20575"/>
                <a:gd name="T39" fmla="*/ 0 h 25"/>
                <a:gd name="T40" fmla="*/ 0 w 20575"/>
                <a:gd name="T41" fmla="*/ 0 h 25"/>
                <a:gd name="T42" fmla="*/ 0 w 20575"/>
                <a:gd name="T43" fmla="*/ 0 h 25"/>
                <a:gd name="T44" fmla="*/ 0 w 20575"/>
                <a:gd name="T45" fmla="*/ 0 h 25"/>
                <a:gd name="T46" fmla="*/ 0 w 20575"/>
                <a:gd name="T47" fmla="*/ 0 h 25"/>
                <a:gd name="T48" fmla="*/ 0 w 20575"/>
                <a:gd name="T49" fmla="*/ 0 h 25"/>
                <a:gd name="T50" fmla="*/ 0 w 20575"/>
                <a:gd name="T51" fmla="*/ 0 h 25"/>
                <a:gd name="T52" fmla="*/ 0 w 20575"/>
                <a:gd name="T53" fmla="*/ 0 h 25"/>
                <a:gd name="T54" fmla="*/ 0 w 20575"/>
                <a:gd name="T55" fmla="*/ 0 h 25"/>
                <a:gd name="T56" fmla="*/ 0 w 20575"/>
                <a:gd name="T57" fmla="*/ 0 h 25"/>
                <a:gd name="T58" fmla="*/ 0 w 20575"/>
                <a:gd name="T59" fmla="*/ 0 h 25"/>
                <a:gd name="T60" fmla="*/ 0 w 20575"/>
                <a:gd name="T61" fmla="*/ 0 h 25"/>
                <a:gd name="T62" fmla="*/ 0 w 20575"/>
                <a:gd name="T63" fmla="*/ 0 h 25"/>
                <a:gd name="T64" fmla="*/ 0 w 20575"/>
                <a:gd name="T65" fmla="*/ 0 h 25"/>
                <a:gd name="T66" fmla="*/ 0 w 20575"/>
                <a:gd name="T67" fmla="*/ 0 h 25"/>
                <a:gd name="T68" fmla="*/ 0 w 20575"/>
                <a:gd name="T69" fmla="*/ 0 h 25"/>
                <a:gd name="T70" fmla="*/ 0 w 20575"/>
                <a:gd name="T71" fmla="*/ 0 h 25"/>
                <a:gd name="T72" fmla="*/ 0 w 20575"/>
                <a:gd name="T73" fmla="*/ 0 h 25"/>
                <a:gd name="T74" fmla="*/ 0 w 20575"/>
                <a:gd name="T75" fmla="*/ 0 h 25"/>
                <a:gd name="T76" fmla="*/ 0 w 20575"/>
                <a:gd name="T77" fmla="*/ 0 h 25"/>
                <a:gd name="T78" fmla="*/ 0 w 20575"/>
                <a:gd name="T79" fmla="*/ 0 h 25"/>
                <a:gd name="T80" fmla="*/ 0 w 20575"/>
                <a:gd name="T81" fmla="*/ 0 h 25"/>
                <a:gd name="T82" fmla="*/ 0 w 20575"/>
                <a:gd name="T83" fmla="*/ 0 h 25"/>
                <a:gd name="T84" fmla="*/ 0 w 20575"/>
                <a:gd name="T85" fmla="*/ 0 h 25"/>
                <a:gd name="T86" fmla="*/ 0 w 20575"/>
                <a:gd name="T87" fmla="*/ 0 h 25"/>
                <a:gd name="T88" fmla="*/ 0 w 20575"/>
                <a:gd name="T89" fmla="*/ 0 h 25"/>
                <a:gd name="T90" fmla="*/ 0 w 20575"/>
                <a:gd name="T91" fmla="*/ 0 h 25"/>
                <a:gd name="T92" fmla="*/ 0 w 20575"/>
                <a:gd name="T93" fmla="*/ 0 h 25"/>
                <a:gd name="T94" fmla="*/ 0 w 20575"/>
                <a:gd name="T95" fmla="*/ 0 h 25"/>
                <a:gd name="T96" fmla="*/ 0 w 20575"/>
                <a:gd name="T97" fmla="*/ 0 h 25"/>
                <a:gd name="T98" fmla="*/ 0 w 20575"/>
                <a:gd name="T99" fmla="*/ 0 h 25"/>
                <a:gd name="T100" fmla="*/ 0 w 20575"/>
                <a:gd name="T101" fmla="*/ 0 h 25"/>
                <a:gd name="T102" fmla="*/ 0 w 20575"/>
                <a:gd name="T103" fmla="*/ 0 h 25"/>
                <a:gd name="T104" fmla="*/ 0 w 20575"/>
                <a:gd name="T105" fmla="*/ 0 h 25"/>
                <a:gd name="T106" fmla="*/ 0 w 20575"/>
                <a:gd name="T107" fmla="*/ 0 h 25"/>
                <a:gd name="T108" fmla="*/ 0 w 20575"/>
                <a:gd name="T109" fmla="*/ 0 h 25"/>
                <a:gd name="T110" fmla="*/ 0 w 20575"/>
                <a:gd name="T111" fmla="*/ 0 h 25"/>
                <a:gd name="T112" fmla="*/ 0 w 20575"/>
                <a:gd name="T113" fmla="*/ 0 h 25"/>
                <a:gd name="T114" fmla="*/ 0 w 20575"/>
                <a:gd name="T115" fmla="*/ 0 h 25"/>
                <a:gd name="T116" fmla="*/ 0 w 20575"/>
                <a:gd name="T117" fmla="*/ 0 h 25"/>
                <a:gd name="T118" fmla="*/ 0 w 20575"/>
                <a:gd name="T119" fmla="*/ 0 h 25"/>
                <a:gd name="T120" fmla="*/ 0 w 20575"/>
                <a:gd name="T121" fmla="*/ 0 h 25"/>
                <a:gd name="T122" fmla="*/ 0 w 20575"/>
                <a:gd name="T123" fmla="*/ 0 h 25"/>
                <a:gd name="T124" fmla="*/ 0 w 20575"/>
                <a:gd name="T125" fmla="*/ 0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75"/>
                <a:gd name="T190" fmla="*/ 0 h 25"/>
                <a:gd name="T191" fmla="*/ 20575 w 2057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75" h="25">
                  <a:moveTo>
                    <a:pt x="12" y="0"/>
                  </a:moveTo>
                  <a:lnTo>
                    <a:pt x="87" y="0"/>
                  </a:lnTo>
                  <a:cubicBezTo>
                    <a:pt x="94" y="0"/>
                    <a:pt x="100" y="6"/>
                    <a:pt x="100" y="12"/>
                  </a:cubicBezTo>
                  <a:cubicBezTo>
                    <a:pt x="100" y="19"/>
                    <a:pt x="94" y="25"/>
                    <a:pt x="87" y="25"/>
                  </a:cubicBezTo>
                  <a:lnTo>
                    <a:pt x="12" y="25"/>
                  </a:lnTo>
                  <a:cubicBezTo>
                    <a:pt x="6" y="25"/>
                    <a:pt x="0" y="19"/>
                    <a:pt x="0" y="12"/>
                  </a:cubicBezTo>
                  <a:cubicBezTo>
                    <a:pt x="0" y="6"/>
                    <a:pt x="6" y="0"/>
                    <a:pt x="12" y="0"/>
                  </a:cubicBezTo>
                  <a:close/>
                  <a:moveTo>
                    <a:pt x="187" y="0"/>
                  </a:moveTo>
                  <a:lnTo>
                    <a:pt x="262" y="0"/>
                  </a:lnTo>
                  <a:cubicBezTo>
                    <a:pt x="269" y="0"/>
                    <a:pt x="275" y="6"/>
                    <a:pt x="275" y="12"/>
                  </a:cubicBezTo>
                  <a:cubicBezTo>
                    <a:pt x="275" y="19"/>
                    <a:pt x="269" y="25"/>
                    <a:pt x="262" y="25"/>
                  </a:cubicBezTo>
                  <a:lnTo>
                    <a:pt x="187" y="25"/>
                  </a:lnTo>
                  <a:cubicBezTo>
                    <a:pt x="181" y="25"/>
                    <a:pt x="175" y="19"/>
                    <a:pt x="175" y="12"/>
                  </a:cubicBezTo>
                  <a:cubicBezTo>
                    <a:pt x="175" y="6"/>
                    <a:pt x="181" y="0"/>
                    <a:pt x="187" y="0"/>
                  </a:cubicBezTo>
                  <a:close/>
                  <a:moveTo>
                    <a:pt x="362" y="0"/>
                  </a:moveTo>
                  <a:lnTo>
                    <a:pt x="437" y="0"/>
                  </a:lnTo>
                  <a:cubicBezTo>
                    <a:pt x="444" y="0"/>
                    <a:pt x="450" y="6"/>
                    <a:pt x="450" y="12"/>
                  </a:cubicBezTo>
                  <a:cubicBezTo>
                    <a:pt x="450" y="19"/>
                    <a:pt x="444" y="25"/>
                    <a:pt x="437" y="25"/>
                  </a:cubicBezTo>
                  <a:lnTo>
                    <a:pt x="362" y="25"/>
                  </a:lnTo>
                  <a:cubicBezTo>
                    <a:pt x="356" y="25"/>
                    <a:pt x="350" y="19"/>
                    <a:pt x="350" y="12"/>
                  </a:cubicBezTo>
                  <a:cubicBezTo>
                    <a:pt x="350" y="6"/>
                    <a:pt x="356" y="0"/>
                    <a:pt x="362" y="0"/>
                  </a:cubicBezTo>
                  <a:close/>
                  <a:moveTo>
                    <a:pt x="537" y="0"/>
                  </a:moveTo>
                  <a:lnTo>
                    <a:pt x="612" y="0"/>
                  </a:lnTo>
                  <a:cubicBezTo>
                    <a:pt x="619" y="0"/>
                    <a:pt x="625" y="6"/>
                    <a:pt x="625" y="12"/>
                  </a:cubicBezTo>
                  <a:cubicBezTo>
                    <a:pt x="625" y="19"/>
                    <a:pt x="619" y="25"/>
                    <a:pt x="612" y="25"/>
                  </a:cubicBezTo>
                  <a:lnTo>
                    <a:pt x="537" y="25"/>
                  </a:lnTo>
                  <a:cubicBezTo>
                    <a:pt x="531" y="25"/>
                    <a:pt x="525" y="19"/>
                    <a:pt x="525" y="12"/>
                  </a:cubicBezTo>
                  <a:cubicBezTo>
                    <a:pt x="525" y="6"/>
                    <a:pt x="531" y="0"/>
                    <a:pt x="537" y="0"/>
                  </a:cubicBezTo>
                  <a:close/>
                  <a:moveTo>
                    <a:pt x="712" y="0"/>
                  </a:moveTo>
                  <a:lnTo>
                    <a:pt x="787" y="0"/>
                  </a:lnTo>
                  <a:cubicBezTo>
                    <a:pt x="794" y="0"/>
                    <a:pt x="800" y="6"/>
                    <a:pt x="800" y="12"/>
                  </a:cubicBezTo>
                  <a:cubicBezTo>
                    <a:pt x="800" y="19"/>
                    <a:pt x="794" y="25"/>
                    <a:pt x="787" y="25"/>
                  </a:cubicBezTo>
                  <a:lnTo>
                    <a:pt x="712" y="25"/>
                  </a:lnTo>
                  <a:cubicBezTo>
                    <a:pt x="706" y="25"/>
                    <a:pt x="700" y="19"/>
                    <a:pt x="700" y="12"/>
                  </a:cubicBezTo>
                  <a:cubicBezTo>
                    <a:pt x="700" y="6"/>
                    <a:pt x="706" y="0"/>
                    <a:pt x="712" y="0"/>
                  </a:cubicBezTo>
                  <a:close/>
                  <a:moveTo>
                    <a:pt x="887" y="0"/>
                  </a:moveTo>
                  <a:lnTo>
                    <a:pt x="962" y="0"/>
                  </a:lnTo>
                  <a:cubicBezTo>
                    <a:pt x="969" y="0"/>
                    <a:pt x="975" y="6"/>
                    <a:pt x="975" y="12"/>
                  </a:cubicBezTo>
                  <a:cubicBezTo>
                    <a:pt x="975" y="19"/>
                    <a:pt x="969" y="25"/>
                    <a:pt x="962" y="25"/>
                  </a:cubicBezTo>
                  <a:lnTo>
                    <a:pt x="887" y="25"/>
                  </a:lnTo>
                  <a:cubicBezTo>
                    <a:pt x="881" y="25"/>
                    <a:pt x="875" y="19"/>
                    <a:pt x="875" y="12"/>
                  </a:cubicBezTo>
                  <a:cubicBezTo>
                    <a:pt x="875" y="6"/>
                    <a:pt x="881" y="0"/>
                    <a:pt x="887" y="0"/>
                  </a:cubicBezTo>
                  <a:close/>
                  <a:moveTo>
                    <a:pt x="1062" y="0"/>
                  </a:moveTo>
                  <a:lnTo>
                    <a:pt x="1137" y="0"/>
                  </a:lnTo>
                  <a:cubicBezTo>
                    <a:pt x="1144" y="0"/>
                    <a:pt x="1150" y="6"/>
                    <a:pt x="1150" y="12"/>
                  </a:cubicBezTo>
                  <a:cubicBezTo>
                    <a:pt x="1150" y="19"/>
                    <a:pt x="1144" y="25"/>
                    <a:pt x="1137" y="25"/>
                  </a:cubicBezTo>
                  <a:lnTo>
                    <a:pt x="1062" y="25"/>
                  </a:lnTo>
                  <a:cubicBezTo>
                    <a:pt x="1056" y="25"/>
                    <a:pt x="1050" y="19"/>
                    <a:pt x="1050" y="12"/>
                  </a:cubicBezTo>
                  <a:cubicBezTo>
                    <a:pt x="1050" y="6"/>
                    <a:pt x="1056" y="0"/>
                    <a:pt x="1062" y="0"/>
                  </a:cubicBezTo>
                  <a:close/>
                  <a:moveTo>
                    <a:pt x="1237" y="0"/>
                  </a:moveTo>
                  <a:lnTo>
                    <a:pt x="1312" y="0"/>
                  </a:lnTo>
                  <a:cubicBezTo>
                    <a:pt x="1319" y="0"/>
                    <a:pt x="1325" y="6"/>
                    <a:pt x="1325" y="12"/>
                  </a:cubicBezTo>
                  <a:cubicBezTo>
                    <a:pt x="1325" y="19"/>
                    <a:pt x="1319" y="25"/>
                    <a:pt x="1312" y="25"/>
                  </a:cubicBezTo>
                  <a:lnTo>
                    <a:pt x="1237" y="25"/>
                  </a:lnTo>
                  <a:cubicBezTo>
                    <a:pt x="1231" y="25"/>
                    <a:pt x="1225" y="19"/>
                    <a:pt x="1225" y="12"/>
                  </a:cubicBezTo>
                  <a:cubicBezTo>
                    <a:pt x="1225" y="6"/>
                    <a:pt x="1231" y="0"/>
                    <a:pt x="1237" y="0"/>
                  </a:cubicBezTo>
                  <a:close/>
                  <a:moveTo>
                    <a:pt x="1412" y="0"/>
                  </a:moveTo>
                  <a:lnTo>
                    <a:pt x="1487" y="0"/>
                  </a:lnTo>
                  <a:cubicBezTo>
                    <a:pt x="1494" y="0"/>
                    <a:pt x="1500" y="6"/>
                    <a:pt x="1500" y="12"/>
                  </a:cubicBezTo>
                  <a:cubicBezTo>
                    <a:pt x="1500" y="19"/>
                    <a:pt x="1494" y="25"/>
                    <a:pt x="1487" y="25"/>
                  </a:cubicBezTo>
                  <a:lnTo>
                    <a:pt x="1412" y="25"/>
                  </a:lnTo>
                  <a:cubicBezTo>
                    <a:pt x="1406" y="25"/>
                    <a:pt x="1400" y="19"/>
                    <a:pt x="1400" y="12"/>
                  </a:cubicBezTo>
                  <a:cubicBezTo>
                    <a:pt x="1400" y="6"/>
                    <a:pt x="1406" y="0"/>
                    <a:pt x="1412" y="0"/>
                  </a:cubicBezTo>
                  <a:close/>
                  <a:moveTo>
                    <a:pt x="1587" y="0"/>
                  </a:moveTo>
                  <a:lnTo>
                    <a:pt x="1662" y="0"/>
                  </a:lnTo>
                  <a:cubicBezTo>
                    <a:pt x="1669" y="0"/>
                    <a:pt x="1675" y="6"/>
                    <a:pt x="1675" y="12"/>
                  </a:cubicBezTo>
                  <a:cubicBezTo>
                    <a:pt x="1675" y="19"/>
                    <a:pt x="1669" y="25"/>
                    <a:pt x="1662" y="25"/>
                  </a:cubicBezTo>
                  <a:lnTo>
                    <a:pt x="1587" y="25"/>
                  </a:lnTo>
                  <a:cubicBezTo>
                    <a:pt x="1581" y="25"/>
                    <a:pt x="1575" y="19"/>
                    <a:pt x="1575" y="12"/>
                  </a:cubicBezTo>
                  <a:cubicBezTo>
                    <a:pt x="1575" y="6"/>
                    <a:pt x="1581" y="0"/>
                    <a:pt x="1587" y="0"/>
                  </a:cubicBezTo>
                  <a:close/>
                  <a:moveTo>
                    <a:pt x="1762" y="0"/>
                  </a:moveTo>
                  <a:lnTo>
                    <a:pt x="1837" y="0"/>
                  </a:lnTo>
                  <a:cubicBezTo>
                    <a:pt x="1844" y="0"/>
                    <a:pt x="1850" y="6"/>
                    <a:pt x="1850" y="12"/>
                  </a:cubicBezTo>
                  <a:cubicBezTo>
                    <a:pt x="1850" y="19"/>
                    <a:pt x="1844" y="25"/>
                    <a:pt x="1837" y="25"/>
                  </a:cubicBezTo>
                  <a:lnTo>
                    <a:pt x="1762" y="25"/>
                  </a:lnTo>
                  <a:cubicBezTo>
                    <a:pt x="1756" y="25"/>
                    <a:pt x="1750" y="19"/>
                    <a:pt x="1750" y="12"/>
                  </a:cubicBezTo>
                  <a:cubicBezTo>
                    <a:pt x="1750" y="6"/>
                    <a:pt x="1756" y="0"/>
                    <a:pt x="1762" y="0"/>
                  </a:cubicBezTo>
                  <a:close/>
                  <a:moveTo>
                    <a:pt x="1937" y="0"/>
                  </a:moveTo>
                  <a:lnTo>
                    <a:pt x="2012" y="0"/>
                  </a:lnTo>
                  <a:cubicBezTo>
                    <a:pt x="2019" y="0"/>
                    <a:pt x="2025" y="6"/>
                    <a:pt x="2025" y="12"/>
                  </a:cubicBezTo>
                  <a:cubicBezTo>
                    <a:pt x="2025" y="19"/>
                    <a:pt x="2019" y="25"/>
                    <a:pt x="2012" y="25"/>
                  </a:cubicBezTo>
                  <a:lnTo>
                    <a:pt x="1937" y="25"/>
                  </a:lnTo>
                  <a:cubicBezTo>
                    <a:pt x="1931" y="25"/>
                    <a:pt x="1925" y="19"/>
                    <a:pt x="1925" y="12"/>
                  </a:cubicBezTo>
                  <a:cubicBezTo>
                    <a:pt x="1925" y="6"/>
                    <a:pt x="1931" y="0"/>
                    <a:pt x="1937" y="0"/>
                  </a:cubicBezTo>
                  <a:close/>
                  <a:moveTo>
                    <a:pt x="2112" y="0"/>
                  </a:moveTo>
                  <a:lnTo>
                    <a:pt x="2187" y="0"/>
                  </a:lnTo>
                  <a:cubicBezTo>
                    <a:pt x="2194" y="0"/>
                    <a:pt x="2200" y="6"/>
                    <a:pt x="2200" y="12"/>
                  </a:cubicBezTo>
                  <a:cubicBezTo>
                    <a:pt x="2200" y="19"/>
                    <a:pt x="2194" y="25"/>
                    <a:pt x="2187" y="25"/>
                  </a:cubicBezTo>
                  <a:lnTo>
                    <a:pt x="2112" y="25"/>
                  </a:lnTo>
                  <a:cubicBezTo>
                    <a:pt x="2106" y="25"/>
                    <a:pt x="2100" y="19"/>
                    <a:pt x="2100" y="12"/>
                  </a:cubicBezTo>
                  <a:cubicBezTo>
                    <a:pt x="2100" y="6"/>
                    <a:pt x="2106" y="0"/>
                    <a:pt x="2112" y="0"/>
                  </a:cubicBezTo>
                  <a:close/>
                  <a:moveTo>
                    <a:pt x="2287" y="0"/>
                  </a:moveTo>
                  <a:lnTo>
                    <a:pt x="2362" y="0"/>
                  </a:lnTo>
                  <a:cubicBezTo>
                    <a:pt x="2369" y="0"/>
                    <a:pt x="2375" y="6"/>
                    <a:pt x="2375" y="12"/>
                  </a:cubicBezTo>
                  <a:cubicBezTo>
                    <a:pt x="2375" y="19"/>
                    <a:pt x="2369" y="25"/>
                    <a:pt x="2362" y="25"/>
                  </a:cubicBezTo>
                  <a:lnTo>
                    <a:pt x="2287" y="25"/>
                  </a:lnTo>
                  <a:cubicBezTo>
                    <a:pt x="2281" y="25"/>
                    <a:pt x="2275" y="19"/>
                    <a:pt x="2275" y="12"/>
                  </a:cubicBezTo>
                  <a:cubicBezTo>
                    <a:pt x="2275" y="6"/>
                    <a:pt x="2281" y="0"/>
                    <a:pt x="2287" y="0"/>
                  </a:cubicBezTo>
                  <a:close/>
                  <a:moveTo>
                    <a:pt x="2462" y="0"/>
                  </a:moveTo>
                  <a:lnTo>
                    <a:pt x="2537" y="0"/>
                  </a:lnTo>
                  <a:cubicBezTo>
                    <a:pt x="2544" y="0"/>
                    <a:pt x="2550" y="6"/>
                    <a:pt x="2550" y="12"/>
                  </a:cubicBezTo>
                  <a:cubicBezTo>
                    <a:pt x="2550" y="19"/>
                    <a:pt x="2544" y="25"/>
                    <a:pt x="2537" y="25"/>
                  </a:cubicBezTo>
                  <a:lnTo>
                    <a:pt x="2462" y="25"/>
                  </a:lnTo>
                  <a:cubicBezTo>
                    <a:pt x="2456" y="25"/>
                    <a:pt x="2450" y="19"/>
                    <a:pt x="2450" y="12"/>
                  </a:cubicBezTo>
                  <a:cubicBezTo>
                    <a:pt x="2450" y="6"/>
                    <a:pt x="2456" y="0"/>
                    <a:pt x="2462" y="0"/>
                  </a:cubicBezTo>
                  <a:close/>
                  <a:moveTo>
                    <a:pt x="2637" y="0"/>
                  </a:moveTo>
                  <a:lnTo>
                    <a:pt x="2712" y="0"/>
                  </a:lnTo>
                  <a:cubicBezTo>
                    <a:pt x="2719" y="0"/>
                    <a:pt x="2725" y="6"/>
                    <a:pt x="2725" y="12"/>
                  </a:cubicBezTo>
                  <a:cubicBezTo>
                    <a:pt x="2725" y="19"/>
                    <a:pt x="2719" y="25"/>
                    <a:pt x="2712" y="25"/>
                  </a:cubicBezTo>
                  <a:lnTo>
                    <a:pt x="2637" y="25"/>
                  </a:lnTo>
                  <a:cubicBezTo>
                    <a:pt x="2631" y="25"/>
                    <a:pt x="2625" y="19"/>
                    <a:pt x="2625" y="12"/>
                  </a:cubicBezTo>
                  <a:cubicBezTo>
                    <a:pt x="2625" y="6"/>
                    <a:pt x="2631" y="0"/>
                    <a:pt x="2637" y="0"/>
                  </a:cubicBezTo>
                  <a:close/>
                  <a:moveTo>
                    <a:pt x="2812" y="0"/>
                  </a:moveTo>
                  <a:lnTo>
                    <a:pt x="2887" y="0"/>
                  </a:lnTo>
                  <a:cubicBezTo>
                    <a:pt x="2894" y="0"/>
                    <a:pt x="2900" y="6"/>
                    <a:pt x="2900" y="12"/>
                  </a:cubicBezTo>
                  <a:cubicBezTo>
                    <a:pt x="2900" y="19"/>
                    <a:pt x="2894" y="25"/>
                    <a:pt x="2887" y="25"/>
                  </a:cubicBezTo>
                  <a:lnTo>
                    <a:pt x="2812" y="25"/>
                  </a:lnTo>
                  <a:cubicBezTo>
                    <a:pt x="2806" y="25"/>
                    <a:pt x="2800" y="19"/>
                    <a:pt x="2800" y="12"/>
                  </a:cubicBezTo>
                  <a:cubicBezTo>
                    <a:pt x="2800" y="6"/>
                    <a:pt x="2806" y="0"/>
                    <a:pt x="2812" y="0"/>
                  </a:cubicBezTo>
                  <a:close/>
                  <a:moveTo>
                    <a:pt x="2987" y="0"/>
                  </a:moveTo>
                  <a:lnTo>
                    <a:pt x="3062" y="0"/>
                  </a:lnTo>
                  <a:cubicBezTo>
                    <a:pt x="3069" y="0"/>
                    <a:pt x="3075" y="6"/>
                    <a:pt x="3075" y="12"/>
                  </a:cubicBezTo>
                  <a:cubicBezTo>
                    <a:pt x="3075" y="19"/>
                    <a:pt x="3069" y="25"/>
                    <a:pt x="3062" y="25"/>
                  </a:cubicBezTo>
                  <a:lnTo>
                    <a:pt x="2987" y="25"/>
                  </a:lnTo>
                  <a:cubicBezTo>
                    <a:pt x="2981" y="25"/>
                    <a:pt x="2975" y="19"/>
                    <a:pt x="2975" y="12"/>
                  </a:cubicBezTo>
                  <a:cubicBezTo>
                    <a:pt x="2975" y="6"/>
                    <a:pt x="2981" y="0"/>
                    <a:pt x="2987" y="0"/>
                  </a:cubicBezTo>
                  <a:close/>
                  <a:moveTo>
                    <a:pt x="3162" y="0"/>
                  </a:moveTo>
                  <a:lnTo>
                    <a:pt x="3237" y="0"/>
                  </a:lnTo>
                  <a:cubicBezTo>
                    <a:pt x="3244" y="0"/>
                    <a:pt x="3250" y="6"/>
                    <a:pt x="3250" y="12"/>
                  </a:cubicBezTo>
                  <a:cubicBezTo>
                    <a:pt x="3250" y="19"/>
                    <a:pt x="3244" y="25"/>
                    <a:pt x="3237" y="25"/>
                  </a:cubicBezTo>
                  <a:lnTo>
                    <a:pt x="3162" y="25"/>
                  </a:lnTo>
                  <a:cubicBezTo>
                    <a:pt x="3156" y="25"/>
                    <a:pt x="3150" y="19"/>
                    <a:pt x="3150" y="12"/>
                  </a:cubicBezTo>
                  <a:cubicBezTo>
                    <a:pt x="3150" y="6"/>
                    <a:pt x="3156" y="0"/>
                    <a:pt x="3162" y="0"/>
                  </a:cubicBezTo>
                  <a:close/>
                  <a:moveTo>
                    <a:pt x="3337" y="0"/>
                  </a:moveTo>
                  <a:lnTo>
                    <a:pt x="3412" y="0"/>
                  </a:lnTo>
                  <a:cubicBezTo>
                    <a:pt x="3419" y="0"/>
                    <a:pt x="3425" y="6"/>
                    <a:pt x="3425" y="12"/>
                  </a:cubicBezTo>
                  <a:cubicBezTo>
                    <a:pt x="3425" y="19"/>
                    <a:pt x="3419" y="25"/>
                    <a:pt x="3412" y="25"/>
                  </a:cubicBezTo>
                  <a:lnTo>
                    <a:pt x="3337" y="25"/>
                  </a:lnTo>
                  <a:cubicBezTo>
                    <a:pt x="3331" y="25"/>
                    <a:pt x="3325" y="19"/>
                    <a:pt x="3325" y="12"/>
                  </a:cubicBezTo>
                  <a:cubicBezTo>
                    <a:pt x="3325" y="6"/>
                    <a:pt x="3331" y="0"/>
                    <a:pt x="3337" y="0"/>
                  </a:cubicBezTo>
                  <a:close/>
                  <a:moveTo>
                    <a:pt x="3512" y="0"/>
                  </a:moveTo>
                  <a:lnTo>
                    <a:pt x="3587" y="0"/>
                  </a:lnTo>
                  <a:cubicBezTo>
                    <a:pt x="3594" y="0"/>
                    <a:pt x="3600" y="6"/>
                    <a:pt x="3600" y="12"/>
                  </a:cubicBezTo>
                  <a:cubicBezTo>
                    <a:pt x="3600" y="19"/>
                    <a:pt x="3594" y="25"/>
                    <a:pt x="3587" y="25"/>
                  </a:cubicBezTo>
                  <a:lnTo>
                    <a:pt x="3512" y="25"/>
                  </a:lnTo>
                  <a:cubicBezTo>
                    <a:pt x="3506" y="25"/>
                    <a:pt x="3500" y="19"/>
                    <a:pt x="3500" y="12"/>
                  </a:cubicBezTo>
                  <a:cubicBezTo>
                    <a:pt x="3500" y="6"/>
                    <a:pt x="3506" y="0"/>
                    <a:pt x="3512" y="0"/>
                  </a:cubicBezTo>
                  <a:close/>
                  <a:moveTo>
                    <a:pt x="3687" y="0"/>
                  </a:moveTo>
                  <a:lnTo>
                    <a:pt x="3762" y="0"/>
                  </a:lnTo>
                  <a:cubicBezTo>
                    <a:pt x="3769" y="0"/>
                    <a:pt x="3775" y="6"/>
                    <a:pt x="3775" y="12"/>
                  </a:cubicBezTo>
                  <a:cubicBezTo>
                    <a:pt x="3775" y="19"/>
                    <a:pt x="3769" y="25"/>
                    <a:pt x="3762" y="25"/>
                  </a:cubicBezTo>
                  <a:lnTo>
                    <a:pt x="3687" y="25"/>
                  </a:lnTo>
                  <a:cubicBezTo>
                    <a:pt x="3681" y="25"/>
                    <a:pt x="3675" y="19"/>
                    <a:pt x="3675" y="12"/>
                  </a:cubicBezTo>
                  <a:cubicBezTo>
                    <a:pt x="3675" y="6"/>
                    <a:pt x="3681" y="0"/>
                    <a:pt x="3687" y="0"/>
                  </a:cubicBezTo>
                  <a:close/>
                  <a:moveTo>
                    <a:pt x="3862" y="0"/>
                  </a:moveTo>
                  <a:lnTo>
                    <a:pt x="3937" y="0"/>
                  </a:lnTo>
                  <a:cubicBezTo>
                    <a:pt x="3944" y="0"/>
                    <a:pt x="3950" y="6"/>
                    <a:pt x="3950" y="12"/>
                  </a:cubicBezTo>
                  <a:cubicBezTo>
                    <a:pt x="3950" y="19"/>
                    <a:pt x="3944" y="25"/>
                    <a:pt x="3937" y="25"/>
                  </a:cubicBezTo>
                  <a:lnTo>
                    <a:pt x="3862" y="25"/>
                  </a:lnTo>
                  <a:cubicBezTo>
                    <a:pt x="3856" y="25"/>
                    <a:pt x="3850" y="19"/>
                    <a:pt x="3850" y="12"/>
                  </a:cubicBezTo>
                  <a:cubicBezTo>
                    <a:pt x="3850" y="6"/>
                    <a:pt x="3856" y="0"/>
                    <a:pt x="3862" y="0"/>
                  </a:cubicBezTo>
                  <a:close/>
                  <a:moveTo>
                    <a:pt x="4037" y="0"/>
                  </a:moveTo>
                  <a:lnTo>
                    <a:pt x="4112" y="0"/>
                  </a:lnTo>
                  <a:cubicBezTo>
                    <a:pt x="4119" y="0"/>
                    <a:pt x="4125" y="6"/>
                    <a:pt x="4125" y="12"/>
                  </a:cubicBezTo>
                  <a:cubicBezTo>
                    <a:pt x="4125" y="19"/>
                    <a:pt x="4119" y="25"/>
                    <a:pt x="4112" y="25"/>
                  </a:cubicBezTo>
                  <a:lnTo>
                    <a:pt x="4037" y="25"/>
                  </a:lnTo>
                  <a:cubicBezTo>
                    <a:pt x="4031" y="25"/>
                    <a:pt x="4025" y="19"/>
                    <a:pt x="4025" y="12"/>
                  </a:cubicBezTo>
                  <a:cubicBezTo>
                    <a:pt x="4025" y="6"/>
                    <a:pt x="4031" y="0"/>
                    <a:pt x="4037" y="0"/>
                  </a:cubicBezTo>
                  <a:close/>
                  <a:moveTo>
                    <a:pt x="4212" y="0"/>
                  </a:moveTo>
                  <a:lnTo>
                    <a:pt x="4287" y="0"/>
                  </a:lnTo>
                  <a:cubicBezTo>
                    <a:pt x="4294" y="0"/>
                    <a:pt x="4300" y="6"/>
                    <a:pt x="4300" y="12"/>
                  </a:cubicBezTo>
                  <a:cubicBezTo>
                    <a:pt x="4300" y="19"/>
                    <a:pt x="4294" y="25"/>
                    <a:pt x="4287" y="25"/>
                  </a:cubicBezTo>
                  <a:lnTo>
                    <a:pt x="4212" y="25"/>
                  </a:lnTo>
                  <a:cubicBezTo>
                    <a:pt x="4206" y="25"/>
                    <a:pt x="4200" y="19"/>
                    <a:pt x="4200" y="12"/>
                  </a:cubicBezTo>
                  <a:cubicBezTo>
                    <a:pt x="4200" y="6"/>
                    <a:pt x="4206" y="0"/>
                    <a:pt x="4212" y="0"/>
                  </a:cubicBezTo>
                  <a:close/>
                  <a:moveTo>
                    <a:pt x="4387" y="0"/>
                  </a:moveTo>
                  <a:lnTo>
                    <a:pt x="4462" y="0"/>
                  </a:lnTo>
                  <a:cubicBezTo>
                    <a:pt x="4469" y="0"/>
                    <a:pt x="4475" y="6"/>
                    <a:pt x="4475" y="12"/>
                  </a:cubicBezTo>
                  <a:cubicBezTo>
                    <a:pt x="4475" y="19"/>
                    <a:pt x="4469" y="25"/>
                    <a:pt x="4462" y="25"/>
                  </a:cubicBezTo>
                  <a:lnTo>
                    <a:pt x="4387" y="25"/>
                  </a:lnTo>
                  <a:cubicBezTo>
                    <a:pt x="4381" y="25"/>
                    <a:pt x="4375" y="19"/>
                    <a:pt x="4375" y="12"/>
                  </a:cubicBezTo>
                  <a:cubicBezTo>
                    <a:pt x="4375" y="6"/>
                    <a:pt x="4381" y="0"/>
                    <a:pt x="4387" y="0"/>
                  </a:cubicBezTo>
                  <a:close/>
                  <a:moveTo>
                    <a:pt x="4562" y="0"/>
                  </a:moveTo>
                  <a:lnTo>
                    <a:pt x="4637" y="0"/>
                  </a:lnTo>
                  <a:cubicBezTo>
                    <a:pt x="4644" y="0"/>
                    <a:pt x="4650" y="6"/>
                    <a:pt x="4650" y="12"/>
                  </a:cubicBezTo>
                  <a:cubicBezTo>
                    <a:pt x="4650" y="19"/>
                    <a:pt x="4644" y="25"/>
                    <a:pt x="4637" y="25"/>
                  </a:cubicBezTo>
                  <a:lnTo>
                    <a:pt x="4562" y="25"/>
                  </a:lnTo>
                  <a:cubicBezTo>
                    <a:pt x="4556" y="25"/>
                    <a:pt x="4550" y="19"/>
                    <a:pt x="4550" y="12"/>
                  </a:cubicBezTo>
                  <a:cubicBezTo>
                    <a:pt x="4550" y="6"/>
                    <a:pt x="4556" y="0"/>
                    <a:pt x="4562" y="0"/>
                  </a:cubicBezTo>
                  <a:close/>
                  <a:moveTo>
                    <a:pt x="4737" y="0"/>
                  </a:moveTo>
                  <a:lnTo>
                    <a:pt x="4812" y="0"/>
                  </a:lnTo>
                  <a:cubicBezTo>
                    <a:pt x="4819" y="0"/>
                    <a:pt x="4825" y="6"/>
                    <a:pt x="4825" y="12"/>
                  </a:cubicBezTo>
                  <a:cubicBezTo>
                    <a:pt x="4825" y="19"/>
                    <a:pt x="4819" y="25"/>
                    <a:pt x="4812" y="25"/>
                  </a:cubicBezTo>
                  <a:lnTo>
                    <a:pt x="4737" y="25"/>
                  </a:lnTo>
                  <a:cubicBezTo>
                    <a:pt x="4731" y="25"/>
                    <a:pt x="4725" y="19"/>
                    <a:pt x="4725" y="12"/>
                  </a:cubicBezTo>
                  <a:cubicBezTo>
                    <a:pt x="4725" y="6"/>
                    <a:pt x="4731" y="0"/>
                    <a:pt x="4737" y="0"/>
                  </a:cubicBezTo>
                  <a:close/>
                  <a:moveTo>
                    <a:pt x="4912" y="0"/>
                  </a:moveTo>
                  <a:lnTo>
                    <a:pt x="4987" y="0"/>
                  </a:lnTo>
                  <a:cubicBezTo>
                    <a:pt x="4994" y="0"/>
                    <a:pt x="5000" y="6"/>
                    <a:pt x="5000" y="12"/>
                  </a:cubicBezTo>
                  <a:cubicBezTo>
                    <a:pt x="5000" y="19"/>
                    <a:pt x="4994" y="25"/>
                    <a:pt x="4987" y="25"/>
                  </a:cubicBezTo>
                  <a:lnTo>
                    <a:pt x="4912" y="25"/>
                  </a:lnTo>
                  <a:cubicBezTo>
                    <a:pt x="4906" y="25"/>
                    <a:pt x="4900" y="19"/>
                    <a:pt x="4900" y="12"/>
                  </a:cubicBezTo>
                  <a:cubicBezTo>
                    <a:pt x="4900" y="6"/>
                    <a:pt x="4906" y="0"/>
                    <a:pt x="4912" y="0"/>
                  </a:cubicBezTo>
                  <a:close/>
                  <a:moveTo>
                    <a:pt x="5087" y="0"/>
                  </a:moveTo>
                  <a:lnTo>
                    <a:pt x="5162" y="0"/>
                  </a:lnTo>
                  <a:cubicBezTo>
                    <a:pt x="5169" y="0"/>
                    <a:pt x="5175" y="6"/>
                    <a:pt x="5175" y="12"/>
                  </a:cubicBezTo>
                  <a:cubicBezTo>
                    <a:pt x="5175" y="19"/>
                    <a:pt x="5169" y="25"/>
                    <a:pt x="5162" y="25"/>
                  </a:cubicBezTo>
                  <a:lnTo>
                    <a:pt x="5087" y="25"/>
                  </a:lnTo>
                  <a:cubicBezTo>
                    <a:pt x="5081" y="25"/>
                    <a:pt x="5075" y="19"/>
                    <a:pt x="5075" y="12"/>
                  </a:cubicBezTo>
                  <a:cubicBezTo>
                    <a:pt x="5075" y="6"/>
                    <a:pt x="5081" y="0"/>
                    <a:pt x="5087" y="0"/>
                  </a:cubicBezTo>
                  <a:close/>
                  <a:moveTo>
                    <a:pt x="5262" y="0"/>
                  </a:moveTo>
                  <a:lnTo>
                    <a:pt x="5337" y="0"/>
                  </a:lnTo>
                  <a:cubicBezTo>
                    <a:pt x="5344" y="0"/>
                    <a:pt x="5350" y="6"/>
                    <a:pt x="5350" y="12"/>
                  </a:cubicBezTo>
                  <a:cubicBezTo>
                    <a:pt x="5350" y="19"/>
                    <a:pt x="5344" y="25"/>
                    <a:pt x="5337" y="25"/>
                  </a:cubicBezTo>
                  <a:lnTo>
                    <a:pt x="5262" y="25"/>
                  </a:lnTo>
                  <a:cubicBezTo>
                    <a:pt x="5256" y="25"/>
                    <a:pt x="5250" y="19"/>
                    <a:pt x="5250" y="12"/>
                  </a:cubicBezTo>
                  <a:cubicBezTo>
                    <a:pt x="5250" y="6"/>
                    <a:pt x="5256" y="0"/>
                    <a:pt x="5262" y="0"/>
                  </a:cubicBezTo>
                  <a:close/>
                  <a:moveTo>
                    <a:pt x="5437" y="0"/>
                  </a:moveTo>
                  <a:lnTo>
                    <a:pt x="5512" y="0"/>
                  </a:lnTo>
                  <a:cubicBezTo>
                    <a:pt x="5519" y="0"/>
                    <a:pt x="5525" y="6"/>
                    <a:pt x="5525" y="12"/>
                  </a:cubicBezTo>
                  <a:cubicBezTo>
                    <a:pt x="5525" y="19"/>
                    <a:pt x="5519" y="25"/>
                    <a:pt x="5512" y="25"/>
                  </a:cubicBezTo>
                  <a:lnTo>
                    <a:pt x="5437" y="25"/>
                  </a:lnTo>
                  <a:cubicBezTo>
                    <a:pt x="5431" y="25"/>
                    <a:pt x="5425" y="19"/>
                    <a:pt x="5425" y="12"/>
                  </a:cubicBezTo>
                  <a:cubicBezTo>
                    <a:pt x="5425" y="6"/>
                    <a:pt x="5431" y="0"/>
                    <a:pt x="5437" y="0"/>
                  </a:cubicBezTo>
                  <a:close/>
                  <a:moveTo>
                    <a:pt x="5612" y="0"/>
                  </a:moveTo>
                  <a:lnTo>
                    <a:pt x="5687" y="0"/>
                  </a:lnTo>
                  <a:cubicBezTo>
                    <a:pt x="5694" y="0"/>
                    <a:pt x="5700" y="6"/>
                    <a:pt x="5700" y="12"/>
                  </a:cubicBezTo>
                  <a:cubicBezTo>
                    <a:pt x="5700" y="19"/>
                    <a:pt x="5694" y="25"/>
                    <a:pt x="5687" y="25"/>
                  </a:cubicBezTo>
                  <a:lnTo>
                    <a:pt x="5612" y="25"/>
                  </a:lnTo>
                  <a:cubicBezTo>
                    <a:pt x="5606" y="25"/>
                    <a:pt x="5600" y="19"/>
                    <a:pt x="5600" y="12"/>
                  </a:cubicBezTo>
                  <a:cubicBezTo>
                    <a:pt x="5600" y="6"/>
                    <a:pt x="5606" y="0"/>
                    <a:pt x="5612" y="0"/>
                  </a:cubicBezTo>
                  <a:close/>
                  <a:moveTo>
                    <a:pt x="5787" y="0"/>
                  </a:moveTo>
                  <a:lnTo>
                    <a:pt x="5862" y="0"/>
                  </a:lnTo>
                  <a:cubicBezTo>
                    <a:pt x="5869" y="0"/>
                    <a:pt x="5875" y="6"/>
                    <a:pt x="5875" y="12"/>
                  </a:cubicBezTo>
                  <a:cubicBezTo>
                    <a:pt x="5875" y="19"/>
                    <a:pt x="5869" y="25"/>
                    <a:pt x="5862" y="25"/>
                  </a:cubicBezTo>
                  <a:lnTo>
                    <a:pt x="5787" y="25"/>
                  </a:lnTo>
                  <a:cubicBezTo>
                    <a:pt x="5781" y="25"/>
                    <a:pt x="5775" y="19"/>
                    <a:pt x="5775" y="12"/>
                  </a:cubicBezTo>
                  <a:cubicBezTo>
                    <a:pt x="5775" y="6"/>
                    <a:pt x="5781" y="0"/>
                    <a:pt x="5787" y="0"/>
                  </a:cubicBezTo>
                  <a:close/>
                  <a:moveTo>
                    <a:pt x="5962" y="0"/>
                  </a:moveTo>
                  <a:lnTo>
                    <a:pt x="6037" y="0"/>
                  </a:lnTo>
                  <a:cubicBezTo>
                    <a:pt x="6044" y="0"/>
                    <a:pt x="6050" y="6"/>
                    <a:pt x="6050" y="12"/>
                  </a:cubicBezTo>
                  <a:cubicBezTo>
                    <a:pt x="6050" y="19"/>
                    <a:pt x="6044" y="25"/>
                    <a:pt x="6037" y="25"/>
                  </a:cubicBezTo>
                  <a:lnTo>
                    <a:pt x="5962" y="25"/>
                  </a:lnTo>
                  <a:cubicBezTo>
                    <a:pt x="5956" y="25"/>
                    <a:pt x="5950" y="19"/>
                    <a:pt x="5950" y="12"/>
                  </a:cubicBezTo>
                  <a:cubicBezTo>
                    <a:pt x="5950" y="6"/>
                    <a:pt x="5956" y="0"/>
                    <a:pt x="5962" y="0"/>
                  </a:cubicBezTo>
                  <a:close/>
                  <a:moveTo>
                    <a:pt x="6137" y="0"/>
                  </a:moveTo>
                  <a:lnTo>
                    <a:pt x="6212" y="0"/>
                  </a:lnTo>
                  <a:cubicBezTo>
                    <a:pt x="6219" y="0"/>
                    <a:pt x="6225" y="6"/>
                    <a:pt x="6225" y="12"/>
                  </a:cubicBezTo>
                  <a:cubicBezTo>
                    <a:pt x="6225" y="19"/>
                    <a:pt x="6219" y="25"/>
                    <a:pt x="6212" y="25"/>
                  </a:cubicBezTo>
                  <a:lnTo>
                    <a:pt x="6137" y="25"/>
                  </a:lnTo>
                  <a:cubicBezTo>
                    <a:pt x="6131" y="25"/>
                    <a:pt x="6125" y="19"/>
                    <a:pt x="6125" y="12"/>
                  </a:cubicBezTo>
                  <a:cubicBezTo>
                    <a:pt x="6125" y="6"/>
                    <a:pt x="6131" y="0"/>
                    <a:pt x="6137" y="0"/>
                  </a:cubicBezTo>
                  <a:close/>
                  <a:moveTo>
                    <a:pt x="6312" y="0"/>
                  </a:moveTo>
                  <a:lnTo>
                    <a:pt x="6387" y="0"/>
                  </a:lnTo>
                  <a:cubicBezTo>
                    <a:pt x="6394" y="0"/>
                    <a:pt x="6400" y="6"/>
                    <a:pt x="6400" y="12"/>
                  </a:cubicBezTo>
                  <a:cubicBezTo>
                    <a:pt x="6400" y="19"/>
                    <a:pt x="6394" y="25"/>
                    <a:pt x="6387" y="25"/>
                  </a:cubicBezTo>
                  <a:lnTo>
                    <a:pt x="6312" y="25"/>
                  </a:lnTo>
                  <a:cubicBezTo>
                    <a:pt x="6306" y="25"/>
                    <a:pt x="6300" y="19"/>
                    <a:pt x="6300" y="12"/>
                  </a:cubicBezTo>
                  <a:cubicBezTo>
                    <a:pt x="6300" y="6"/>
                    <a:pt x="6306" y="0"/>
                    <a:pt x="6312" y="0"/>
                  </a:cubicBezTo>
                  <a:close/>
                  <a:moveTo>
                    <a:pt x="6487" y="0"/>
                  </a:moveTo>
                  <a:lnTo>
                    <a:pt x="6562" y="0"/>
                  </a:lnTo>
                  <a:cubicBezTo>
                    <a:pt x="6569" y="0"/>
                    <a:pt x="6575" y="6"/>
                    <a:pt x="6575" y="12"/>
                  </a:cubicBezTo>
                  <a:cubicBezTo>
                    <a:pt x="6575" y="19"/>
                    <a:pt x="6569" y="25"/>
                    <a:pt x="6562" y="25"/>
                  </a:cubicBezTo>
                  <a:lnTo>
                    <a:pt x="6487" y="25"/>
                  </a:lnTo>
                  <a:cubicBezTo>
                    <a:pt x="6481" y="25"/>
                    <a:pt x="6475" y="19"/>
                    <a:pt x="6475" y="12"/>
                  </a:cubicBezTo>
                  <a:cubicBezTo>
                    <a:pt x="6475" y="6"/>
                    <a:pt x="6481" y="0"/>
                    <a:pt x="6487" y="0"/>
                  </a:cubicBezTo>
                  <a:close/>
                  <a:moveTo>
                    <a:pt x="6662" y="0"/>
                  </a:moveTo>
                  <a:lnTo>
                    <a:pt x="6737" y="0"/>
                  </a:lnTo>
                  <a:cubicBezTo>
                    <a:pt x="6744" y="0"/>
                    <a:pt x="6750" y="6"/>
                    <a:pt x="6750" y="12"/>
                  </a:cubicBezTo>
                  <a:cubicBezTo>
                    <a:pt x="6750" y="19"/>
                    <a:pt x="6744" y="25"/>
                    <a:pt x="6737" y="25"/>
                  </a:cubicBezTo>
                  <a:lnTo>
                    <a:pt x="6662" y="25"/>
                  </a:lnTo>
                  <a:cubicBezTo>
                    <a:pt x="6656" y="25"/>
                    <a:pt x="6650" y="19"/>
                    <a:pt x="6650" y="12"/>
                  </a:cubicBezTo>
                  <a:cubicBezTo>
                    <a:pt x="6650" y="6"/>
                    <a:pt x="6656" y="0"/>
                    <a:pt x="6662" y="0"/>
                  </a:cubicBezTo>
                  <a:close/>
                  <a:moveTo>
                    <a:pt x="6837" y="0"/>
                  </a:moveTo>
                  <a:lnTo>
                    <a:pt x="6912" y="0"/>
                  </a:lnTo>
                  <a:cubicBezTo>
                    <a:pt x="6919" y="0"/>
                    <a:pt x="6925" y="6"/>
                    <a:pt x="6925" y="12"/>
                  </a:cubicBezTo>
                  <a:cubicBezTo>
                    <a:pt x="6925" y="19"/>
                    <a:pt x="6919" y="25"/>
                    <a:pt x="6912" y="25"/>
                  </a:cubicBezTo>
                  <a:lnTo>
                    <a:pt x="6837" y="25"/>
                  </a:lnTo>
                  <a:cubicBezTo>
                    <a:pt x="6831" y="25"/>
                    <a:pt x="6825" y="19"/>
                    <a:pt x="6825" y="12"/>
                  </a:cubicBezTo>
                  <a:cubicBezTo>
                    <a:pt x="6825" y="6"/>
                    <a:pt x="6831" y="0"/>
                    <a:pt x="6837" y="0"/>
                  </a:cubicBezTo>
                  <a:close/>
                  <a:moveTo>
                    <a:pt x="7012" y="0"/>
                  </a:moveTo>
                  <a:lnTo>
                    <a:pt x="7087" y="0"/>
                  </a:lnTo>
                  <a:cubicBezTo>
                    <a:pt x="7094" y="0"/>
                    <a:pt x="7100" y="6"/>
                    <a:pt x="7100" y="12"/>
                  </a:cubicBezTo>
                  <a:cubicBezTo>
                    <a:pt x="7100" y="19"/>
                    <a:pt x="7094" y="25"/>
                    <a:pt x="7087" y="25"/>
                  </a:cubicBezTo>
                  <a:lnTo>
                    <a:pt x="7012" y="25"/>
                  </a:lnTo>
                  <a:cubicBezTo>
                    <a:pt x="7006" y="25"/>
                    <a:pt x="7000" y="19"/>
                    <a:pt x="7000" y="12"/>
                  </a:cubicBezTo>
                  <a:cubicBezTo>
                    <a:pt x="7000" y="6"/>
                    <a:pt x="7006" y="0"/>
                    <a:pt x="7012" y="0"/>
                  </a:cubicBezTo>
                  <a:close/>
                  <a:moveTo>
                    <a:pt x="7187" y="0"/>
                  </a:moveTo>
                  <a:lnTo>
                    <a:pt x="7262" y="0"/>
                  </a:lnTo>
                  <a:cubicBezTo>
                    <a:pt x="7269" y="0"/>
                    <a:pt x="7275" y="6"/>
                    <a:pt x="7275" y="12"/>
                  </a:cubicBezTo>
                  <a:cubicBezTo>
                    <a:pt x="7275" y="19"/>
                    <a:pt x="7269" y="25"/>
                    <a:pt x="7262" y="25"/>
                  </a:cubicBezTo>
                  <a:lnTo>
                    <a:pt x="7187" y="25"/>
                  </a:lnTo>
                  <a:cubicBezTo>
                    <a:pt x="7181" y="25"/>
                    <a:pt x="7175" y="19"/>
                    <a:pt x="7175" y="12"/>
                  </a:cubicBezTo>
                  <a:cubicBezTo>
                    <a:pt x="7175" y="6"/>
                    <a:pt x="7181" y="0"/>
                    <a:pt x="7187" y="0"/>
                  </a:cubicBezTo>
                  <a:close/>
                  <a:moveTo>
                    <a:pt x="7362" y="0"/>
                  </a:moveTo>
                  <a:lnTo>
                    <a:pt x="7437" y="0"/>
                  </a:lnTo>
                  <a:cubicBezTo>
                    <a:pt x="7444" y="0"/>
                    <a:pt x="7450" y="6"/>
                    <a:pt x="7450" y="12"/>
                  </a:cubicBezTo>
                  <a:cubicBezTo>
                    <a:pt x="7450" y="19"/>
                    <a:pt x="7444" y="25"/>
                    <a:pt x="7437" y="25"/>
                  </a:cubicBezTo>
                  <a:lnTo>
                    <a:pt x="7362" y="25"/>
                  </a:lnTo>
                  <a:cubicBezTo>
                    <a:pt x="7356" y="25"/>
                    <a:pt x="7350" y="19"/>
                    <a:pt x="7350" y="12"/>
                  </a:cubicBezTo>
                  <a:cubicBezTo>
                    <a:pt x="7350" y="6"/>
                    <a:pt x="7356" y="0"/>
                    <a:pt x="7362" y="0"/>
                  </a:cubicBezTo>
                  <a:close/>
                  <a:moveTo>
                    <a:pt x="7537" y="0"/>
                  </a:moveTo>
                  <a:lnTo>
                    <a:pt x="7612" y="0"/>
                  </a:lnTo>
                  <a:cubicBezTo>
                    <a:pt x="7619" y="0"/>
                    <a:pt x="7625" y="6"/>
                    <a:pt x="7625" y="12"/>
                  </a:cubicBezTo>
                  <a:cubicBezTo>
                    <a:pt x="7625" y="19"/>
                    <a:pt x="7619" y="25"/>
                    <a:pt x="7612" y="25"/>
                  </a:cubicBezTo>
                  <a:lnTo>
                    <a:pt x="7537" y="25"/>
                  </a:lnTo>
                  <a:cubicBezTo>
                    <a:pt x="7531" y="25"/>
                    <a:pt x="7525" y="19"/>
                    <a:pt x="7525" y="12"/>
                  </a:cubicBezTo>
                  <a:cubicBezTo>
                    <a:pt x="7525" y="6"/>
                    <a:pt x="7531" y="0"/>
                    <a:pt x="7537" y="0"/>
                  </a:cubicBezTo>
                  <a:close/>
                  <a:moveTo>
                    <a:pt x="7712" y="0"/>
                  </a:moveTo>
                  <a:lnTo>
                    <a:pt x="7787" y="0"/>
                  </a:lnTo>
                  <a:cubicBezTo>
                    <a:pt x="7794" y="0"/>
                    <a:pt x="7800" y="6"/>
                    <a:pt x="7800" y="12"/>
                  </a:cubicBezTo>
                  <a:cubicBezTo>
                    <a:pt x="7800" y="19"/>
                    <a:pt x="7794" y="25"/>
                    <a:pt x="7787" y="25"/>
                  </a:cubicBezTo>
                  <a:lnTo>
                    <a:pt x="7712" y="25"/>
                  </a:lnTo>
                  <a:cubicBezTo>
                    <a:pt x="7706" y="25"/>
                    <a:pt x="7700" y="19"/>
                    <a:pt x="7700" y="12"/>
                  </a:cubicBezTo>
                  <a:cubicBezTo>
                    <a:pt x="7700" y="6"/>
                    <a:pt x="7706" y="0"/>
                    <a:pt x="7712" y="0"/>
                  </a:cubicBezTo>
                  <a:close/>
                  <a:moveTo>
                    <a:pt x="7887" y="0"/>
                  </a:moveTo>
                  <a:lnTo>
                    <a:pt x="7962" y="0"/>
                  </a:lnTo>
                  <a:cubicBezTo>
                    <a:pt x="7969" y="0"/>
                    <a:pt x="7975" y="6"/>
                    <a:pt x="7975" y="12"/>
                  </a:cubicBezTo>
                  <a:cubicBezTo>
                    <a:pt x="7975" y="19"/>
                    <a:pt x="7969" y="25"/>
                    <a:pt x="7962" y="25"/>
                  </a:cubicBezTo>
                  <a:lnTo>
                    <a:pt x="7887" y="25"/>
                  </a:lnTo>
                  <a:cubicBezTo>
                    <a:pt x="7881" y="25"/>
                    <a:pt x="7875" y="19"/>
                    <a:pt x="7875" y="12"/>
                  </a:cubicBezTo>
                  <a:cubicBezTo>
                    <a:pt x="7875" y="6"/>
                    <a:pt x="7881" y="0"/>
                    <a:pt x="7887" y="0"/>
                  </a:cubicBezTo>
                  <a:close/>
                  <a:moveTo>
                    <a:pt x="8062" y="0"/>
                  </a:moveTo>
                  <a:lnTo>
                    <a:pt x="8137" y="0"/>
                  </a:lnTo>
                  <a:cubicBezTo>
                    <a:pt x="8144" y="0"/>
                    <a:pt x="8150" y="6"/>
                    <a:pt x="8150" y="12"/>
                  </a:cubicBezTo>
                  <a:cubicBezTo>
                    <a:pt x="8150" y="19"/>
                    <a:pt x="8144" y="25"/>
                    <a:pt x="8137" y="25"/>
                  </a:cubicBezTo>
                  <a:lnTo>
                    <a:pt x="8062" y="25"/>
                  </a:lnTo>
                  <a:cubicBezTo>
                    <a:pt x="8056" y="25"/>
                    <a:pt x="8050" y="19"/>
                    <a:pt x="8050" y="12"/>
                  </a:cubicBezTo>
                  <a:cubicBezTo>
                    <a:pt x="8050" y="6"/>
                    <a:pt x="8056" y="0"/>
                    <a:pt x="8062" y="0"/>
                  </a:cubicBezTo>
                  <a:close/>
                  <a:moveTo>
                    <a:pt x="8237" y="0"/>
                  </a:moveTo>
                  <a:lnTo>
                    <a:pt x="8312" y="0"/>
                  </a:lnTo>
                  <a:cubicBezTo>
                    <a:pt x="8319" y="0"/>
                    <a:pt x="8325" y="6"/>
                    <a:pt x="8325" y="12"/>
                  </a:cubicBezTo>
                  <a:cubicBezTo>
                    <a:pt x="8325" y="19"/>
                    <a:pt x="8319" y="25"/>
                    <a:pt x="8312" y="25"/>
                  </a:cubicBezTo>
                  <a:lnTo>
                    <a:pt x="8237" y="25"/>
                  </a:lnTo>
                  <a:cubicBezTo>
                    <a:pt x="8231" y="25"/>
                    <a:pt x="8225" y="19"/>
                    <a:pt x="8225" y="12"/>
                  </a:cubicBezTo>
                  <a:cubicBezTo>
                    <a:pt x="8225" y="6"/>
                    <a:pt x="8231" y="0"/>
                    <a:pt x="8237" y="0"/>
                  </a:cubicBezTo>
                  <a:close/>
                  <a:moveTo>
                    <a:pt x="8412" y="0"/>
                  </a:moveTo>
                  <a:lnTo>
                    <a:pt x="8487" y="0"/>
                  </a:lnTo>
                  <a:cubicBezTo>
                    <a:pt x="8494" y="0"/>
                    <a:pt x="8500" y="6"/>
                    <a:pt x="8500" y="12"/>
                  </a:cubicBezTo>
                  <a:cubicBezTo>
                    <a:pt x="8500" y="19"/>
                    <a:pt x="8494" y="25"/>
                    <a:pt x="8487" y="25"/>
                  </a:cubicBezTo>
                  <a:lnTo>
                    <a:pt x="8412" y="25"/>
                  </a:lnTo>
                  <a:cubicBezTo>
                    <a:pt x="8406" y="25"/>
                    <a:pt x="8400" y="19"/>
                    <a:pt x="8400" y="12"/>
                  </a:cubicBezTo>
                  <a:cubicBezTo>
                    <a:pt x="8400" y="6"/>
                    <a:pt x="8406" y="0"/>
                    <a:pt x="8412" y="0"/>
                  </a:cubicBezTo>
                  <a:close/>
                  <a:moveTo>
                    <a:pt x="8587" y="0"/>
                  </a:moveTo>
                  <a:lnTo>
                    <a:pt x="8662" y="0"/>
                  </a:lnTo>
                  <a:cubicBezTo>
                    <a:pt x="8669" y="0"/>
                    <a:pt x="8675" y="6"/>
                    <a:pt x="8675" y="12"/>
                  </a:cubicBezTo>
                  <a:cubicBezTo>
                    <a:pt x="8675" y="19"/>
                    <a:pt x="8669" y="25"/>
                    <a:pt x="8662" y="25"/>
                  </a:cubicBezTo>
                  <a:lnTo>
                    <a:pt x="8587" y="25"/>
                  </a:lnTo>
                  <a:cubicBezTo>
                    <a:pt x="8581" y="25"/>
                    <a:pt x="8575" y="19"/>
                    <a:pt x="8575" y="12"/>
                  </a:cubicBezTo>
                  <a:cubicBezTo>
                    <a:pt x="8575" y="6"/>
                    <a:pt x="8581" y="0"/>
                    <a:pt x="8587" y="0"/>
                  </a:cubicBezTo>
                  <a:close/>
                  <a:moveTo>
                    <a:pt x="8762" y="0"/>
                  </a:moveTo>
                  <a:lnTo>
                    <a:pt x="8837" y="0"/>
                  </a:lnTo>
                  <a:cubicBezTo>
                    <a:pt x="8844" y="0"/>
                    <a:pt x="8850" y="6"/>
                    <a:pt x="8850" y="12"/>
                  </a:cubicBezTo>
                  <a:cubicBezTo>
                    <a:pt x="8850" y="19"/>
                    <a:pt x="8844" y="25"/>
                    <a:pt x="8837" y="25"/>
                  </a:cubicBezTo>
                  <a:lnTo>
                    <a:pt x="8762" y="25"/>
                  </a:lnTo>
                  <a:cubicBezTo>
                    <a:pt x="8756" y="25"/>
                    <a:pt x="8750" y="19"/>
                    <a:pt x="8750" y="12"/>
                  </a:cubicBezTo>
                  <a:cubicBezTo>
                    <a:pt x="8750" y="6"/>
                    <a:pt x="8756" y="0"/>
                    <a:pt x="8762" y="0"/>
                  </a:cubicBezTo>
                  <a:close/>
                  <a:moveTo>
                    <a:pt x="8937" y="0"/>
                  </a:moveTo>
                  <a:lnTo>
                    <a:pt x="9012" y="0"/>
                  </a:lnTo>
                  <a:cubicBezTo>
                    <a:pt x="9019" y="0"/>
                    <a:pt x="9025" y="6"/>
                    <a:pt x="9025" y="12"/>
                  </a:cubicBezTo>
                  <a:cubicBezTo>
                    <a:pt x="9025" y="19"/>
                    <a:pt x="9019" y="25"/>
                    <a:pt x="9012" y="25"/>
                  </a:cubicBezTo>
                  <a:lnTo>
                    <a:pt x="8937" y="25"/>
                  </a:lnTo>
                  <a:cubicBezTo>
                    <a:pt x="8931" y="25"/>
                    <a:pt x="8925" y="19"/>
                    <a:pt x="8925" y="12"/>
                  </a:cubicBezTo>
                  <a:cubicBezTo>
                    <a:pt x="8925" y="6"/>
                    <a:pt x="8931" y="0"/>
                    <a:pt x="8937" y="0"/>
                  </a:cubicBezTo>
                  <a:close/>
                  <a:moveTo>
                    <a:pt x="9112" y="0"/>
                  </a:moveTo>
                  <a:lnTo>
                    <a:pt x="9187" y="0"/>
                  </a:lnTo>
                  <a:cubicBezTo>
                    <a:pt x="9194" y="0"/>
                    <a:pt x="9200" y="6"/>
                    <a:pt x="9200" y="12"/>
                  </a:cubicBezTo>
                  <a:cubicBezTo>
                    <a:pt x="9200" y="19"/>
                    <a:pt x="9194" y="25"/>
                    <a:pt x="9187" y="25"/>
                  </a:cubicBezTo>
                  <a:lnTo>
                    <a:pt x="9112" y="25"/>
                  </a:lnTo>
                  <a:cubicBezTo>
                    <a:pt x="9106" y="25"/>
                    <a:pt x="9100" y="19"/>
                    <a:pt x="9100" y="12"/>
                  </a:cubicBezTo>
                  <a:cubicBezTo>
                    <a:pt x="9100" y="6"/>
                    <a:pt x="9106" y="0"/>
                    <a:pt x="9112" y="0"/>
                  </a:cubicBezTo>
                  <a:close/>
                  <a:moveTo>
                    <a:pt x="9287" y="0"/>
                  </a:moveTo>
                  <a:lnTo>
                    <a:pt x="9362" y="0"/>
                  </a:lnTo>
                  <a:cubicBezTo>
                    <a:pt x="9369" y="0"/>
                    <a:pt x="9375" y="6"/>
                    <a:pt x="9375" y="12"/>
                  </a:cubicBezTo>
                  <a:cubicBezTo>
                    <a:pt x="9375" y="19"/>
                    <a:pt x="9369" y="25"/>
                    <a:pt x="9362" y="25"/>
                  </a:cubicBezTo>
                  <a:lnTo>
                    <a:pt x="9287" y="25"/>
                  </a:lnTo>
                  <a:cubicBezTo>
                    <a:pt x="9281" y="25"/>
                    <a:pt x="9275" y="19"/>
                    <a:pt x="9275" y="12"/>
                  </a:cubicBezTo>
                  <a:cubicBezTo>
                    <a:pt x="9275" y="6"/>
                    <a:pt x="9281" y="0"/>
                    <a:pt x="9287" y="0"/>
                  </a:cubicBezTo>
                  <a:close/>
                  <a:moveTo>
                    <a:pt x="9462" y="0"/>
                  </a:moveTo>
                  <a:lnTo>
                    <a:pt x="9537" y="0"/>
                  </a:lnTo>
                  <a:cubicBezTo>
                    <a:pt x="9544" y="0"/>
                    <a:pt x="9550" y="6"/>
                    <a:pt x="9550" y="12"/>
                  </a:cubicBezTo>
                  <a:cubicBezTo>
                    <a:pt x="9550" y="19"/>
                    <a:pt x="9544" y="25"/>
                    <a:pt x="9537" y="25"/>
                  </a:cubicBezTo>
                  <a:lnTo>
                    <a:pt x="9462" y="25"/>
                  </a:lnTo>
                  <a:cubicBezTo>
                    <a:pt x="9456" y="25"/>
                    <a:pt x="9450" y="19"/>
                    <a:pt x="9450" y="12"/>
                  </a:cubicBezTo>
                  <a:cubicBezTo>
                    <a:pt x="9450" y="6"/>
                    <a:pt x="9456" y="0"/>
                    <a:pt x="9462" y="0"/>
                  </a:cubicBezTo>
                  <a:close/>
                  <a:moveTo>
                    <a:pt x="9637" y="0"/>
                  </a:moveTo>
                  <a:lnTo>
                    <a:pt x="9712" y="0"/>
                  </a:lnTo>
                  <a:cubicBezTo>
                    <a:pt x="9719" y="0"/>
                    <a:pt x="9725" y="6"/>
                    <a:pt x="9725" y="12"/>
                  </a:cubicBezTo>
                  <a:cubicBezTo>
                    <a:pt x="9725" y="19"/>
                    <a:pt x="9719" y="25"/>
                    <a:pt x="9712" y="25"/>
                  </a:cubicBezTo>
                  <a:lnTo>
                    <a:pt x="9637" y="25"/>
                  </a:lnTo>
                  <a:cubicBezTo>
                    <a:pt x="9631" y="25"/>
                    <a:pt x="9625" y="19"/>
                    <a:pt x="9625" y="12"/>
                  </a:cubicBezTo>
                  <a:cubicBezTo>
                    <a:pt x="9625" y="6"/>
                    <a:pt x="9631" y="0"/>
                    <a:pt x="9637" y="0"/>
                  </a:cubicBezTo>
                  <a:close/>
                  <a:moveTo>
                    <a:pt x="9812" y="0"/>
                  </a:moveTo>
                  <a:lnTo>
                    <a:pt x="9887" y="0"/>
                  </a:lnTo>
                  <a:cubicBezTo>
                    <a:pt x="9894" y="0"/>
                    <a:pt x="9900" y="6"/>
                    <a:pt x="9900" y="12"/>
                  </a:cubicBezTo>
                  <a:cubicBezTo>
                    <a:pt x="9900" y="19"/>
                    <a:pt x="9894" y="25"/>
                    <a:pt x="9887" y="25"/>
                  </a:cubicBezTo>
                  <a:lnTo>
                    <a:pt x="9812" y="25"/>
                  </a:lnTo>
                  <a:cubicBezTo>
                    <a:pt x="9806" y="25"/>
                    <a:pt x="9800" y="19"/>
                    <a:pt x="9800" y="12"/>
                  </a:cubicBezTo>
                  <a:cubicBezTo>
                    <a:pt x="9800" y="6"/>
                    <a:pt x="9806" y="0"/>
                    <a:pt x="9812" y="0"/>
                  </a:cubicBezTo>
                  <a:close/>
                  <a:moveTo>
                    <a:pt x="9987" y="0"/>
                  </a:moveTo>
                  <a:lnTo>
                    <a:pt x="10062" y="0"/>
                  </a:lnTo>
                  <a:cubicBezTo>
                    <a:pt x="10069" y="0"/>
                    <a:pt x="10075" y="6"/>
                    <a:pt x="10075" y="12"/>
                  </a:cubicBezTo>
                  <a:cubicBezTo>
                    <a:pt x="10075" y="19"/>
                    <a:pt x="10069" y="25"/>
                    <a:pt x="10062" y="25"/>
                  </a:cubicBezTo>
                  <a:lnTo>
                    <a:pt x="9987" y="25"/>
                  </a:lnTo>
                  <a:cubicBezTo>
                    <a:pt x="9981" y="25"/>
                    <a:pt x="9975" y="19"/>
                    <a:pt x="9975" y="12"/>
                  </a:cubicBezTo>
                  <a:cubicBezTo>
                    <a:pt x="9975" y="6"/>
                    <a:pt x="9981" y="0"/>
                    <a:pt x="9987" y="0"/>
                  </a:cubicBezTo>
                  <a:close/>
                  <a:moveTo>
                    <a:pt x="10162" y="0"/>
                  </a:moveTo>
                  <a:lnTo>
                    <a:pt x="10237" y="0"/>
                  </a:lnTo>
                  <a:cubicBezTo>
                    <a:pt x="10244" y="0"/>
                    <a:pt x="10250" y="6"/>
                    <a:pt x="10250" y="12"/>
                  </a:cubicBezTo>
                  <a:cubicBezTo>
                    <a:pt x="10250" y="19"/>
                    <a:pt x="10244" y="25"/>
                    <a:pt x="10237" y="25"/>
                  </a:cubicBezTo>
                  <a:lnTo>
                    <a:pt x="10162" y="25"/>
                  </a:lnTo>
                  <a:cubicBezTo>
                    <a:pt x="10156" y="25"/>
                    <a:pt x="10150" y="19"/>
                    <a:pt x="10150" y="12"/>
                  </a:cubicBezTo>
                  <a:cubicBezTo>
                    <a:pt x="10150" y="6"/>
                    <a:pt x="10156" y="0"/>
                    <a:pt x="10162" y="0"/>
                  </a:cubicBezTo>
                  <a:close/>
                  <a:moveTo>
                    <a:pt x="10337" y="0"/>
                  </a:moveTo>
                  <a:lnTo>
                    <a:pt x="10412" y="0"/>
                  </a:lnTo>
                  <a:cubicBezTo>
                    <a:pt x="10419" y="0"/>
                    <a:pt x="10425" y="6"/>
                    <a:pt x="10425" y="12"/>
                  </a:cubicBezTo>
                  <a:cubicBezTo>
                    <a:pt x="10425" y="19"/>
                    <a:pt x="10419" y="25"/>
                    <a:pt x="10412" y="25"/>
                  </a:cubicBezTo>
                  <a:lnTo>
                    <a:pt x="10337" y="25"/>
                  </a:lnTo>
                  <a:cubicBezTo>
                    <a:pt x="10331" y="25"/>
                    <a:pt x="10325" y="19"/>
                    <a:pt x="10325" y="12"/>
                  </a:cubicBezTo>
                  <a:cubicBezTo>
                    <a:pt x="10325" y="6"/>
                    <a:pt x="10331" y="0"/>
                    <a:pt x="10337" y="0"/>
                  </a:cubicBezTo>
                  <a:close/>
                  <a:moveTo>
                    <a:pt x="10512" y="0"/>
                  </a:moveTo>
                  <a:lnTo>
                    <a:pt x="10587" y="0"/>
                  </a:lnTo>
                  <a:cubicBezTo>
                    <a:pt x="10594" y="0"/>
                    <a:pt x="10600" y="6"/>
                    <a:pt x="10600" y="12"/>
                  </a:cubicBezTo>
                  <a:cubicBezTo>
                    <a:pt x="10600" y="19"/>
                    <a:pt x="10594" y="25"/>
                    <a:pt x="10587" y="25"/>
                  </a:cubicBezTo>
                  <a:lnTo>
                    <a:pt x="10512" y="25"/>
                  </a:lnTo>
                  <a:cubicBezTo>
                    <a:pt x="10506" y="25"/>
                    <a:pt x="10500" y="19"/>
                    <a:pt x="10500" y="12"/>
                  </a:cubicBezTo>
                  <a:cubicBezTo>
                    <a:pt x="10500" y="6"/>
                    <a:pt x="10506" y="0"/>
                    <a:pt x="10512" y="0"/>
                  </a:cubicBezTo>
                  <a:close/>
                  <a:moveTo>
                    <a:pt x="10687" y="0"/>
                  </a:moveTo>
                  <a:lnTo>
                    <a:pt x="10762" y="0"/>
                  </a:lnTo>
                  <a:cubicBezTo>
                    <a:pt x="10769" y="0"/>
                    <a:pt x="10775" y="6"/>
                    <a:pt x="10775" y="12"/>
                  </a:cubicBezTo>
                  <a:cubicBezTo>
                    <a:pt x="10775" y="19"/>
                    <a:pt x="10769" y="25"/>
                    <a:pt x="10762" y="25"/>
                  </a:cubicBezTo>
                  <a:lnTo>
                    <a:pt x="10687" y="25"/>
                  </a:lnTo>
                  <a:cubicBezTo>
                    <a:pt x="10681" y="25"/>
                    <a:pt x="10675" y="19"/>
                    <a:pt x="10675" y="12"/>
                  </a:cubicBezTo>
                  <a:cubicBezTo>
                    <a:pt x="10675" y="6"/>
                    <a:pt x="10681" y="0"/>
                    <a:pt x="10687" y="0"/>
                  </a:cubicBezTo>
                  <a:close/>
                  <a:moveTo>
                    <a:pt x="10862" y="0"/>
                  </a:moveTo>
                  <a:lnTo>
                    <a:pt x="10937" y="0"/>
                  </a:lnTo>
                  <a:cubicBezTo>
                    <a:pt x="10944" y="0"/>
                    <a:pt x="10950" y="6"/>
                    <a:pt x="10950" y="12"/>
                  </a:cubicBezTo>
                  <a:cubicBezTo>
                    <a:pt x="10950" y="19"/>
                    <a:pt x="10944" y="25"/>
                    <a:pt x="10937" y="25"/>
                  </a:cubicBezTo>
                  <a:lnTo>
                    <a:pt x="10862" y="25"/>
                  </a:lnTo>
                  <a:cubicBezTo>
                    <a:pt x="10856" y="25"/>
                    <a:pt x="10850" y="19"/>
                    <a:pt x="10850" y="12"/>
                  </a:cubicBezTo>
                  <a:cubicBezTo>
                    <a:pt x="10850" y="6"/>
                    <a:pt x="10856" y="0"/>
                    <a:pt x="10862" y="0"/>
                  </a:cubicBezTo>
                  <a:close/>
                  <a:moveTo>
                    <a:pt x="11037" y="0"/>
                  </a:moveTo>
                  <a:lnTo>
                    <a:pt x="11112" y="0"/>
                  </a:lnTo>
                  <a:cubicBezTo>
                    <a:pt x="11119" y="0"/>
                    <a:pt x="11125" y="6"/>
                    <a:pt x="11125" y="12"/>
                  </a:cubicBezTo>
                  <a:cubicBezTo>
                    <a:pt x="11125" y="19"/>
                    <a:pt x="11119" y="25"/>
                    <a:pt x="11112" y="25"/>
                  </a:cubicBezTo>
                  <a:lnTo>
                    <a:pt x="11037" y="25"/>
                  </a:lnTo>
                  <a:cubicBezTo>
                    <a:pt x="11031" y="25"/>
                    <a:pt x="11025" y="19"/>
                    <a:pt x="11025" y="12"/>
                  </a:cubicBezTo>
                  <a:cubicBezTo>
                    <a:pt x="11025" y="6"/>
                    <a:pt x="11031" y="0"/>
                    <a:pt x="11037" y="0"/>
                  </a:cubicBezTo>
                  <a:close/>
                  <a:moveTo>
                    <a:pt x="11212" y="0"/>
                  </a:moveTo>
                  <a:lnTo>
                    <a:pt x="11287" y="0"/>
                  </a:lnTo>
                  <a:cubicBezTo>
                    <a:pt x="11294" y="0"/>
                    <a:pt x="11300" y="6"/>
                    <a:pt x="11300" y="12"/>
                  </a:cubicBezTo>
                  <a:cubicBezTo>
                    <a:pt x="11300" y="19"/>
                    <a:pt x="11294" y="25"/>
                    <a:pt x="11287" y="25"/>
                  </a:cubicBezTo>
                  <a:lnTo>
                    <a:pt x="11212" y="25"/>
                  </a:lnTo>
                  <a:cubicBezTo>
                    <a:pt x="11206" y="25"/>
                    <a:pt x="11200" y="19"/>
                    <a:pt x="11200" y="12"/>
                  </a:cubicBezTo>
                  <a:cubicBezTo>
                    <a:pt x="11200" y="6"/>
                    <a:pt x="11206" y="0"/>
                    <a:pt x="11212" y="0"/>
                  </a:cubicBezTo>
                  <a:close/>
                  <a:moveTo>
                    <a:pt x="11387" y="0"/>
                  </a:moveTo>
                  <a:lnTo>
                    <a:pt x="11462" y="0"/>
                  </a:lnTo>
                  <a:cubicBezTo>
                    <a:pt x="11469" y="0"/>
                    <a:pt x="11475" y="6"/>
                    <a:pt x="11475" y="12"/>
                  </a:cubicBezTo>
                  <a:cubicBezTo>
                    <a:pt x="11475" y="19"/>
                    <a:pt x="11469" y="25"/>
                    <a:pt x="11462" y="25"/>
                  </a:cubicBezTo>
                  <a:lnTo>
                    <a:pt x="11387" y="25"/>
                  </a:lnTo>
                  <a:cubicBezTo>
                    <a:pt x="11381" y="25"/>
                    <a:pt x="11375" y="19"/>
                    <a:pt x="11375" y="12"/>
                  </a:cubicBezTo>
                  <a:cubicBezTo>
                    <a:pt x="11375" y="6"/>
                    <a:pt x="11381" y="0"/>
                    <a:pt x="11387" y="0"/>
                  </a:cubicBezTo>
                  <a:close/>
                  <a:moveTo>
                    <a:pt x="11562" y="0"/>
                  </a:moveTo>
                  <a:lnTo>
                    <a:pt x="11637" y="0"/>
                  </a:lnTo>
                  <a:cubicBezTo>
                    <a:pt x="11644" y="0"/>
                    <a:pt x="11650" y="6"/>
                    <a:pt x="11650" y="12"/>
                  </a:cubicBezTo>
                  <a:cubicBezTo>
                    <a:pt x="11650" y="19"/>
                    <a:pt x="11644" y="25"/>
                    <a:pt x="11637" y="25"/>
                  </a:cubicBezTo>
                  <a:lnTo>
                    <a:pt x="11562" y="25"/>
                  </a:lnTo>
                  <a:cubicBezTo>
                    <a:pt x="11556" y="25"/>
                    <a:pt x="11550" y="19"/>
                    <a:pt x="11550" y="12"/>
                  </a:cubicBezTo>
                  <a:cubicBezTo>
                    <a:pt x="11550" y="6"/>
                    <a:pt x="11556" y="0"/>
                    <a:pt x="11562" y="0"/>
                  </a:cubicBezTo>
                  <a:close/>
                  <a:moveTo>
                    <a:pt x="11737" y="0"/>
                  </a:moveTo>
                  <a:lnTo>
                    <a:pt x="11812" y="0"/>
                  </a:lnTo>
                  <a:cubicBezTo>
                    <a:pt x="11819" y="0"/>
                    <a:pt x="11825" y="6"/>
                    <a:pt x="11825" y="12"/>
                  </a:cubicBezTo>
                  <a:cubicBezTo>
                    <a:pt x="11825" y="19"/>
                    <a:pt x="11819" y="25"/>
                    <a:pt x="11812" y="25"/>
                  </a:cubicBezTo>
                  <a:lnTo>
                    <a:pt x="11737" y="25"/>
                  </a:lnTo>
                  <a:cubicBezTo>
                    <a:pt x="11731" y="25"/>
                    <a:pt x="11725" y="19"/>
                    <a:pt x="11725" y="12"/>
                  </a:cubicBezTo>
                  <a:cubicBezTo>
                    <a:pt x="11725" y="6"/>
                    <a:pt x="11731" y="0"/>
                    <a:pt x="11737" y="0"/>
                  </a:cubicBezTo>
                  <a:close/>
                  <a:moveTo>
                    <a:pt x="11912" y="0"/>
                  </a:moveTo>
                  <a:lnTo>
                    <a:pt x="11987" y="0"/>
                  </a:lnTo>
                  <a:cubicBezTo>
                    <a:pt x="11994" y="0"/>
                    <a:pt x="12000" y="6"/>
                    <a:pt x="12000" y="12"/>
                  </a:cubicBezTo>
                  <a:cubicBezTo>
                    <a:pt x="12000" y="19"/>
                    <a:pt x="11994" y="25"/>
                    <a:pt x="11987" y="25"/>
                  </a:cubicBezTo>
                  <a:lnTo>
                    <a:pt x="11912" y="25"/>
                  </a:lnTo>
                  <a:cubicBezTo>
                    <a:pt x="11906" y="25"/>
                    <a:pt x="11900" y="19"/>
                    <a:pt x="11900" y="12"/>
                  </a:cubicBezTo>
                  <a:cubicBezTo>
                    <a:pt x="11900" y="6"/>
                    <a:pt x="11906" y="0"/>
                    <a:pt x="11912" y="0"/>
                  </a:cubicBezTo>
                  <a:close/>
                  <a:moveTo>
                    <a:pt x="12087" y="0"/>
                  </a:moveTo>
                  <a:lnTo>
                    <a:pt x="12162" y="0"/>
                  </a:lnTo>
                  <a:cubicBezTo>
                    <a:pt x="12169" y="0"/>
                    <a:pt x="12175" y="6"/>
                    <a:pt x="12175" y="12"/>
                  </a:cubicBezTo>
                  <a:cubicBezTo>
                    <a:pt x="12175" y="19"/>
                    <a:pt x="12169" y="25"/>
                    <a:pt x="12162" y="25"/>
                  </a:cubicBezTo>
                  <a:lnTo>
                    <a:pt x="12087" y="25"/>
                  </a:lnTo>
                  <a:cubicBezTo>
                    <a:pt x="12081" y="25"/>
                    <a:pt x="12075" y="19"/>
                    <a:pt x="12075" y="12"/>
                  </a:cubicBezTo>
                  <a:cubicBezTo>
                    <a:pt x="12075" y="6"/>
                    <a:pt x="12081" y="0"/>
                    <a:pt x="12087" y="0"/>
                  </a:cubicBezTo>
                  <a:close/>
                  <a:moveTo>
                    <a:pt x="12262" y="0"/>
                  </a:moveTo>
                  <a:lnTo>
                    <a:pt x="12337" y="0"/>
                  </a:lnTo>
                  <a:cubicBezTo>
                    <a:pt x="12344" y="0"/>
                    <a:pt x="12350" y="6"/>
                    <a:pt x="12350" y="12"/>
                  </a:cubicBezTo>
                  <a:cubicBezTo>
                    <a:pt x="12350" y="19"/>
                    <a:pt x="12344" y="25"/>
                    <a:pt x="12337" y="25"/>
                  </a:cubicBezTo>
                  <a:lnTo>
                    <a:pt x="12262" y="25"/>
                  </a:lnTo>
                  <a:cubicBezTo>
                    <a:pt x="12256" y="25"/>
                    <a:pt x="12250" y="19"/>
                    <a:pt x="12250" y="12"/>
                  </a:cubicBezTo>
                  <a:cubicBezTo>
                    <a:pt x="12250" y="6"/>
                    <a:pt x="12256" y="0"/>
                    <a:pt x="12262" y="0"/>
                  </a:cubicBezTo>
                  <a:close/>
                  <a:moveTo>
                    <a:pt x="12437" y="0"/>
                  </a:moveTo>
                  <a:lnTo>
                    <a:pt x="12512" y="0"/>
                  </a:lnTo>
                  <a:cubicBezTo>
                    <a:pt x="12519" y="0"/>
                    <a:pt x="12525" y="6"/>
                    <a:pt x="12525" y="12"/>
                  </a:cubicBezTo>
                  <a:cubicBezTo>
                    <a:pt x="12525" y="19"/>
                    <a:pt x="12519" y="25"/>
                    <a:pt x="12512" y="25"/>
                  </a:cubicBezTo>
                  <a:lnTo>
                    <a:pt x="12437" y="25"/>
                  </a:lnTo>
                  <a:cubicBezTo>
                    <a:pt x="12431" y="25"/>
                    <a:pt x="12425" y="19"/>
                    <a:pt x="12425" y="12"/>
                  </a:cubicBezTo>
                  <a:cubicBezTo>
                    <a:pt x="12425" y="6"/>
                    <a:pt x="12431" y="0"/>
                    <a:pt x="12437" y="0"/>
                  </a:cubicBezTo>
                  <a:close/>
                  <a:moveTo>
                    <a:pt x="12612" y="0"/>
                  </a:moveTo>
                  <a:lnTo>
                    <a:pt x="12687" y="0"/>
                  </a:lnTo>
                  <a:cubicBezTo>
                    <a:pt x="12694" y="0"/>
                    <a:pt x="12700" y="6"/>
                    <a:pt x="12700" y="12"/>
                  </a:cubicBezTo>
                  <a:cubicBezTo>
                    <a:pt x="12700" y="19"/>
                    <a:pt x="12694" y="25"/>
                    <a:pt x="12687" y="25"/>
                  </a:cubicBezTo>
                  <a:lnTo>
                    <a:pt x="12612" y="25"/>
                  </a:lnTo>
                  <a:cubicBezTo>
                    <a:pt x="12606" y="25"/>
                    <a:pt x="12600" y="19"/>
                    <a:pt x="12600" y="12"/>
                  </a:cubicBezTo>
                  <a:cubicBezTo>
                    <a:pt x="12600" y="6"/>
                    <a:pt x="12606" y="0"/>
                    <a:pt x="12612" y="0"/>
                  </a:cubicBezTo>
                  <a:close/>
                  <a:moveTo>
                    <a:pt x="12787" y="0"/>
                  </a:moveTo>
                  <a:lnTo>
                    <a:pt x="12862" y="0"/>
                  </a:lnTo>
                  <a:cubicBezTo>
                    <a:pt x="12869" y="0"/>
                    <a:pt x="12875" y="6"/>
                    <a:pt x="12875" y="12"/>
                  </a:cubicBezTo>
                  <a:cubicBezTo>
                    <a:pt x="12875" y="19"/>
                    <a:pt x="12869" y="25"/>
                    <a:pt x="12862" y="25"/>
                  </a:cubicBezTo>
                  <a:lnTo>
                    <a:pt x="12787" y="25"/>
                  </a:lnTo>
                  <a:cubicBezTo>
                    <a:pt x="12781" y="25"/>
                    <a:pt x="12775" y="19"/>
                    <a:pt x="12775" y="12"/>
                  </a:cubicBezTo>
                  <a:cubicBezTo>
                    <a:pt x="12775" y="6"/>
                    <a:pt x="12781" y="0"/>
                    <a:pt x="12787" y="0"/>
                  </a:cubicBezTo>
                  <a:close/>
                  <a:moveTo>
                    <a:pt x="12962" y="0"/>
                  </a:moveTo>
                  <a:lnTo>
                    <a:pt x="13037" y="0"/>
                  </a:lnTo>
                  <a:cubicBezTo>
                    <a:pt x="13044" y="0"/>
                    <a:pt x="13050" y="6"/>
                    <a:pt x="13050" y="12"/>
                  </a:cubicBezTo>
                  <a:cubicBezTo>
                    <a:pt x="13050" y="19"/>
                    <a:pt x="13044" y="25"/>
                    <a:pt x="13037" y="25"/>
                  </a:cubicBezTo>
                  <a:lnTo>
                    <a:pt x="12962" y="25"/>
                  </a:lnTo>
                  <a:cubicBezTo>
                    <a:pt x="12956" y="25"/>
                    <a:pt x="12950" y="19"/>
                    <a:pt x="12950" y="12"/>
                  </a:cubicBezTo>
                  <a:cubicBezTo>
                    <a:pt x="12950" y="6"/>
                    <a:pt x="12956" y="0"/>
                    <a:pt x="12962" y="0"/>
                  </a:cubicBezTo>
                  <a:close/>
                  <a:moveTo>
                    <a:pt x="13137" y="0"/>
                  </a:moveTo>
                  <a:lnTo>
                    <a:pt x="13212" y="0"/>
                  </a:lnTo>
                  <a:cubicBezTo>
                    <a:pt x="13219" y="0"/>
                    <a:pt x="13225" y="6"/>
                    <a:pt x="13225" y="12"/>
                  </a:cubicBezTo>
                  <a:cubicBezTo>
                    <a:pt x="13225" y="19"/>
                    <a:pt x="13219" y="25"/>
                    <a:pt x="13212" y="25"/>
                  </a:cubicBezTo>
                  <a:lnTo>
                    <a:pt x="13137" y="25"/>
                  </a:lnTo>
                  <a:cubicBezTo>
                    <a:pt x="13131" y="25"/>
                    <a:pt x="13125" y="19"/>
                    <a:pt x="13125" y="12"/>
                  </a:cubicBezTo>
                  <a:cubicBezTo>
                    <a:pt x="13125" y="6"/>
                    <a:pt x="13131" y="0"/>
                    <a:pt x="13137" y="0"/>
                  </a:cubicBezTo>
                  <a:close/>
                  <a:moveTo>
                    <a:pt x="13312" y="0"/>
                  </a:moveTo>
                  <a:lnTo>
                    <a:pt x="13387" y="0"/>
                  </a:lnTo>
                  <a:cubicBezTo>
                    <a:pt x="13394" y="0"/>
                    <a:pt x="13400" y="6"/>
                    <a:pt x="13400" y="12"/>
                  </a:cubicBezTo>
                  <a:cubicBezTo>
                    <a:pt x="13400" y="19"/>
                    <a:pt x="13394" y="25"/>
                    <a:pt x="13387" y="25"/>
                  </a:cubicBezTo>
                  <a:lnTo>
                    <a:pt x="13312" y="25"/>
                  </a:lnTo>
                  <a:cubicBezTo>
                    <a:pt x="13306" y="25"/>
                    <a:pt x="13300" y="19"/>
                    <a:pt x="13300" y="12"/>
                  </a:cubicBezTo>
                  <a:cubicBezTo>
                    <a:pt x="13300" y="6"/>
                    <a:pt x="13306" y="0"/>
                    <a:pt x="13312" y="0"/>
                  </a:cubicBezTo>
                  <a:close/>
                  <a:moveTo>
                    <a:pt x="13487" y="0"/>
                  </a:moveTo>
                  <a:lnTo>
                    <a:pt x="13562" y="0"/>
                  </a:lnTo>
                  <a:cubicBezTo>
                    <a:pt x="13569" y="0"/>
                    <a:pt x="13575" y="6"/>
                    <a:pt x="13575" y="12"/>
                  </a:cubicBezTo>
                  <a:cubicBezTo>
                    <a:pt x="13575" y="19"/>
                    <a:pt x="13569" y="25"/>
                    <a:pt x="13562" y="25"/>
                  </a:cubicBezTo>
                  <a:lnTo>
                    <a:pt x="13487" y="25"/>
                  </a:lnTo>
                  <a:cubicBezTo>
                    <a:pt x="13481" y="25"/>
                    <a:pt x="13475" y="19"/>
                    <a:pt x="13475" y="12"/>
                  </a:cubicBezTo>
                  <a:cubicBezTo>
                    <a:pt x="13475" y="6"/>
                    <a:pt x="13481" y="0"/>
                    <a:pt x="13487" y="0"/>
                  </a:cubicBezTo>
                  <a:close/>
                  <a:moveTo>
                    <a:pt x="13662" y="0"/>
                  </a:moveTo>
                  <a:lnTo>
                    <a:pt x="13737" y="0"/>
                  </a:lnTo>
                  <a:cubicBezTo>
                    <a:pt x="13744" y="0"/>
                    <a:pt x="13750" y="6"/>
                    <a:pt x="13750" y="12"/>
                  </a:cubicBezTo>
                  <a:cubicBezTo>
                    <a:pt x="13750" y="19"/>
                    <a:pt x="13744" y="25"/>
                    <a:pt x="13737" y="25"/>
                  </a:cubicBezTo>
                  <a:lnTo>
                    <a:pt x="13662" y="25"/>
                  </a:lnTo>
                  <a:cubicBezTo>
                    <a:pt x="13656" y="25"/>
                    <a:pt x="13650" y="19"/>
                    <a:pt x="13650" y="12"/>
                  </a:cubicBezTo>
                  <a:cubicBezTo>
                    <a:pt x="13650" y="6"/>
                    <a:pt x="13656" y="0"/>
                    <a:pt x="13662" y="0"/>
                  </a:cubicBezTo>
                  <a:close/>
                  <a:moveTo>
                    <a:pt x="13837" y="0"/>
                  </a:moveTo>
                  <a:lnTo>
                    <a:pt x="13912" y="0"/>
                  </a:lnTo>
                  <a:cubicBezTo>
                    <a:pt x="13919" y="0"/>
                    <a:pt x="13925" y="6"/>
                    <a:pt x="13925" y="12"/>
                  </a:cubicBezTo>
                  <a:cubicBezTo>
                    <a:pt x="13925" y="19"/>
                    <a:pt x="13919" y="25"/>
                    <a:pt x="13912" y="25"/>
                  </a:cubicBezTo>
                  <a:lnTo>
                    <a:pt x="13837" y="25"/>
                  </a:lnTo>
                  <a:cubicBezTo>
                    <a:pt x="13831" y="25"/>
                    <a:pt x="13825" y="19"/>
                    <a:pt x="13825" y="12"/>
                  </a:cubicBezTo>
                  <a:cubicBezTo>
                    <a:pt x="13825" y="6"/>
                    <a:pt x="13831" y="0"/>
                    <a:pt x="13837" y="0"/>
                  </a:cubicBezTo>
                  <a:close/>
                  <a:moveTo>
                    <a:pt x="14012" y="0"/>
                  </a:moveTo>
                  <a:lnTo>
                    <a:pt x="14087" y="0"/>
                  </a:lnTo>
                  <a:cubicBezTo>
                    <a:pt x="14094" y="0"/>
                    <a:pt x="14100" y="6"/>
                    <a:pt x="14100" y="12"/>
                  </a:cubicBezTo>
                  <a:cubicBezTo>
                    <a:pt x="14100" y="19"/>
                    <a:pt x="14094" y="25"/>
                    <a:pt x="14087" y="25"/>
                  </a:cubicBezTo>
                  <a:lnTo>
                    <a:pt x="14012" y="25"/>
                  </a:lnTo>
                  <a:cubicBezTo>
                    <a:pt x="14006" y="25"/>
                    <a:pt x="14000" y="19"/>
                    <a:pt x="14000" y="12"/>
                  </a:cubicBezTo>
                  <a:cubicBezTo>
                    <a:pt x="14000" y="6"/>
                    <a:pt x="14006" y="0"/>
                    <a:pt x="14012" y="0"/>
                  </a:cubicBezTo>
                  <a:close/>
                  <a:moveTo>
                    <a:pt x="14187" y="0"/>
                  </a:moveTo>
                  <a:lnTo>
                    <a:pt x="14262" y="0"/>
                  </a:lnTo>
                  <a:cubicBezTo>
                    <a:pt x="14269" y="0"/>
                    <a:pt x="14275" y="6"/>
                    <a:pt x="14275" y="12"/>
                  </a:cubicBezTo>
                  <a:cubicBezTo>
                    <a:pt x="14275" y="19"/>
                    <a:pt x="14269" y="25"/>
                    <a:pt x="14262" y="25"/>
                  </a:cubicBezTo>
                  <a:lnTo>
                    <a:pt x="14187" y="25"/>
                  </a:lnTo>
                  <a:cubicBezTo>
                    <a:pt x="14181" y="25"/>
                    <a:pt x="14175" y="19"/>
                    <a:pt x="14175" y="12"/>
                  </a:cubicBezTo>
                  <a:cubicBezTo>
                    <a:pt x="14175" y="6"/>
                    <a:pt x="14181" y="0"/>
                    <a:pt x="14187" y="0"/>
                  </a:cubicBezTo>
                  <a:close/>
                  <a:moveTo>
                    <a:pt x="14362" y="0"/>
                  </a:moveTo>
                  <a:lnTo>
                    <a:pt x="14437" y="0"/>
                  </a:lnTo>
                  <a:cubicBezTo>
                    <a:pt x="14444" y="0"/>
                    <a:pt x="14450" y="6"/>
                    <a:pt x="14450" y="12"/>
                  </a:cubicBezTo>
                  <a:cubicBezTo>
                    <a:pt x="14450" y="19"/>
                    <a:pt x="14444" y="25"/>
                    <a:pt x="14437" y="25"/>
                  </a:cubicBezTo>
                  <a:lnTo>
                    <a:pt x="14362" y="25"/>
                  </a:lnTo>
                  <a:cubicBezTo>
                    <a:pt x="14356" y="25"/>
                    <a:pt x="14350" y="19"/>
                    <a:pt x="14350" y="12"/>
                  </a:cubicBezTo>
                  <a:cubicBezTo>
                    <a:pt x="14350" y="6"/>
                    <a:pt x="14356" y="0"/>
                    <a:pt x="14362" y="0"/>
                  </a:cubicBezTo>
                  <a:close/>
                  <a:moveTo>
                    <a:pt x="14537" y="0"/>
                  </a:moveTo>
                  <a:lnTo>
                    <a:pt x="14612" y="0"/>
                  </a:lnTo>
                  <a:cubicBezTo>
                    <a:pt x="14619" y="0"/>
                    <a:pt x="14625" y="6"/>
                    <a:pt x="14625" y="12"/>
                  </a:cubicBezTo>
                  <a:cubicBezTo>
                    <a:pt x="14625" y="19"/>
                    <a:pt x="14619" y="25"/>
                    <a:pt x="14612" y="25"/>
                  </a:cubicBezTo>
                  <a:lnTo>
                    <a:pt x="14537" y="25"/>
                  </a:lnTo>
                  <a:cubicBezTo>
                    <a:pt x="14531" y="25"/>
                    <a:pt x="14525" y="19"/>
                    <a:pt x="14525" y="12"/>
                  </a:cubicBezTo>
                  <a:cubicBezTo>
                    <a:pt x="14525" y="6"/>
                    <a:pt x="14531" y="0"/>
                    <a:pt x="14537" y="0"/>
                  </a:cubicBezTo>
                  <a:close/>
                  <a:moveTo>
                    <a:pt x="14712" y="0"/>
                  </a:moveTo>
                  <a:lnTo>
                    <a:pt x="14787" y="0"/>
                  </a:lnTo>
                  <a:cubicBezTo>
                    <a:pt x="14794" y="0"/>
                    <a:pt x="14800" y="6"/>
                    <a:pt x="14800" y="12"/>
                  </a:cubicBezTo>
                  <a:cubicBezTo>
                    <a:pt x="14800" y="19"/>
                    <a:pt x="14794" y="25"/>
                    <a:pt x="14787" y="25"/>
                  </a:cubicBezTo>
                  <a:lnTo>
                    <a:pt x="14712" y="25"/>
                  </a:lnTo>
                  <a:cubicBezTo>
                    <a:pt x="14706" y="25"/>
                    <a:pt x="14700" y="19"/>
                    <a:pt x="14700" y="12"/>
                  </a:cubicBezTo>
                  <a:cubicBezTo>
                    <a:pt x="14700" y="6"/>
                    <a:pt x="14706" y="0"/>
                    <a:pt x="14712" y="0"/>
                  </a:cubicBezTo>
                  <a:close/>
                  <a:moveTo>
                    <a:pt x="14887" y="0"/>
                  </a:moveTo>
                  <a:lnTo>
                    <a:pt x="14962" y="0"/>
                  </a:lnTo>
                  <a:cubicBezTo>
                    <a:pt x="14969" y="0"/>
                    <a:pt x="14975" y="6"/>
                    <a:pt x="14975" y="12"/>
                  </a:cubicBezTo>
                  <a:cubicBezTo>
                    <a:pt x="14975" y="19"/>
                    <a:pt x="14969" y="25"/>
                    <a:pt x="14962" y="25"/>
                  </a:cubicBezTo>
                  <a:lnTo>
                    <a:pt x="14887" y="25"/>
                  </a:lnTo>
                  <a:cubicBezTo>
                    <a:pt x="14881" y="25"/>
                    <a:pt x="14875" y="19"/>
                    <a:pt x="14875" y="12"/>
                  </a:cubicBezTo>
                  <a:cubicBezTo>
                    <a:pt x="14875" y="6"/>
                    <a:pt x="14881" y="0"/>
                    <a:pt x="14887" y="0"/>
                  </a:cubicBezTo>
                  <a:close/>
                  <a:moveTo>
                    <a:pt x="15062" y="0"/>
                  </a:moveTo>
                  <a:lnTo>
                    <a:pt x="15137" y="0"/>
                  </a:lnTo>
                  <a:cubicBezTo>
                    <a:pt x="15144" y="0"/>
                    <a:pt x="15150" y="6"/>
                    <a:pt x="15150" y="12"/>
                  </a:cubicBezTo>
                  <a:cubicBezTo>
                    <a:pt x="15150" y="19"/>
                    <a:pt x="15144" y="25"/>
                    <a:pt x="15137" y="25"/>
                  </a:cubicBezTo>
                  <a:lnTo>
                    <a:pt x="15062" y="25"/>
                  </a:lnTo>
                  <a:cubicBezTo>
                    <a:pt x="15056" y="25"/>
                    <a:pt x="15050" y="19"/>
                    <a:pt x="15050" y="12"/>
                  </a:cubicBezTo>
                  <a:cubicBezTo>
                    <a:pt x="15050" y="6"/>
                    <a:pt x="15056" y="0"/>
                    <a:pt x="15062" y="0"/>
                  </a:cubicBezTo>
                  <a:close/>
                  <a:moveTo>
                    <a:pt x="15237" y="0"/>
                  </a:moveTo>
                  <a:lnTo>
                    <a:pt x="15312" y="0"/>
                  </a:lnTo>
                  <a:cubicBezTo>
                    <a:pt x="15319" y="0"/>
                    <a:pt x="15325" y="6"/>
                    <a:pt x="15325" y="12"/>
                  </a:cubicBezTo>
                  <a:cubicBezTo>
                    <a:pt x="15325" y="19"/>
                    <a:pt x="15319" y="25"/>
                    <a:pt x="15312" y="25"/>
                  </a:cubicBezTo>
                  <a:lnTo>
                    <a:pt x="15237" y="25"/>
                  </a:lnTo>
                  <a:cubicBezTo>
                    <a:pt x="15231" y="25"/>
                    <a:pt x="15225" y="19"/>
                    <a:pt x="15225" y="12"/>
                  </a:cubicBezTo>
                  <a:cubicBezTo>
                    <a:pt x="15225" y="6"/>
                    <a:pt x="15231" y="0"/>
                    <a:pt x="15237" y="0"/>
                  </a:cubicBezTo>
                  <a:close/>
                  <a:moveTo>
                    <a:pt x="15412" y="0"/>
                  </a:moveTo>
                  <a:lnTo>
                    <a:pt x="15487" y="0"/>
                  </a:lnTo>
                  <a:cubicBezTo>
                    <a:pt x="15494" y="0"/>
                    <a:pt x="15500" y="6"/>
                    <a:pt x="15500" y="12"/>
                  </a:cubicBezTo>
                  <a:cubicBezTo>
                    <a:pt x="15500" y="19"/>
                    <a:pt x="15494" y="25"/>
                    <a:pt x="15487" y="25"/>
                  </a:cubicBezTo>
                  <a:lnTo>
                    <a:pt x="15412" y="25"/>
                  </a:lnTo>
                  <a:cubicBezTo>
                    <a:pt x="15406" y="25"/>
                    <a:pt x="15400" y="19"/>
                    <a:pt x="15400" y="12"/>
                  </a:cubicBezTo>
                  <a:cubicBezTo>
                    <a:pt x="15400" y="6"/>
                    <a:pt x="15406" y="0"/>
                    <a:pt x="15412" y="0"/>
                  </a:cubicBezTo>
                  <a:close/>
                  <a:moveTo>
                    <a:pt x="15587" y="0"/>
                  </a:moveTo>
                  <a:lnTo>
                    <a:pt x="15662" y="0"/>
                  </a:lnTo>
                  <a:cubicBezTo>
                    <a:pt x="15669" y="0"/>
                    <a:pt x="15675" y="6"/>
                    <a:pt x="15675" y="12"/>
                  </a:cubicBezTo>
                  <a:cubicBezTo>
                    <a:pt x="15675" y="19"/>
                    <a:pt x="15669" y="25"/>
                    <a:pt x="15662" y="25"/>
                  </a:cubicBezTo>
                  <a:lnTo>
                    <a:pt x="15587" y="25"/>
                  </a:lnTo>
                  <a:cubicBezTo>
                    <a:pt x="15581" y="25"/>
                    <a:pt x="15575" y="19"/>
                    <a:pt x="15575" y="12"/>
                  </a:cubicBezTo>
                  <a:cubicBezTo>
                    <a:pt x="15575" y="6"/>
                    <a:pt x="15581" y="0"/>
                    <a:pt x="15587" y="0"/>
                  </a:cubicBezTo>
                  <a:close/>
                  <a:moveTo>
                    <a:pt x="15762" y="0"/>
                  </a:moveTo>
                  <a:lnTo>
                    <a:pt x="15837" y="0"/>
                  </a:lnTo>
                  <a:cubicBezTo>
                    <a:pt x="15844" y="0"/>
                    <a:pt x="15850" y="6"/>
                    <a:pt x="15850" y="12"/>
                  </a:cubicBezTo>
                  <a:cubicBezTo>
                    <a:pt x="15850" y="19"/>
                    <a:pt x="15844" y="25"/>
                    <a:pt x="15837" y="25"/>
                  </a:cubicBezTo>
                  <a:lnTo>
                    <a:pt x="15762" y="25"/>
                  </a:lnTo>
                  <a:cubicBezTo>
                    <a:pt x="15756" y="25"/>
                    <a:pt x="15750" y="19"/>
                    <a:pt x="15750" y="12"/>
                  </a:cubicBezTo>
                  <a:cubicBezTo>
                    <a:pt x="15750" y="6"/>
                    <a:pt x="15756" y="0"/>
                    <a:pt x="15762" y="0"/>
                  </a:cubicBezTo>
                  <a:close/>
                  <a:moveTo>
                    <a:pt x="15937" y="0"/>
                  </a:moveTo>
                  <a:lnTo>
                    <a:pt x="16012" y="0"/>
                  </a:lnTo>
                  <a:cubicBezTo>
                    <a:pt x="16019" y="0"/>
                    <a:pt x="16025" y="6"/>
                    <a:pt x="16025" y="12"/>
                  </a:cubicBezTo>
                  <a:cubicBezTo>
                    <a:pt x="16025" y="19"/>
                    <a:pt x="16019" y="25"/>
                    <a:pt x="16012" y="25"/>
                  </a:cubicBezTo>
                  <a:lnTo>
                    <a:pt x="15937" y="25"/>
                  </a:lnTo>
                  <a:cubicBezTo>
                    <a:pt x="15931" y="25"/>
                    <a:pt x="15925" y="19"/>
                    <a:pt x="15925" y="12"/>
                  </a:cubicBezTo>
                  <a:cubicBezTo>
                    <a:pt x="15925" y="6"/>
                    <a:pt x="15931" y="0"/>
                    <a:pt x="15937" y="0"/>
                  </a:cubicBezTo>
                  <a:close/>
                  <a:moveTo>
                    <a:pt x="16112" y="0"/>
                  </a:moveTo>
                  <a:lnTo>
                    <a:pt x="16187" y="0"/>
                  </a:lnTo>
                  <a:cubicBezTo>
                    <a:pt x="16194" y="0"/>
                    <a:pt x="16200" y="6"/>
                    <a:pt x="16200" y="12"/>
                  </a:cubicBezTo>
                  <a:cubicBezTo>
                    <a:pt x="16200" y="19"/>
                    <a:pt x="16194" y="25"/>
                    <a:pt x="16187" y="25"/>
                  </a:cubicBezTo>
                  <a:lnTo>
                    <a:pt x="16112" y="25"/>
                  </a:lnTo>
                  <a:cubicBezTo>
                    <a:pt x="16106" y="25"/>
                    <a:pt x="16100" y="19"/>
                    <a:pt x="16100" y="12"/>
                  </a:cubicBezTo>
                  <a:cubicBezTo>
                    <a:pt x="16100" y="6"/>
                    <a:pt x="16106" y="0"/>
                    <a:pt x="16112" y="0"/>
                  </a:cubicBezTo>
                  <a:close/>
                  <a:moveTo>
                    <a:pt x="16287" y="0"/>
                  </a:moveTo>
                  <a:lnTo>
                    <a:pt x="16362" y="0"/>
                  </a:lnTo>
                  <a:cubicBezTo>
                    <a:pt x="16369" y="0"/>
                    <a:pt x="16375" y="6"/>
                    <a:pt x="16375" y="12"/>
                  </a:cubicBezTo>
                  <a:cubicBezTo>
                    <a:pt x="16375" y="19"/>
                    <a:pt x="16369" y="25"/>
                    <a:pt x="16362" y="25"/>
                  </a:cubicBezTo>
                  <a:lnTo>
                    <a:pt x="16287" y="25"/>
                  </a:lnTo>
                  <a:cubicBezTo>
                    <a:pt x="16281" y="25"/>
                    <a:pt x="16275" y="19"/>
                    <a:pt x="16275" y="12"/>
                  </a:cubicBezTo>
                  <a:cubicBezTo>
                    <a:pt x="16275" y="6"/>
                    <a:pt x="16281" y="0"/>
                    <a:pt x="16287" y="0"/>
                  </a:cubicBezTo>
                  <a:close/>
                  <a:moveTo>
                    <a:pt x="16462" y="0"/>
                  </a:moveTo>
                  <a:lnTo>
                    <a:pt x="16537" y="0"/>
                  </a:lnTo>
                  <a:cubicBezTo>
                    <a:pt x="16544" y="0"/>
                    <a:pt x="16550" y="6"/>
                    <a:pt x="16550" y="12"/>
                  </a:cubicBezTo>
                  <a:cubicBezTo>
                    <a:pt x="16550" y="19"/>
                    <a:pt x="16544" y="25"/>
                    <a:pt x="16537" y="25"/>
                  </a:cubicBezTo>
                  <a:lnTo>
                    <a:pt x="16462" y="25"/>
                  </a:lnTo>
                  <a:cubicBezTo>
                    <a:pt x="16456" y="25"/>
                    <a:pt x="16450" y="19"/>
                    <a:pt x="16450" y="12"/>
                  </a:cubicBezTo>
                  <a:cubicBezTo>
                    <a:pt x="16450" y="6"/>
                    <a:pt x="16456" y="0"/>
                    <a:pt x="16462" y="0"/>
                  </a:cubicBezTo>
                  <a:close/>
                  <a:moveTo>
                    <a:pt x="16637" y="0"/>
                  </a:moveTo>
                  <a:lnTo>
                    <a:pt x="16712" y="0"/>
                  </a:lnTo>
                  <a:cubicBezTo>
                    <a:pt x="16719" y="0"/>
                    <a:pt x="16725" y="6"/>
                    <a:pt x="16725" y="12"/>
                  </a:cubicBezTo>
                  <a:cubicBezTo>
                    <a:pt x="16725" y="19"/>
                    <a:pt x="16719" y="25"/>
                    <a:pt x="16712" y="25"/>
                  </a:cubicBezTo>
                  <a:lnTo>
                    <a:pt x="16637" y="25"/>
                  </a:lnTo>
                  <a:cubicBezTo>
                    <a:pt x="16631" y="25"/>
                    <a:pt x="16625" y="19"/>
                    <a:pt x="16625" y="12"/>
                  </a:cubicBezTo>
                  <a:cubicBezTo>
                    <a:pt x="16625" y="6"/>
                    <a:pt x="16631" y="0"/>
                    <a:pt x="16637" y="0"/>
                  </a:cubicBezTo>
                  <a:close/>
                  <a:moveTo>
                    <a:pt x="16812" y="0"/>
                  </a:moveTo>
                  <a:lnTo>
                    <a:pt x="16887" y="0"/>
                  </a:lnTo>
                  <a:cubicBezTo>
                    <a:pt x="16894" y="0"/>
                    <a:pt x="16900" y="6"/>
                    <a:pt x="16900" y="12"/>
                  </a:cubicBezTo>
                  <a:cubicBezTo>
                    <a:pt x="16900" y="19"/>
                    <a:pt x="16894" y="25"/>
                    <a:pt x="16887" y="25"/>
                  </a:cubicBezTo>
                  <a:lnTo>
                    <a:pt x="16812" y="25"/>
                  </a:lnTo>
                  <a:cubicBezTo>
                    <a:pt x="16806" y="25"/>
                    <a:pt x="16800" y="19"/>
                    <a:pt x="16800" y="12"/>
                  </a:cubicBezTo>
                  <a:cubicBezTo>
                    <a:pt x="16800" y="6"/>
                    <a:pt x="16806" y="0"/>
                    <a:pt x="16812" y="0"/>
                  </a:cubicBezTo>
                  <a:close/>
                  <a:moveTo>
                    <a:pt x="16987" y="0"/>
                  </a:moveTo>
                  <a:lnTo>
                    <a:pt x="17062" y="0"/>
                  </a:lnTo>
                  <a:cubicBezTo>
                    <a:pt x="17069" y="0"/>
                    <a:pt x="17075" y="6"/>
                    <a:pt x="17075" y="12"/>
                  </a:cubicBezTo>
                  <a:cubicBezTo>
                    <a:pt x="17075" y="19"/>
                    <a:pt x="17069" y="25"/>
                    <a:pt x="17062" y="25"/>
                  </a:cubicBezTo>
                  <a:lnTo>
                    <a:pt x="16987" y="25"/>
                  </a:lnTo>
                  <a:cubicBezTo>
                    <a:pt x="16981" y="25"/>
                    <a:pt x="16975" y="19"/>
                    <a:pt x="16975" y="12"/>
                  </a:cubicBezTo>
                  <a:cubicBezTo>
                    <a:pt x="16975" y="6"/>
                    <a:pt x="16981" y="0"/>
                    <a:pt x="16987" y="0"/>
                  </a:cubicBezTo>
                  <a:close/>
                  <a:moveTo>
                    <a:pt x="17162" y="0"/>
                  </a:moveTo>
                  <a:lnTo>
                    <a:pt x="17237" y="0"/>
                  </a:lnTo>
                  <a:cubicBezTo>
                    <a:pt x="17244" y="0"/>
                    <a:pt x="17250" y="6"/>
                    <a:pt x="17250" y="12"/>
                  </a:cubicBezTo>
                  <a:cubicBezTo>
                    <a:pt x="17250" y="19"/>
                    <a:pt x="17244" y="25"/>
                    <a:pt x="17237" y="25"/>
                  </a:cubicBezTo>
                  <a:lnTo>
                    <a:pt x="17162" y="25"/>
                  </a:lnTo>
                  <a:cubicBezTo>
                    <a:pt x="17156" y="25"/>
                    <a:pt x="17150" y="19"/>
                    <a:pt x="17150" y="12"/>
                  </a:cubicBezTo>
                  <a:cubicBezTo>
                    <a:pt x="17150" y="6"/>
                    <a:pt x="17156" y="0"/>
                    <a:pt x="17162" y="0"/>
                  </a:cubicBezTo>
                  <a:close/>
                  <a:moveTo>
                    <a:pt x="17337" y="0"/>
                  </a:moveTo>
                  <a:lnTo>
                    <a:pt x="17412" y="0"/>
                  </a:lnTo>
                  <a:cubicBezTo>
                    <a:pt x="17419" y="0"/>
                    <a:pt x="17425" y="6"/>
                    <a:pt x="17425" y="12"/>
                  </a:cubicBezTo>
                  <a:cubicBezTo>
                    <a:pt x="17425" y="19"/>
                    <a:pt x="17419" y="25"/>
                    <a:pt x="17412" y="25"/>
                  </a:cubicBezTo>
                  <a:lnTo>
                    <a:pt x="17337" y="25"/>
                  </a:lnTo>
                  <a:cubicBezTo>
                    <a:pt x="17331" y="25"/>
                    <a:pt x="17325" y="19"/>
                    <a:pt x="17325" y="12"/>
                  </a:cubicBezTo>
                  <a:cubicBezTo>
                    <a:pt x="17325" y="6"/>
                    <a:pt x="17331" y="0"/>
                    <a:pt x="17337" y="0"/>
                  </a:cubicBezTo>
                  <a:close/>
                  <a:moveTo>
                    <a:pt x="17512" y="0"/>
                  </a:moveTo>
                  <a:lnTo>
                    <a:pt x="17587" y="0"/>
                  </a:lnTo>
                  <a:cubicBezTo>
                    <a:pt x="17594" y="0"/>
                    <a:pt x="17600" y="6"/>
                    <a:pt x="17600" y="12"/>
                  </a:cubicBezTo>
                  <a:cubicBezTo>
                    <a:pt x="17600" y="19"/>
                    <a:pt x="17594" y="25"/>
                    <a:pt x="17587" y="25"/>
                  </a:cubicBezTo>
                  <a:lnTo>
                    <a:pt x="17512" y="25"/>
                  </a:lnTo>
                  <a:cubicBezTo>
                    <a:pt x="17506" y="25"/>
                    <a:pt x="17500" y="19"/>
                    <a:pt x="17500" y="12"/>
                  </a:cubicBezTo>
                  <a:cubicBezTo>
                    <a:pt x="17500" y="6"/>
                    <a:pt x="17506" y="0"/>
                    <a:pt x="17512" y="0"/>
                  </a:cubicBezTo>
                  <a:close/>
                  <a:moveTo>
                    <a:pt x="17687" y="0"/>
                  </a:moveTo>
                  <a:lnTo>
                    <a:pt x="17762" y="0"/>
                  </a:lnTo>
                  <a:cubicBezTo>
                    <a:pt x="17769" y="0"/>
                    <a:pt x="17775" y="6"/>
                    <a:pt x="17775" y="12"/>
                  </a:cubicBezTo>
                  <a:cubicBezTo>
                    <a:pt x="17775" y="19"/>
                    <a:pt x="17769" y="25"/>
                    <a:pt x="17762" y="25"/>
                  </a:cubicBezTo>
                  <a:lnTo>
                    <a:pt x="17687" y="25"/>
                  </a:lnTo>
                  <a:cubicBezTo>
                    <a:pt x="17681" y="25"/>
                    <a:pt x="17675" y="19"/>
                    <a:pt x="17675" y="12"/>
                  </a:cubicBezTo>
                  <a:cubicBezTo>
                    <a:pt x="17675" y="6"/>
                    <a:pt x="17681" y="0"/>
                    <a:pt x="17687" y="0"/>
                  </a:cubicBezTo>
                  <a:close/>
                  <a:moveTo>
                    <a:pt x="17862" y="0"/>
                  </a:moveTo>
                  <a:lnTo>
                    <a:pt x="17937" y="0"/>
                  </a:lnTo>
                  <a:cubicBezTo>
                    <a:pt x="17944" y="0"/>
                    <a:pt x="17950" y="6"/>
                    <a:pt x="17950" y="12"/>
                  </a:cubicBezTo>
                  <a:cubicBezTo>
                    <a:pt x="17950" y="19"/>
                    <a:pt x="17944" y="25"/>
                    <a:pt x="17937" y="25"/>
                  </a:cubicBezTo>
                  <a:lnTo>
                    <a:pt x="17862" y="25"/>
                  </a:lnTo>
                  <a:cubicBezTo>
                    <a:pt x="17856" y="25"/>
                    <a:pt x="17850" y="19"/>
                    <a:pt x="17850" y="12"/>
                  </a:cubicBezTo>
                  <a:cubicBezTo>
                    <a:pt x="17850" y="6"/>
                    <a:pt x="17856" y="0"/>
                    <a:pt x="17862" y="0"/>
                  </a:cubicBezTo>
                  <a:close/>
                  <a:moveTo>
                    <a:pt x="18037" y="0"/>
                  </a:moveTo>
                  <a:lnTo>
                    <a:pt x="18112" y="0"/>
                  </a:lnTo>
                  <a:cubicBezTo>
                    <a:pt x="18119" y="0"/>
                    <a:pt x="18125" y="6"/>
                    <a:pt x="18125" y="12"/>
                  </a:cubicBezTo>
                  <a:cubicBezTo>
                    <a:pt x="18125" y="19"/>
                    <a:pt x="18119" y="25"/>
                    <a:pt x="18112" y="25"/>
                  </a:cubicBezTo>
                  <a:lnTo>
                    <a:pt x="18037" y="25"/>
                  </a:lnTo>
                  <a:cubicBezTo>
                    <a:pt x="18031" y="25"/>
                    <a:pt x="18025" y="19"/>
                    <a:pt x="18025" y="12"/>
                  </a:cubicBezTo>
                  <a:cubicBezTo>
                    <a:pt x="18025" y="6"/>
                    <a:pt x="18031" y="0"/>
                    <a:pt x="18037" y="0"/>
                  </a:cubicBezTo>
                  <a:close/>
                  <a:moveTo>
                    <a:pt x="18212" y="0"/>
                  </a:moveTo>
                  <a:lnTo>
                    <a:pt x="18287" y="0"/>
                  </a:lnTo>
                  <a:cubicBezTo>
                    <a:pt x="18294" y="0"/>
                    <a:pt x="18300" y="6"/>
                    <a:pt x="18300" y="12"/>
                  </a:cubicBezTo>
                  <a:cubicBezTo>
                    <a:pt x="18300" y="19"/>
                    <a:pt x="18294" y="25"/>
                    <a:pt x="18287" y="25"/>
                  </a:cubicBezTo>
                  <a:lnTo>
                    <a:pt x="18212" y="25"/>
                  </a:lnTo>
                  <a:cubicBezTo>
                    <a:pt x="18206" y="25"/>
                    <a:pt x="18200" y="19"/>
                    <a:pt x="18200" y="12"/>
                  </a:cubicBezTo>
                  <a:cubicBezTo>
                    <a:pt x="18200" y="6"/>
                    <a:pt x="18206" y="0"/>
                    <a:pt x="18212" y="0"/>
                  </a:cubicBezTo>
                  <a:close/>
                  <a:moveTo>
                    <a:pt x="18387" y="0"/>
                  </a:moveTo>
                  <a:lnTo>
                    <a:pt x="18462" y="0"/>
                  </a:lnTo>
                  <a:cubicBezTo>
                    <a:pt x="18469" y="0"/>
                    <a:pt x="18475" y="6"/>
                    <a:pt x="18475" y="12"/>
                  </a:cubicBezTo>
                  <a:cubicBezTo>
                    <a:pt x="18475" y="19"/>
                    <a:pt x="18469" y="25"/>
                    <a:pt x="18462" y="25"/>
                  </a:cubicBezTo>
                  <a:lnTo>
                    <a:pt x="18387" y="25"/>
                  </a:lnTo>
                  <a:cubicBezTo>
                    <a:pt x="18381" y="25"/>
                    <a:pt x="18375" y="19"/>
                    <a:pt x="18375" y="12"/>
                  </a:cubicBezTo>
                  <a:cubicBezTo>
                    <a:pt x="18375" y="6"/>
                    <a:pt x="18381" y="0"/>
                    <a:pt x="18387" y="0"/>
                  </a:cubicBezTo>
                  <a:close/>
                  <a:moveTo>
                    <a:pt x="18562" y="0"/>
                  </a:moveTo>
                  <a:lnTo>
                    <a:pt x="18637" y="0"/>
                  </a:lnTo>
                  <a:cubicBezTo>
                    <a:pt x="18644" y="0"/>
                    <a:pt x="18650" y="6"/>
                    <a:pt x="18650" y="12"/>
                  </a:cubicBezTo>
                  <a:cubicBezTo>
                    <a:pt x="18650" y="19"/>
                    <a:pt x="18644" y="25"/>
                    <a:pt x="18637" y="25"/>
                  </a:cubicBezTo>
                  <a:lnTo>
                    <a:pt x="18562" y="25"/>
                  </a:lnTo>
                  <a:cubicBezTo>
                    <a:pt x="18556" y="25"/>
                    <a:pt x="18550" y="19"/>
                    <a:pt x="18550" y="12"/>
                  </a:cubicBezTo>
                  <a:cubicBezTo>
                    <a:pt x="18550" y="6"/>
                    <a:pt x="18556" y="0"/>
                    <a:pt x="18562" y="0"/>
                  </a:cubicBezTo>
                  <a:close/>
                  <a:moveTo>
                    <a:pt x="18737" y="0"/>
                  </a:moveTo>
                  <a:lnTo>
                    <a:pt x="18812" y="0"/>
                  </a:lnTo>
                  <a:cubicBezTo>
                    <a:pt x="18819" y="0"/>
                    <a:pt x="18825" y="6"/>
                    <a:pt x="18825" y="12"/>
                  </a:cubicBezTo>
                  <a:cubicBezTo>
                    <a:pt x="18825" y="19"/>
                    <a:pt x="18819" y="25"/>
                    <a:pt x="18812" y="25"/>
                  </a:cubicBezTo>
                  <a:lnTo>
                    <a:pt x="18737" y="25"/>
                  </a:lnTo>
                  <a:cubicBezTo>
                    <a:pt x="18731" y="25"/>
                    <a:pt x="18725" y="19"/>
                    <a:pt x="18725" y="12"/>
                  </a:cubicBezTo>
                  <a:cubicBezTo>
                    <a:pt x="18725" y="6"/>
                    <a:pt x="18731" y="0"/>
                    <a:pt x="18737" y="0"/>
                  </a:cubicBezTo>
                  <a:close/>
                  <a:moveTo>
                    <a:pt x="18912" y="0"/>
                  </a:moveTo>
                  <a:lnTo>
                    <a:pt x="18987" y="0"/>
                  </a:lnTo>
                  <a:cubicBezTo>
                    <a:pt x="18994" y="0"/>
                    <a:pt x="19000" y="6"/>
                    <a:pt x="19000" y="12"/>
                  </a:cubicBezTo>
                  <a:cubicBezTo>
                    <a:pt x="19000" y="19"/>
                    <a:pt x="18994" y="25"/>
                    <a:pt x="18987" y="25"/>
                  </a:cubicBezTo>
                  <a:lnTo>
                    <a:pt x="18912" y="25"/>
                  </a:lnTo>
                  <a:cubicBezTo>
                    <a:pt x="18906" y="25"/>
                    <a:pt x="18900" y="19"/>
                    <a:pt x="18900" y="12"/>
                  </a:cubicBezTo>
                  <a:cubicBezTo>
                    <a:pt x="18900" y="6"/>
                    <a:pt x="18906" y="0"/>
                    <a:pt x="18912" y="0"/>
                  </a:cubicBezTo>
                  <a:close/>
                  <a:moveTo>
                    <a:pt x="19087" y="0"/>
                  </a:moveTo>
                  <a:lnTo>
                    <a:pt x="19162" y="0"/>
                  </a:lnTo>
                  <a:cubicBezTo>
                    <a:pt x="19169" y="0"/>
                    <a:pt x="19175" y="6"/>
                    <a:pt x="19175" y="12"/>
                  </a:cubicBezTo>
                  <a:cubicBezTo>
                    <a:pt x="19175" y="19"/>
                    <a:pt x="19169" y="25"/>
                    <a:pt x="19162" y="25"/>
                  </a:cubicBezTo>
                  <a:lnTo>
                    <a:pt x="19087" y="25"/>
                  </a:lnTo>
                  <a:cubicBezTo>
                    <a:pt x="19081" y="25"/>
                    <a:pt x="19075" y="19"/>
                    <a:pt x="19075" y="12"/>
                  </a:cubicBezTo>
                  <a:cubicBezTo>
                    <a:pt x="19075" y="6"/>
                    <a:pt x="19081" y="0"/>
                    <a:pt x="19087" y="0"/>
                  </a:cubicBezTo>
                  <a:close/>
                  <a:moveTo>
                    <a:pt x="19262" y="0"/>
                  </a:moveTo>
                  <a:lnTo>
                    <a:pt x="19337" y="0"/>
                  </a:lnTo>
                  <a:cubicBezTo>
                    <a:pt x="19344" y="0"/>
                    <a:pt x="19350" y="6"/>
                    <a:pt x="19350" y="12"/>
                  </a:cubicBezTo>
                  <a:cubicBezTo>
                    <a:pt x="19350" y="19"/>
                    <a:pt x="19344" y="25"/>
                    <a:pt x="19337" y="25"/>
                  </a:cubicBezTo>
                  <a:lnTo>
                    <a:pt x="19262" y="25"/>
                  </a:lnTo>
                  <a:cubicBezTo>
                    <a:pt x="19256" y="25"/>
                    <a:pt x="19250" y="19"/>
                    <a:pt x="19250" y="12"/>
                  </a:cubicBezTo>
                  <a:cubicBezTo>
                    <a:pt x="19250" y="6"/>
                    <a:pt x="19256" y="0"/>
                    <a:pt x="19262" y="0"/>
                  </a:cubicBezTo>
                  <a:close/>
                  <a:moveTo>
                    <a:pt x="19437" y="0"/>
                  </a:moveTo>
                  <a:lnTo>
                    <a:pt x="19512" y="0"/>
                  </a:lnTo>
                  <a:cubicBezTo>
                    <a:pt x="19519" y="0"/>
                    <a:pt x="19525" y="6"/>
                    <a:pt x="19525" y="12"/>
                  </a:cubicBezTo>
                  <a:cubicBezTo>
                    <a:pt x="19525" y="19"/>
                    <a:pt x="19519" y="25"/>
                    <a:pt x="19512" y="25"/>
                  </a:cubicBezTo>
                  <a:lnTo>
                    <a:pt x="19437" y="25"/>
                  </a:lnTo>
                  <a:cubicBezTo>
                    <a:pt x="19431" y="25"/>
                    <a:pt x="19425" y="19"/>
                    <a:pt x="19425" y="12"/>
                  </a:cubicBezTo>
                  <a:cubicBezTo>
                    <a:pt x="19425" y="6"/>
                    <a:pt x="19431" y="0"/>
                    <a:pt x="19437" y="0"/>
                  </a:cubicBezTo>
                  <a:close/>
                  <a:moveTo>
                    <a:pt x="19612" y="0"/>
                  </a:moveTo>
                  <a:lnTo>
                    <a:pt x="19687" y="0"/>
                  </a:lnTo>
                  <a:cubicBezTo>
                    <a:pt x="19694" y="0"/>
                    <a:pt x="19700" y="6"/>
                    <a:pt x="19700" y="12"/>
                  </a:cubicBezTo>
                  <a:cubicBezTo>
                    <a:pt x="19700" y="19"/>
                    <a:pt x="19694" y="25"/>
                    <a:pt x="19687" y="25"/>
                  </a:cubicBezTo>
                  <a:lnTo>
                    <a:pt x="19612" y="25"/>
                  </a:lnTo>
                  <a:cubicBezTo>
                    <a:pt x="19606" y="25"/>
                    <a:pt x="19600" y="19"/>
                    <a:pt x="19600" y="12"/>
                  </a:cubicBezTo>
                  <a:cubicBezTo>
                    <a:pt x="19600" y="6"/>
                    <a:pt x="19606" y="0"/>
                    <a:pt x="19612" y="0"/>
                  </a:cubicBezTo>
                  <a:close/>
                  <a:moveTo>
                    <a:pt x="19787" y="0"/>
                  </a:moveTo>
                  <a:lnTo>
                    <a:pt x="19862" y="0"/>
                  </a:lnTo>
                  <a:cubicBezTo>
                    <a:pt x="19869" y="0"/>
                    <a:pt x="19875" y="6"/>
                    <a:pt x="19875" y="12"/>
                  </a:cubicBezTo>
                  <a:cubicBezTo>
                    <a:pt x="19875" y="19"/>
                    <a:pt x="19869" y="25"/>
                    <a:pt x="19862" y="25"/>
                  </a:cubicBezTo>
                  <a:lnTo>
                    <a:pt x="19787" y="25"/>
                  </a:lnTo>
                  <a:cubicBezTo>
                    <a:pt x="19781" y="25"/>
                    <a:pt x="19775" y="19"/>
                    <a:pt x="19775" y="12"/>
                  </a:cubicBezTo>
                  <a:cubicBezTo>
                    <a:pt x="19775" y="6"/>
                    <a:pt x="19781" y="0"/>
                    <a:pt x="19787" y="0"/>
                  </a:cubicBezTo>
                  <a:close/>
                  <a:moveTo>
                    <a:pt x="19962" y="0"/>
                  </a:moveTo>
                  <a:lnTo>
                    <a:pt x="20037" y="0"/>
                  </a:lnTo>
                  <a:cubicBezTo>
                    <a:pt x="20044" y="0"/>
                    <a:pt x="20050" y="6"/>
                    <a:pt x="20050" y="12"/>
                  </a:cubicBezTo>
                  <a:cubicBezTo>
                    <a:pt x="20050" y="19"/>
                    <a:pt x="20044" y="25"/>
                    <a:pt x="20037" y="25"/>
                  </a:cubicBezTo>
                  <a:lnTo>
                    <a:pt x="19962" y="25"/>
                  </a:lnTo>
                  <a:cubicBezTo>
                    <a:pt x="19956" y="25"/>
                    <a:pt x="19950" y="19"/>
                    <a:pt x="19950" y="12"/>
                  </a:cubicBezTo>
                  <a:cubicBezTo>
                    <a:pt x="19950" y="6"/>
                    <a:pt x="19956" y="0"/>
                    <a:pt x="19962" y="0"/>
                  </a:cubicBezTo>
                  <a:close/>
                  <a:moveTo>
                    <a:pt x="20137" y="0"/>
                  </a:moveTo>
                  <a:lnTo>
                    <a:pt x="20212" y="0"/>
                  </a:lnTo>
                  <a:cubicBezTo>
                    <a:pt x="20219" y="0"/>
                    <a:pt x="20225" y="6"/>
                    <a:pt x="20225" y="12"/>
                  </a:cubicBezTo>
                  <a:cubicBezTo>
                    <a:pt x="20225" y="19"/>
                    <a:pt x="20219" y="25"/>
                    <a:pt x="20212" y="25"/>
                  </a:cubicBezTo>
                  <a:lnTo>
                    <a:pt x="20137" y="25"/>
                  </a:lnTo>
                  <a:cubicBezTo>
                    <a:pt x="20131" y="25"/>
                    <a:pt x="20125" y="19"/>
                    <a:pt x="20125" y="12"/>
                  </a:cubicBezTo>
                  <a:cubicBezTo>
                    <a:pt x="20125" y="6"/>
                    <a:pt x="20131" y="0"/>
                    <a:pt x="20137" y="0"/>
                  </a:cubicBezTo>
                  <a:close/>
                  <a:moveTo>
                    <a:pt x="20312" y="0"/>
                  </a:moveTo>
                  <a:lnTo>
                    <a:pt x="20387" y="0"/>
                  </a:lnTo>
                  <a:cubicBezTo>
                    <a:pt x="20394" y="0"/>
                    <a:pt x="20400" y="6"/>
                    <a:pt x="20400" y="12"/>
                  </a:cubicBezTo>
                  <a:cubicBezTo>
                    <a:pt x="20400" y="19"/>
                    <a:pt x="20394" y="25"/>
                    <a:pt x="20387" y="25"/>
                  </a:cubicBezTo>
                  <a:lnTo>
                    <a:pt x="20312" y="25"/>
                  </a:lnTo>
                  <a:cubicBezTo>
                    <a:pt x="20306" y="25"/>
                    <a:pt x="20300" y="19"/>
                    <a:pt x="20300" y="12"/>
                  </a:cubicBezTo>
                  <a:cubicBezTo>
                    <a:pt x="20300" y="6"/>
                    <a:pt x="20306" y="0"/>
                    <a:pt x="20312" y="0"/>
                  </a:cubicBezTo>
                  <a:close/>
                  <a:moveTo>
                    <a:pt x="20487" y="0"/>
                  </a:moveTo>
                  <a:lnTo>
                    <a:pt x="20562" y="0"/>
                  </a:lnTo>
                  <a:cubicBezTo>
                    <a:pt x="20569" y="0"/>
                    <a:pt x="20575" y="6"/>
                    <a:pt x="20575" y="12"/>
                  </a:cubicBezTo>
                  <a:cubicBezTo>
                    <a:pt x="20575" y="19"/>
                    <a:pt x="20569" y="25"/>
                    <a:pt x="20562" y="25"/>
                  </a:cubicBezTo>
                  <a:lnTo>
                    <a:pt x="20487" y="25"/>
                  </a:lnTo>
                  <a:cubicBezTo>
                    <a:pt x="20481" y="25"/>
                    <a:pt x="20475" y="19"/>
                    <a:pt x="20475" y="12"/>
                  </a:cubicBezTo>
                  <a:cubicBezTo>
                    <a:pt x="20475" y="6"/>
                    <a:pt x="20481" y="0"/>
                    <a:pt x="20487" y="0"/>
                  </a:cubicBezTo>
                  <a:close/>
                </a:path>
              </a:pathLst>
            </a:custGeom>
            <a:solidFill>
              <a:srgbClr val="000000"/>
            </a:solidFill>
            <a:ln w="3175">
              <a:solidFill>
                <a:srgbClr val="000000"/>
              </a:solidFill>
              <a:bevel/>
              <a:headEnd/>
              <a:tailEnd/>
            </a:ln>
          </p:spPr>
          <p:txBody>
            <a:bodyPr/>
            <a:lstStyle/>
            <a:p>
              <a:endParaRPr lang="en-US"/>
            </a:p>
          </p:txBody>
        </p:sp>
        <p:sp>
          <p:nvSpPr>
            <p:cNvPr id="24601" name="Freeform 144"/>
            <p:cNvSpPr>
              <a:spLocks noEditPoints="1"/>
            </p:cNvSpPr>
            <p:nvPr/>
          </p:nvSpPr>
          <p:spPr bwMode="auto">
            <a:xfrm>
              <a:off x="840" y="1857"/>
              <a:ext cx="4814" cy="6"/>
            </a:xfrm>
            <a:custGeom>
              <a:avLst/>
              <a:gdLst>
                <a:gd name="T0" fmla="*/ 0 w 20575"/>
                <a:gd name="T1" fmla="*/ 0 h 25"/>
                <a:gd name="T2" fmla="*/ 0 w 20575"/>
                <a:gd name="T3" fmla="*/ 0 h 25"/>
                <a:gd name="T4" fmla="*/ 0 w 20575"/>
                <a:gd name="T5" fmla="*/ 0 h 25"/>
                <a:gd name="T6" fmla="*/ 0 w 20575"/>
                <a:gd name="T7" fmla="*/ 0 h 25"/>
                <a:gd name="T8" fmla="*/ 0 w 20575"/>
                <a:gd name="T9" fmla="*/ 0 h 25"/>
                <a:gd name="T10" fmla="*/ 0 w 20575"/>
                <a:gd name="T11" fmla="*/ 0 h 25"/>
                <a:gd name="T12" fmla="*/ 0 w 20575"/>
                <a:gd name="T13" fmla="*/ 0 h 25"/>
                <a:gd name="T14" fmla="*/ 0 w 20575"/>
                <a:gd name="T15" fmla="*/ 0 h 25"/>
                <a:gd name="T16" fmla="*/ 0 w 20575"/>
                <a:gd name="T17" fmla="*/ 0 h 25"/>
                <a:gd name="T18" fmla="*/ 0 w 20575"/>
                <a:gd name="T19" fmla="*/ 0 h 25"/>
                <a:gd name="T20" fmla="*/ 0 w 20575"/>
                <a:gd name="T21" fmla="*/ 0 h 25"/>
                <a:gd name="T22" fmla="*/ 0 w 20575"/>
                <a:gd name="T23" fmla="*/ 0 h 25"/>
                <a:gd name="T24" fmla="*/ 0 w 20575"/>
                <a:gd name="T25" fmla="*/ 0 h 25"/>
                <a:gd name="T26" fmla="*/ 0 w 20575"/>
                <a:gd name="T27" fmla="*/ 0 h 25"/>
                <a:gd name="T28" fmla="*/ 0 w 20575"/>
                <a:gd name="T29" fmla="*/ 0 h 25"/>
                <a:gd name="T30" fmla="*/ 0 w 20575"/>
                <a:gd name="T31" fmla="*/ 0 h 25"/>
                <a:gd name="T32" fmla="*/ 0 w 20575"/>
                <a:gd name="T33" fmla="*/ 0 h 25"/>
                <a:gd name="T34" fmla="*/ 0 w 20575"/>
                <a:gd name="T35" fmla="*/ 0 h 25"/>
                <a:gd name="T36" fmla="*/ 0 w 20575"/>
                <a:gd name="T37" fmla="*/ 0 h 25"/>
                <a:gd name="T38" fmla="*/ 0 w 20575"/>
                <a:gd name="T39" fmla="*/ 0 h 25"/>
                <a:gd name="T40" fmla="*/ 0 w 20575"/>
                <a:gd name="T41" fmla="*/ 0 h 25"/>
                <a:gd name="T42" fmla="*/ 0 w 20575"/>
                <a:gd name="T43" fmla="*/ 0 h 25"/>
                <a:gd name="T44" fmla="*/ 0 w 20575"/>
                <a:gd name="T45" fmla="*/ 0 h 25"/>
                <a:gd name="T46" fmla="*/ 0 w 20575"/>
                <a:gd name="T47" fmla="*/ 0 h 25"/>
                <a:gd name="T48" fmla="*/ 0 w 20575"/>
                <a:gd name="T49" fmla="*/ 0 h 25"/>
                <a:gd name="T50" fmla="*/ 0 w 20575"/>
                <a:gd name="T51" fmla="*/ 0 h 25"/>
                <a:gd name="T52" fmla="*/ 0 w 20575"/>
                <a:gd name="T53" fmla="*/ 0 h 25"/>
                <a:gd name="T54" fmla="*/ 0 w 20575"/>
                <a:gd name="T55" fmla="*/ 0 h 25"/>
                <a:gd name="T56" fmla="*/ 0 w 20575"/>
                <a:gd name="T57" fmla="*/ 0 h 25"/>
                <a:gd name="T58" fmla="*/ 0 w 20575"/>
                <a:gd name="T59" fmla="*/ 0 h 25"/>
                <a:gd name="T60" fmla="*/ 0 w 20575"/>
                <a:gd name="T61" fmla="*/ 0 h 25"/>
                <a:gd name="T62" fmla="*/ 0 w 20575"/>
                <a:gd name="T63" fmla="*/ 0 h 25"/>
                <a:gd name="T64" fmla="*/ 0 w 20575"/>
                <a:gd name="T65" fmla="*/ 0 h 25"/>
                <a:gd name="T66" fmla="*/ 0 w 20575"/>
                <a:gd name="T67" fmla="*/ 0 h 25"/>
                <a:gd name="T68" fmla="*/ 0 w 20575"/>
                <a:gd name="T69" fmla="*/ 0 h 25"/>
                <a:gd name="T70" fmla="*/ 0 w 20575"/>
                <a:gd name="T71" fmla="*/ 0 h 25"/>
                <a:gd name="T72" fmla="*/ 0 w 20575"/>
                <a:gd name="T73" fmla="*/ 0 h 25"/>
                <a:gd name="T74" fmla="*/ 0 w 20575"/>
                <a:gd name="T75" fmla="*/ 0 h 25"/>
                <a:gd name="T76" fmla="*/ 0 w 20575"/>
                <a:gd name="T77" fmla="*/ 0 h 25"/>
                <a:gd name="T78" fmla="*/ 0 w 20575"/>
                <a:gd name="T79" fmla="*/ 0 h 25"/>
                <a:gd name="T80" fmla="*/ 0 w 20575"/>
                <a:gd name="T81" fmla="*/ 0 h 25"/>
                <a:gd name="T82" fmla="*/ 0 w 20575"/>
                <a:gd name="T83" fmla="*/ 0 h 25"/>
                <a:gd name="T84" fmla="*/ 0 w 20575"/>
                <a:gd name="T85" fmla="*/ 0 h 25"/>
                <a:gd name="T86" fmla="*/ 0 w 20575"/>
                <a:gd name="T87" fmla="*/ 0 h 25"/>
                <a:gd name="T88" fmla="*/ 0 w 20575"/>
                <a:gd name="T89" fmla="*/ 0 h 25"/>
                <a:gd name="T90" fmla="*/ 0 w 20575"/>
                <a:gd name="T91" fmla="*/ 0 h 25"/>
                <a:gd name="T92" fmla="*/ 0 w 20575"/>
                <a:gd name="T93" fmla="*/ 0 h 25"/>
                <a:gd name="T94" fmla="*/ 0 w 20575"/>
                <a:gd name="T95" fmla="*/ 0 h 25"/>
                <a:gd name="T96" fmla="*/ 0 w 20575"/>
                <a:gd name="T97" fmla="*/ 0 h 25"/>
                <a:gd name="T98" fmla="*/ 0 w 20575"/>
                <a:gd name="T99" fmla="*/ 0 h 25"/>
                <a:gd name="T100" fmla="*/ 0 w 20575"/>
                <a:gd name="T101" fmla="*/ 0 h 25"/>
                <a:gd name="T102" fmla="*/ 0 w 20575"/>
                <a:gd name="T103" fmla="*/ 0 h 25"/>
                <a:gd name="T104" fmla="*/ 0 w 20575"/>
                <a:gd name="T105" fmla="*/ 0 h 25"/>
                <a:gd name="T106" fmla="*/ 0 w 20575"/>
                <a:gd name="T107" fmla="*/ 0 h 25"/>
                <a:gd name="T108" fmla="*/ 0 w 20575"/>
                <a:gd name="T109" fmla="*/ 0 h 25"/>
                <a:gd name="T110" fmla="*/ 0 w 20575"/>
                <a:gd name="T111" fmla="*/ 0 h 25"/>
                <a:gd name="T112" fmla="*/ 0 w 20575"/>
                <a:gd name="T113" fmla="*/ 0 h 25"/>
                <a:gd name="T114" fmla="*/ 0 w 20575"/>
                <a:gd name="T115" fmla="*/ 0 h 25"/>
                <a:gd name="T116" fmla="*/ 0 w 20575"/>
                <a:gd name="T117" fmla="*/ 0 h 25"/>
                <a:gd name="T118" fmla="*/ 0 w 20575"/>
                <a:gd name="T119" fmla="*/ 0 h 25"/>
                <a:gd name="T120" fmla="*/ 0 w 20575"/>
                <a:gd name="T121" fmla="*/ 0 h 25"/>
                <a:gd name="T122" fmla="*/ 0 w 20575"/>
                <a:gd name="T123" fmla="*/ 0 h 25"/>
                <a:gd name="T124" fmla="*/ 0 w 20575"/>
                <a:gd name="T125" fmla="*/ 0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75"/>
                <a:gd name="T190" fmla="*/ 0 h 25"/>
                <a:gd name="T191" fmla="*/ 20575 w 2057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75" h="25">
                  <a:moveTo>
                    <a:pt x="12" y="0"/>
                  </a:moveTo>
                  <a:lnTo>
                    <a:pt x="87" y="0"/>
                  </a:lnTo>
                  <a:cubicBezTo>
                    <a:pt x="94" y="0"/>
                    <a:pt x="100" y="6"/>
                    <a:pt x="100" y="12"/>
                  </a:cubicBezTo>
                  <a:cubicBezTo>
                    <a:pt x="100" y="19"/>
                    <a:pt x="94" y="25"/>
                    <a:pt x="87" y="25"/>
                  </a:cubicBezTo>
                  <a:lnTo>
                    <a:pt x="12" y="25"/>
                  </a:lnTo>
                  <a:cubicBezTo>
                    <a:pt x="6" y="25"/>
                    <a:pt x="0" y="19"/>
                    <a:pt x="0" y="12"/>
                  </a:cubicBezTo>
                  <a:cubicBezTo>
                    <a:pt x="0" y="6"/>
                    <a:pt x="6" y="0"/>
                    <a:pt x="12" y="0"/>
                  </a:cubicBezTo>
                  <a:close/>
                  <a:moveTo>
                    <a:pt x="187" y="0"/>
                  </a:moveTo>
                  <a:lnTo>
                    <a:pt x="262" y="0"/>
                  </a:lnTo>
                  <a:cubicBezTo>
                    <a:pt x="269" y="0"/>
                    <a:pt x="275" y="6"/>
                    <a:pt x="275" y="12"/>
                  </a:cubicBezTo>
                  <a:cubicBezTo>
                    <a:pt x="275" y="19"/>
                    <a:pt x="269" y="25"/>
                    <a:pt x="262" y="25"/>
                  </a:cubicBezTo>
                  <a:lnTo>
                    <a:pt x="187" y="25"/>
                  </a:lnTo>
                  <a:cubicBezTo>
                    <a:pt x="181" y="25"/>
                    <a:pt x="175" y="19"/>
                    <a:pt x="175" y="12"/>
                  </a:cubicBezTo>
                  <a:cubicBezTo>
                    <a:pt x="175" y="6"/>
                    <a:pt x="181" y="0"/>
                    <a:pt x="187" y="0"/>
                  </a:cubicBezTo>
                  <a:close/>
                  <a:moveTo>
                    <a:pt x="362" y="0"/>
                  </a:moveTo>
                  <a:lnTo>
                    <a:pt x="437" y="0"/>
                  </a:lnTo>
                  <a:cubicBezTo>
                    <a:pt x="444" y="0"/>
                    <a:pt x="450" y="6"/>
                    <a:pt x="450" y="12"/>
                  </a:cubicBezTo>
                  <a:cubicBezTo>
                    <a:pt x="450" y="19"/>
                    <a:pt x="444" y="25"/>
                    <a:pt x="437" y="25"/>
                  </a:cubicBezTo>
                  <a:lnTo>
                    <a:pt x="362" y="25"/>
                  </a:lnTo>
                  <a:cubicBezTo>
                    <a:pt x="356" y="25"/>
                    <a:pt x="350" y="19"/>
                    <a:pt x="350" y="12"/>
                  </a:cubicBezTo>
                  <a:cubicBezTo>
                    <a:pt x="350" y="6"/>
                    <a:pt x="356" y="0"/>
                    <a:pt x="362" y="0"/>
                  </a:cubicBezTo>
                  <a:close/>
                  <a:moveTo>
                    <a:pt x="537" y="0"/>
                  </a:moveTo>
                  <a:lnTo>
                    <a:pt x="612" y="0"/>
                  </a:lnTo>
                  <a:cubicBezTo>
                    <a:pt x="619" y="0"/>
                    <a:pt x="625" y="6"/>
                    <a:pt x="625" y="12"/>
                  </a:cubicBezTo>
                  <a:cubicBezTo>
                    <a:pt x="625" y="19"/>
                    <a:pt x="619" y="25"/>
                    <a:pt x="612" y="25"/>
                  </a:cubicBezTo>
                  <a:lnTo>
                    <a:pt x="537" y="25"/>
                  </a:lnTo>
                  <a:cubicBezTo>
                    <a:pt x="531" y="25"/>
                    <a:pt x="525" y="19"/>
                    <a:pt x="525" y="12"/>
                  </a:cubicBezTo>
                  <a:cubicBezTo>
                    <a:pt x="525" y="6"/>
                    <a:pt x="531" y="0"/>
                    <a:pt x="537" y="0"/>
                  </a:cubicBezTo>
                  <a:close/>
                  <a:moveTo>
                    <a:pt x="712" y="0"/>
                  </a:moveTo>
                  <a:lnTo>
                    <a:pt x="787" y="0"/>
                  </a:lnTo>
                  <a:cubicBezTo>
                    <a:pt x="794" y="0"/>
                    <a:pt x="800" y="6"/>
                    <a:pt x="800" y="12"/>
                  </a:cubicBezTo>
                  <a:cubicBezTo>
                    <a:pt x="800" y="19"/>
                    <a:pt x="794" y="25"/>
                    <a:pt x="787" y="25"/>
                  </a:cubicBezTo>
                  <a:lnTo>
                    <a:pt x="712" y="25"/>
                  </a:lnTo>
                  <a:cubicBezTo>
                    <a:pt x="706" y="25"/>
                    <a:pt x="700" y="19"/>
                    <a:pt x="700" y="12"/>
                  </a:cubicBezTo>
                  <a:cubicBezTo>
                    <a:pt x="700" y="6"/>
                    <a:pt x="706" y="0"/>
                    <a:pt x="712" y="0"/>
                  </a:cubicBezTo>
                  <a:close/>
                  <a:moveTo>
                    <a:pt x="887" y="0"/>
                  </a:moveTo>
                  <a:lnTo>
                    <a:pt x="962" y="0"/>
                  </a:lnTo>
                  <a:cubicBezTo>
                    <a:pt x="969" y="0"/>
                    <a:pt x="975" y="6"/>
                    <a:pt x="975" y="12"/>
                  </a:cubicBezTo>
                  <a:cubicBezTo>
                    <a:pt x="975" y="19"/>
                    <a:pt x="969" y="25"/>
                    <a:pt x="962" y="25"/>
                  </a:cubicBezTo>
                  <a:lnTo>
                    <a:pt x="887" y="25"/>
                  </a:lnTo>
                  <a:cubicBezTo>
                    <a:pt x="881" y="25"/>
                    <a:pt x="875" y="19"/>
                    <a:pt x="875" y="12"/>
                  </a:cubicBezTo>
                  <a:cubicBezTo>
                    <a:pt x="875" y="6"/>
                    <a:pt x="881" y="0"/>
                    <a:pt x="887" y="0"/>
                  </a:cubicBezTo>
                  <a:close/>
                  <a:moveTo>
                    <a:pt x="1062" y="0"/>
                  </a:moveTo>
                  <a:lnTo>
                    <a:pt x="1137" y="0"/>
                  </a:lnTo>
                  <a:cubicBezTo>
                    <a:pt x="1144" y="0"/>
                    <a:pt x="1150" y="6"/>
                    <a:pt x="1150" y="12"/>
                  </a:cubicBezTo>
                  <a:cubicBezTo>
                    <a:pt x="1150" y="19"/>
                    <a:pt x="1144" y="25"/>
                    <a:pt x="1137" y="25"/>
                  </a:cubicBezTo>
                  <a:lnTo>
                    <a:pt x="1062" y="25"/>
                  </a:lnTo>
                  <a:cubicBezTo>
                    <a:pt x="1056" y="25"/>
                    <a:pt x="1050" y="19"/>
                    <a:pt x="1050" y="12"/>
                  </a:cubicBezTo>
                  <a:cubicBezTo>
                    <a:pt x="1050" y="6"/>
                    <a:pt x="1056" y="0"/>
                    <a:pt x="1062" y="0"/>
                  </a:cubicBezTo>
                  <a:close/>
                  <a:moveTo>
                    <a:pt x="1237" y="0"/>
                  </a:moveTo>
                  <a:lnTo>
                    <a:pt x="1312" y="0"/>
                  </a:lnTo>
                  <a:cubicBezTo>
                    <a:pt x="1319" y="0"/>
                    <a:pt x="1325" y="6"/>
                    <a:pt x="1325" y="12"/>
                  </a:cubicBezTo>
                  <a:cubicBezTo>
                    <a:pt x="1325" y="19"/>
                    <a:pt x="1319" y="25"/>
                    <a:pt x="1312" y="25"/>
                  </a:cubicBezTo>
                  <a:lnTo>
                    <a:pt x="1237" y="25"/>
                  </a:lnTo>
                  <a:cubicBezTo>
                    <a:pt x="1231" y="25"/>
                    <a:pt x="1225" y="19"/>
                    <a:pt x="1225" y="12"/>
                  </a:cubicBezTo>
                  <a:cubicBezTo>
                    <a:pt x="1225" y="6"/>
                    <a:pt x="1231" y="0"/>
                    <a:pt x="1237" y="0"/>
                  </a:cubicBezTo>
                  <a:close/>
                  <a:moveTo>
                    <a:pt x="1412" y="0"/>
                  </a:moveTo>
                  <a:lnTo>
                    <a:pt x="1487" y="0"/>
                  </a:lnTo>
                  <a:cubicBezTo>
                    <a:pt x="1494" y="0"/>
                    <a:pt x="1500" y="6"/>
                    <a:pt x="1500" y="12"/>
                  </a:cubicBezTo>
                  <a:cubicBezTo>
                    <a:pt x="1500" y="19"/>
                    <a:pt x="1494" y="25"/>
                    <a:pt x="1487" y="25"/>
                  </a:cubicBezTo>
                  <a:lnTo>
                    <a:pt x="1412" y="25"/>
                  </a:lnTo>
                  <a:cubicBezTo>
                    <a:pt x="1406" y="25"/>
                    <a:pt x="1400" y="19"/>
                    <a:pt x="1400" y="12"/>
                  </a:cubicBezTo>
                  <a:cubicBezTo>
                    <a:pt x="1400" y="6"/>
                    <a:pt x="1406" y="0"/>
                    <a:pt x="1412" y="0"/>
                  </a:cubicBezTo>
                  <a:close/>
                  <a:moveTo>
                    <a:pt x="1587" y="0"/>
                  </a:moveTo>
                  <a:lnTo>
                    <a:pt x="1662" y="0"/>
                  </a:lnTo>
                  <a:cubicBezTo>
                    <a:pt x="1669" y="0"/>
                    <a:pt x="1675" y="6"/>
                    <a:pt x="1675" y="12"/>
                  </a:cubicBezTo>
                  <a:cubicBezTo>
                    <a:pt x="1675" y="19"/>
                    <a:pt x="1669" y="25"/>
                    <a:pt x="1662" y="25"/>
                  </a:cubicBezTo>
                  <a:lnTo>
                    <a:pt x="1587" y="25"/>
                  </a:lnTo>
                  <a:cubicBezTo>
                    <a:pt x="1581" y="25"/>
                    <a:pt x="1575" y="19"/>
                    <a:pt x="1575" y="12"/>
                  </a:cubicBezTo>
                  <a:cubicBezTo>
                    <a:pt x="1575" y="6"/>
                    <a:pt x="1581" y="0"/>
                    <a:pt x="1587" y="0"/>
                  </a:cubicBezTo>
                  <a:close/>
                  <a:moveTo>
                    <a:pt x="1762" y="0"/>
                  </a:moveTo>
                  <a:lnTo>
                    <a:pt x="1837" y="0"/>
                  </a:lnTo>
                  <a:cubicBezTo>
                    <a:pt x="1844" y="0"/>
                    <a:pt x="1850" y="6"/>
                    <a:pt x="1850" y="12"/>
                  </a:cubicBezTo>
                  <a:cubicBezTo>
                    <a:pt x="1850" y="19"/>
                    <a:pt x="1844" y="25"/>
                    <a:pt x="1837" y="25"/>
                  </a:cubicBezTo>
                  <a:lnTo>
                    <a:pt x="1762" y="25"/>
                  </a:lnTo>
                  <a:cubicBezTo>
                    <a:pt x="1756" y="25"/>
                    <a:pt x="1750" y="19"/>
                    <a:pt x="1750" y="12"/>
                  </a:cubicBezTo>
                  <a:cubicBezTo>
                    <a:pt x="1750" y="6"/>
                    <a:pt x="1756" y="0"/>
                    <a:pt x="1762" y="0"/>
                  </a:cubicBezTo>
                  <a:close/>
                  <a:moveTo>
                    <a:pt x="1937" y="0"/>
                  </a:moveTo>
                  <a:lnTo>
                    <a:pt x="2012" y="0"/>
                  </a:lnTo>
                  <a:cubicBezTo>
                    <a:pt x="2019" y="0"/>
                    <a:pt x="2025" y="6"/>
                    <a:pt x="2025" y="12"/>
                  </a:cubicBezTo>
                  <a:cubicBezTo>
                    <a:pt x="2025" y="19"/>
                    <a:pt x="2019" y="25"/>
                    <a:pt x="2012" y="25"/>
                  </a:cubicBezTo>
                  <a:lnTo>
                    <a:pt x="1937" y="25"/>
                  </a:lnTo>
                  <a:cubicBezTo>
                    <a:pt x="1931" y="25"/>
                    <a:pt x="1925" y="19"/>
                    <a:pt x="1925" y="12"/>
                  </a:cubicBezTo>
                  <a:cubicBezTo>
                    <a:pt x="1925" y="6"/>
                    <a:pt x="1931" y="0"/>
                    <a:pt x="1937" y="0"/>
                  </a:cubicBezTo>
                  <a:close/>
                  <a:moveTo>
                    <a:pt x="2112" y="0"/>
                  </a:moveTo>
                  <a:lnTo>
                    <a:pt x="2187" y="0"/>
                  </a:lnTo>
                  <a:cubicBezTo>
                    <a:pt x="2194" y="0"/>
                    <a:pt x="2200" y="6"/>
                    <a:pt x="2200" y="12"/>
                  </a:cubicBezTo>
                  <a:cubicBezTo>
                    <a:pt x="2200" y="19"/>
                    <a:pt x="2194" y="25"/>
                    <a:pt x="2187" y="25"/>
                  </a:cubicBezTo>
                  <a:lnTo>
                    <a:pt x="2112" y="25"/>
                  </a:lnTo>
                  <a:cubicBezTo>
                    <a:pt x="2106" y="25"/>
                    <a:pt x="2100" y="19"/>
                    <a:pt x="2100" y="12"/>
                  </a:cubicBezTo>
                  <a:cubicBezTo>
                    <a:pt x="2100" y="6"/>
                    <a:pt x="2106" y="0"/>
                    <a:pt x="2112" y="0"/>
                  </a:cubicBezTo>
                  <a:close/>
                  <a:moveTo>
                    <a:pt x="2287" y="0"/>
                  </a:moveTo>
                  <a:lnTo>
                    <a:pt x="2362" y="0"/>
                  </a:lnTo>
                  <a:cubicBezTo>
                    <a:pt x="2369" y="0"/>
                    <a:pt x="2375" y="6"/>
                    <a:pt x="2375" y="12"/>
                  </a:cubicBezTo>
                  <a:cubicBezTo>
                    <a:pt x="2375" y="19"/>
                    <a:pt x="2369" y="25"/>
                    <a:pt x="2362" y="25"/>
                  </a:cubicBezTo>
                  <a:lnTo>
                    <a:pt x="2287" y="25"/>
                  </a:lnTo>
                  <a:cubicBezTo>
                    <a:pt x="2281" y="25"/>
                    <a:pt x="2275" y="19"/>
                    <a:pt x="2275" y="12"/>
                  </a:cubicBezTo>
                  <a:cubicBezTo>
                    <a:pt x="2275" y="6"/>
                    <a:pt x="2281" y="0"/>
                    <a:pt x="2287" y="0"/>
                  </a:cubicBezTo>
                  <a:close/>
                  <a:moveTo>
                    <a:pt x="2462" y="0"/>
                  </a:moveTo>
                  <a:lnTo>
                    <a:pt x="2537" y="0"/>
                  </a:lnTo>
                  <a:cubicBezTo>
                    <a:pt x="2544" y="0"/>
                    <a:pt x="2550" y="6"/>
                    <a:pt x="2550" y="12"/>
                  </a:cubicBezTo>
                  <a:cubicBezTo>
                    <a:pt x="2550" y="19"/>
                    <a:pt x="2544" y="25"/>
                    <a:pt x="2537" y="25"/>
                  </a:cubicBezTo>
                  <a:lnTo>
                    <a:pt x="2462" y="25"/>
                  </a:lnTo>
                  <a:cubicBezTo>
                    <a:pt x="2456" y="25"/>
                    <a:pt x="2450" y="19"/>
                    <a:pt x="2450" y="12"/>
                  </a:cubicBezTo>
                  <a:cubicBezTo>
                    <a:pt x="2450" y="6"/>
                    <a:pt x="2456" y="0"/>
                    <a:pt x="2462" y="0"/>
                  </a:cubicBezTo>
                  <a:close/>
                  <a:moveTo>
                    <a:pt x="2637" y="0"/>
                  </a:moveTo>
                  <a:lnTo>
                    <a:pt x="2712" y="0"/>
                  </a:lnTo>
                  <a:cubicBezTo>
                    <a:pt x="2719" y="0"/>
                    <a:pt x="2725" y="6"/>
                    <a:pt x="2725" y="12"/>
                  </a:cubicBezTo>
                  <a:cubicBezTo>
                    <a:pt x="2725" y="19"/>
                    <a:pt x="2719" y="25"/>
                    <a:pt x="2712" y="25"/>
                  </a:cubicBezTo>
                  <a:lnTo>
                    <a:pt x="2637" y="25"/>
                  </a:lnTo>
                  <a:cubicBezTo>
                    <a:pt x="2631" y="25"/>
                    <a:pt x="2625" y="19"/>
                    <a:pt x="2625" y="12"/>
                  </a:cubicBezTo>
                  <a:cubicBezTo>
                    <a:pt x="2625" y="6"/>
                    <a:pt x="2631" y="0"/>
                    <a:pt x="2637" y="0"/>
                  </a:cubicBezTo>
                  <a:close/>
                  <a:moveTo>
                    <a:pt x="2812" y="0"/>
                  </a:moveTo>
                  <a:lnTo>
                    <a:pt x="2887" y="0"/>
                  </a:lnTo>
                  <a:cubicBezTo>
                    <a:pt x="2894" y="0"/>
                    <a:pt x="2900" y="6"/>
                    <a:pt x="2900" y="12"/>
                  </a:cubicBezTo>
                  <a:cubicBezTo>
                    <a:pt x="2900" y="19"/>
                    <a:pt x="2894" y="25"/>
                    <a:pt x="2887" y="25"/>
                  </a:cubicBezTo>
                  <a:lnTo>
                    <a:pt x="2812" y="25"/>
                  </a:lnTo>
                  <a:cubicBezTo>
                    <a:pt x="2806" y="25"/>
                    <a:pt x="2800" y="19"/>
                    <a:pt x="2800" y="12"/>
                  </a:cubicBezTo>
                  <a:cubicBezTo>
                    <a:pt x="2800" y="6"/>
                    <a:pt x="2806" y="0"/>
                    <a:pt x="2812" y="0"/>
                  </a:cubicBezTo>
                  <a:close/>
                  <a:moveTo>
                    <a:pt x="2987" y="0"/>
                  </a:moveTo>
                  <a:lnTo>
                    <a:pt x="3062" y="0"/>
                  </a:lnTo>
                  <a:cubicBezTo>
                    <a:pt x="3069" y="0"/>
                    <a:pt x="3075" y="6"/>
                    <a:pt x="3075" y="12"/>
                  </a:cubicBezTo>
                  <a:cubicBezTo>
                    <a:pt x="3075" y="19"/>
                    <a:pt x="3069" y="25"/>
                    <a:pt x="3062" y="25"/>
                  </a:cubicBezTo>
                  <a:lnTo>
                    <a:pt x="2987" y="25"/>
                  </a:lnTo>
                  <a:cubicBezTo>
                    <a:pt x="2981" y="25"/>
                    <a:pt x="2975" y="19"/>
                    <a:pt x="2975" y="12"/>
                  </a:cubicBezTo>
                  <a:cubicBezTo>
                    <a:pt x="2975" y="6"/>
                    <a:pt x="2981" y="0"/>
                    <a:pt x="2987" y="0"/>
                  </a:cubicBezTo>
                  <a:close/>
                  <a:moveTo>
                    <a:pt x="3162" y="0"/>
                  </a:moveTo>
                  <a:lnTo>
                    <a:pt x="3237" y="0"/>
                  </a:lnTo>
                  <a:cubicBezTo>
                    <a:pt x="3244" y="0"/>
                    <a:pt x="3250" y="6"/>
                    <a:pt x="3250" y="12"/>
                  </a:cubicBezTo>
                  <a:cubicBezTo>
                    <a:pt x="3250" y="19"/>
                    <a:pt x="3244" y="25"/>
                    <a:pt x="3237" y="25"/>
                  </a:cubicBezTo>
                  <a:lnTo>
                    <a:pt x="3162" y="25"/>
                  </a:lnTo>
                  <a:cubicBezTo>
                    <a:pt x="3156" y="25"/>
                    <a:pt x="3150" y="19"/>
                    <a:pt x="3150" y="12"/>
                  </a:cubicBezTo>
                  <a:cubicBezTo>
                    <a:pt x="3150" y="6"/>
                    <a:pt x="3156" y="0"/>
                    <a:pt x="3162" y="0"/>
                  </a:cubicBezTo>
                  <a:close/>
                  <a:moveTo>
                    <a:pt x="3337" y="0"/>
                  </a:moveTo>
                  <a:lnTo>
                    <a:pt x="3412" y="0"/>
                  </a:lnTo>
                  <a:cubicBezTo>
                    <a:pt x="3419" y="0"/>
                    <a:pt x="3425" y="6"/>
                    <a:pt x="3425" y="12"/>
                  </a:cubicBezTo>
                  <a:cubicBezTo>
                    <a:pt x="3425" y="19"/>
                    <a:pt x="3419" y="25"/>
                    <a:pt x="3412" y="25"/>
                  </a:cubicBezTo>
                  <a:lnTo>
                    <a:pt x="3337" y="25"/>
                  </a:lnTo>
                  <a:cubicBezTo>
                    <a:pt x="3331" y="25"/>
                    <a:pt x="3325" y="19"/>
                    <a:pt x="3325" y="12"/>
                  </a:cubicBezTo>
                  <a:cubicBezTo>
                    <a:pt x="3325" y="6"/>
                    <a:pt x="3331" y="0"/>
                    <a:pt x="3337" y="0"/>
                  </a:cubicBezTo>
                  <a:close/>
                  <a:moveTo>
                    <a:pt x="3512" y="0"/>
                  </a:moveTo>
                  <a:lnTo>
                    <a:pt x="3587" y="0"/>
                  </a:lnTo>
                  <a:cubicBezTo>
                    <a:pt x="3594" y="0"/>
                    <a:pt x="3600" y="6"/>
                    <a:pt x="3600" y="12"/>
                  </a:cubicBezTo>
                  <a:cubicBezTo>
                    <a:pt x="3600" y="19"/>
                    <a:pt x="3594" y="25"/>
                    <a:pt x="3587" y="25"/>
                  </a:cubicBezTo>
                  <a:lnTo>
                    <a:pt x="3512" y="25"/>
                  </a:lnTo>
                  <a:cubicBezTo>
                    <a:pt x="3506" y="25"/>
                    <a:pt x="3500" y="19"/>
                    <a:pt x="3500" y="12"/>
                  </a:cubicBezTo>
                  <a:cubicBezTo>
                    <a:pt x="3500" y="6"/>
                    <a:pt x="3506" y="0"/>
                    <a:pt x="3512" y="0"/>
                  </a:cubicBezTo>
                  <a:close/>
                  <a:moveTo>
                    <a:pt x="3687" y="0"/>
                  </a:moveTo>
                  <a:lnTo>
                    <a:pt x="3762" y="0"/>
                  </a:lnTo>
                  <a:cubicBezTo>
                    <a:pt x="3769" y="0"/>
                    <a:pt x="3775" y="6"/>
                    <a:pt x="3775" y="12"/>
                  </a:cubicBezTo>
                  <a:cubicBezTo>
                    <a:pt x="3775" y="19"/>
                    <a:pt x="3769" y="25"/>
                    <a:pt x="3762" y="25"/>
                  </a:cubicBezTo>
                  <a:lnTo>
                    <a:pt x="3687" y="25"/>
                  </a:lnTo>
                  <a:cubicBezTo>
                    <a:pt x="3681" y="25"/>
                    <a:pt x="3675" y="19"/>
                    <a:pt x="3675" y="12"/>
                  </a:cubicBezTo>
                  <a:cubicBezTo>
                    <a:pt x="3675" y="6"/>
                    <a:pt x="3681" y="0"/>
                    <a:pt x="3687" y="0"/>
                  </a:cubicBezTo>
                  <a:close/>
                  <a:moveTo>
                    <a:pt x="3862" y="0"/>
                  </a:moveTo>
                  <a:lnTo>
                    <a:pt x="3937" y="0"/>
                  </a:lnTo>
                  <a:cubicBezTo>
                    <a:pt x="3944" y="0"/>
                    <a:pt x="3950" y="6"/>
                    <a:pt x="3950" y="12"/>
                  </a:cubicBezTo>
                  <a:cubicBezTo>
                    <a:pt x="3950" y="19"/>
                    <a:pt x="3944" y="25"/>
                    <a:pt x="3937" y="25"/>
                  </a:cubicBezTo>
                  <a:lnTo>
                    <a:pt x="3862" y="25"/>
                  </a:lnTo>
                  <a:cubicBezTo>
                    <a:pt x="3856" y="25"/>
                    <a:pt x="3850" y="19"/>
                    <a:pt x="3850" y="12"/>
                  </a:cubicBezTo>
                  <a:cubicBezTo>
                    <a:pt x="3850" y="6"/>
                    <a:pt x="3856" y="0"/>
                    <a:pt x="3862" y="0"/>
                  </a:cubicBezTo>
                  <a:close/>
                  <a:moveTo>
                    <a:pt x="4037" y="0"/>
                  </a:moveTo>
                  <a:lnTo>
                    <a:pt x="4112" y="0"/>
                  </a:lnTo>
                  <a:cubicBezTo>
                    <a:pt x="4119" y="0"/>
                    <a:pt x="4125" y="6"/>
                    <a:pt x="4125" y="12"/>
                  </a:cubicBezTo>
                  <a:cubicBezTo>
                    <a:pt x="4125" y="19"/>
                    <a:pt x="4119" y="25"/>
                    <a:pt x="4112" y="25"/>
                  </a:cubicBezTo>
                  <a:lnTo>
                    <a:pt x="4037" y="25"/>
                  </a:lnTo>
                  <a:cubicBezTo>
                    <a:pt x="4031" y="25"/>
                    <a:pt x="4025" y="19"/>
                    <a:pt x="4025" y="12"/>
                  </a:cubicBezTo>
                  <a:cubicBezTo>
                    <a:pt x="4025" y="6"/>
                    <a:pt x="4031" y="0"/>
                    <a:pt x="4037" y="0"/>
                  </a:cubicBezTo>
                  <a:close/>
                  <a:moveTo>
                    <a:pt x="4212" y="0"/>
                  </a:moveTo>
                  <a:lnTo>
                    <a:pt x="4287" y="0"/>
                  </a:lnTo>
                  <a:cubicBezTo>
                    <a:pt x="4294" y="0"/>
                    <a:pt x="4300" y="6"/>
                    <a:pt x="4300" y="12"/>
                  </a:cubicBezTo>
                  <a:cubicBezTo>
                    <a:pt x="4300" y="19"/>
                    <a:pt x="4294" y="25"/>
                    <a:pt x="4287" y="25"/>
                  </a:cubicBezTo>
                  <a:lnTo>
                    <a:pt x="4212" y="25"/>
                  </a:lnTo>
                  <a:cubicBezTo>
                    <a:pt x="4206" y="25"/>
                    <a:pt x="4200" y="19"/>
                    <a:pt x="4200" y="12"/>
                  </a:cubicBezTo>
                  <a:cubicBezTo>
                    <a:pt x="4200" y="6"/>
                    <a:pt x="4206" y="0"/>
                    <a:pt x="4212" y="0"/>
                  </a:cubicBezTo>
                  <a:close/>
                  <a:moveTo>
                    <a:pt x="4387" y="0"/>
                  </a:moveTo>
                  <a:lnTo>
                    <a:pt x="4462" y="0"/>
                  </a:lnTo>
                  <a:cubicBezTo>
                    <a:pt x="4469" y="0"/>
                    <a:pt x="4475" y="6"/>
                    <a:pt x="4475" y="12"/>
                  </a:cubicBezTo>
                  <a:cubicBezTo>
                    <a:pt x="4475" y="19"/>
                    <a:pt x="4469" y="25"/>
                    <a:pt x="4462" y="25"/>
                  </a:cubicBezTo>
                  <a:lnTo>
                    <a:pt x="4387" y="25"/>
                  </a:lnTo>
                  <a:cubicBezTo>
                    <a:pt x="4381" y="25"/>
                    <a:pt x="4375" y="19"/>
                    <a:pt x="4375" y="12"/>
                  </a:cubicBezTo>
                  <a:cubicBezTo>
                    <a:pt x="4375" y="6"/>
                    <a:pt x="4381" y="0"/>
                    <a:pt x="4387" y="0"/>
                  </a:cubicBezTo>
                  <a:close/>
                  <a:moveTo>
                    <a:pt x="4562" y="0"/>
                  </a:moveTo>
                  <a:lnTo>
                    <a:pt x="4637" y="0"/>
                  </a:lnTo>
                  <a:cubicBezTo>
                    <a:pt x="4644" y="0"/>
                    <a:pt x="4650" y="6"/>
                    <a:pt x="4650" y="12"/>
                  </a:cubicBezTo>
                  <a:cubicBezTo>
                    <a:pt x="4650" y="19"/>
                    <a:pt x="4644" y="25"/>
                    <a:pt x="4637" y="25"/>
                  </a:cubicBezTo>
                  <a:lnTo>
                    <a:pt x="4562" y="25"/>
                  </a:lnTo>
                  <a:cubicBezTo>
                    <a:pt x="4556" y="25"/>
                    <a:pt x="4550" y="19"/>
                    <a:pt x="4550" y="12"/>
                  </a:cubicBezTo>
                  <a:cubicBezTo>
                    <a:pt x="4550" y="6"/>
                    <a:pt x="4556" y="0"/>
                    <a:pt x="4562" y="0"/>
                  </a:cubicBezTo>
                  <a:close/>
                  <a:moveTo>
                    <a:pt x="4737" y="0"/>
                  </a:moveTo>
                  <a:lnTo>
                    <a:pt x="4812" y="0"/>
                  </a:lnTo>
                  <a:cubicBezTo>
                    <a:pt x="4819" y="0"/>
                    <a:pt x="4825" y="6"/>
                    <a:pt x="4825" y="12"/>
                  </a:cubicBezTo>
                  <a:cubicBezTo>
                    <a:pt x="4825" y="19"/>
                    <a:pt x="4819" y="25"/>
                    <a:pt x="4812" y="25"/>
                  </a:cubicBezTo>
                  <a:lnTo>
                    <a:pt x="4737" y="25"/>
                  </a:lnTo>
                  <a:cubicBezTo>
                    <a:pt x="4731" y="25"/>
                    <a:pt x="4725" y="19"/>
                    <a:pt x="4725" y="12"/>
                  </a:cubicBezTo>
                  <a:cubicBezTo>
                    <a:pt x="4725" y="6"/>
                    <a:pt x="4731" y="0"/>
                    <a:pt x="4737" y="0"/>
                  </a:cubicBezTo>
                  <a:close/>
                  <a:moveTo>
                    <a:pt x="4912" y="0"/>
                  </a:moveTo>
                  <a:lnTo>
                    <a:pt x="4987" y="0"/>
                  </a:lnTo>
                  <a:cubicBezTo>
                    <a:pt x="4994" y="0"/>
                    <a:pt x="5000" y="6"/>
                    <a:pt x="5000" y="12"/>
                  </a:cubicBezTo>
                  <a:cubicBezTo>
                    <a:pt x="5000" y="19"/>
                    <a:pt x="4994" y="25"/>
                    <a:pt x="4987" y="25"/>
                  </a:cubicBezTo>
                  <a:lnTo>
                    <a:pt x="4912" y="25"/>
                  </a:lnTo>
                  <a:cubicBezTo>
                    <a:pt x="4906" y="25"/>
                    <a:pt x="4900" y="19"/>
                    <a:pt x="4900" y="12"/>
                  </a:cubicBezTo>
                  <a:cubicBezTo>
                    <a:pt x="4900" y="6"/>
                    <a:pt x="4906" y="0"/>
                    <a:pt x="4912" y="0"/>
                  </a:cubicBezTo>
                  <a:close/>
                  <a:moveTo>
                    <a:pt x="5087" y="0"/>
                  </a:moveTo>
                  <a:lnTo>
                    <a:pt x="5162" y="0"/>
                  </a:lnTo>
                  <a:cubicBezTo>
                    <a:pt x="5169" y="0"/>
                    <a:pt x="5175" y="6"/>
                    <a:pt x="5175" y="12"/>
                  </a:cubicBezTo>
                  <a:cubicBezTo>
                    <a:pt x="5175" y="19"/>
                    <a:pt x="5169" y="25"/>
                    <a:pt x="5162" y="25"/>
                  </a:cubicBezTo>
                  <a:lnTo>
                    <a:pt x="5087" y="25"/>
                  </a:lnTo>
                  <a:cubicBezTo>
                    <a:pt x="5081" y="25"/>
                    <a:pt x="5075" y="19"/>
                    <a:pt x="5075" y="12"/>
                  </a:cubicBezTo>
                  <a:cubicBezTo>
                    <a:pt x="5075" y="6"/>
                    <a:pt x="5081" y="0"/>
                    <a:pt x="5087" y="0"/>
                  </a:cubicBezTo>
                  <a:close/>
                  <a:moveTo>
                    <a:pt x="5262" y="0"/>
                  </a:moveTo>
                  <a:lnTo>
                    <a:pt x="5337" y="0"/>
                  </a:lnTo>
                  <a:cubicBezTo>
                    <a:pt x="5344" y="0"/>
                    <a:pt x="5350" y="6"/>
                    <a:pt x="5350" y="12"/>
                  </a:cubicBezTo>
                  <a:cubicBezTo>
                    <a:pt x="5350" y="19"/>
                    <a:pt x="5344" y="25"/>
                    <a:pt x="5337" y="25"/>
                  </a:cubicBezTo>
                  <a:lnTo>
                    <a:pt x="5262" y="25"/>
                  </a:lnTo>
                  <a:cubicBezTo>
                    <a:pt x="5256" y="25"/>
                    <a:pt x="5250" y="19"/>
                    <a:pt x="5250" y="12"/>
                  </a:cubicBezTo>
                  <a:cubicBezTo>
                    <a:pt x="5250" y="6"/>
                    <a:pt x="5256" y="0"/>
                    <a:pt x="5262" y="0"/>
                  </a:cubicBezTo>
                  <a:close/>
                  <a:moveTo>
                    <a:pt x="5437" y="0"/>
                  </a:moveTo>
                  <a:lnTo>
                    <a:pt x="5512" y="0"/>
                  </a:lnTo>
                  <a:cubicBezTo>
                    <a:pt x="5519" y="0"/>
                    <a:pt x="5525" y="6"/>
                    <a:pt x="5525" y="12"/>
                  </a:cubicBezTo>
                  <a:cubicBezTo>
                    <a:pt x="5525" y="19"/>
                    <a:pt x="5519" y="25"/>
                    <a:pt x="5512" y="25"/>
                  </a:cubicBezTo>
                  <a:lnTo>
                    <a:pt x="5437" y="25"/>
                  </a:lnTo>
                  <a:cubicBezTo>
                    <a:pt x="5431" y="25"/>
                    <a:pt x="5425" y="19"/>
                    <a:pt x="5425" y="12"/>
                  </a:cubicBezTo>
                  <a:cubicBezTo>
                    <a:pt x="5425" y="6"/>
                    <a:pt x="5431" y="0"/>
                    <a:pt x="5437" y="0"/>
                  </a:cubicBezTo>
                  <a:close/>
                  <a:moveTo>
                    <a:pt x="5612" y="0"/>
                  </a:moveTo>
                  <a:lnTo>
                    <a:pt x="5687" y="0"/>
                  </a:lnTo>
                  <a:cubicBezTo>
                    <a:pt x="5694" y="0"/>
                    <a:pt x="5700" y="6"/>
                    <a:pt x="5700" y="12"/>
                  </a:cubicBezTo>
                  <a:cubicBezTo>
                    <a:pt x="5700" y="19"/>
                    <a:pt x="5694" y="25"/>
                    <a:pt x="5687" y="25"/>
                  </a:cubicBezTo>
                  <a:lnTo>
                    <a:pt x="5612" y="25"/>
                  </a:lnTo>
                  <a:cubicBezTo>
                    <a:pt x="5606" y="25"/>
                    <a:pt x="5600" y="19"/>
                    <a:pt x="5600" y="12"/>
                  </a:cubicBezTo>
                  <a:cubicBezTo>
                    <a:pt x="5600" y="6"/>
                    <a:pt x="5606" y="0"/>
                    <a:pt x="5612" y="0"/>
                  </a:cubicBezTo>
                  <a:close/>
                  <a:moveTo>
                    <a:pt x="5787" y="0"/>
                  </a:moveTo>
                  <a:lnTo>
                    <a:pt x="5862" y="0"/>
                  </a:lnTo>
                  <a:cubicBezTo>
                    <a:pt x="5869" y="0"/>
                    <a:pt x="5875" y="6"/>
                    <a:pt x="5875" y="12"/>
                  </a:cubicBezTo>
                  <a:cubicBezTo>
                    <a:pt x="5875" y="19"/>
                    <a:pt x="5869" y="25"/>
                    <a:pt x="5862" y="25"/>
                  </a:cubicBezTo>
                  <a:lnTo>
                    <a:pt x="5787" y="25"/>
                  </a:lnTo>
                  <a:cubicBezTo>
                    <a:pt x="5781" y="25"/>
                    <a:pt x="5775" y="19"/>
                    <a:pt x="5775" y="12"/>
                  </a:cubicBezTo>
                  <a:cubicBezTo>
                    <a:pt x="5775" y="6"/>
                    <a:pt x="5781" y="0"/>
                    <a:pt x="5787" y="0"/>
                  </a:cubicBezTo>
                  <a:close/>
                  <a:moveTo>
                    <a:pt x="5962" y="0"/>
                  </a:moveTo>
                  <a:lnTo>
                    <a:pt x="6037" y="0"/>
                  </a:lnTo>
                  <a:cubicBezTo>
                    <a:pt x="6044" y="0"/>
                    <a:pt x="6050" y="6"/>
                    <a:pt x="6050" y="12"/>
                  </a:cubicBezTo>
                  <a:cubicBezTo>
                    <a:pt x="6050" y="19"/>
                    <a:pt x="6044" y="25"/>
                    <a:pt x="6037" y="25"/>
                  </a:cubicBezTo>
                  <a:lnTo>
                    <a:pt x="5962" y="25"/>
                  </a:lnTo>
                  <a:cubicBezTo>
                    <a:pt x="5956" y="25"/>
                    <a:pt x="5950" y="19"/>
                    <a:pt x="5950" y="12"/>
                  </a:cubicBezTo>
                  <a:cubicBezTo>
                    <a:pt x="5950" y="6"/>
                    <a:pt x="5956" y="0"/>
                    <a:pt x="5962" y="0"/>
                  </a:cubicBezTo>
                  <a:close/>
                  <a:moveTo>
                    <a:pt x="6137" y="0"/>
                  </a:moveTo>
                  <a:lnTo>
                    <a:pt x="6212" y="0"/>
                  </a:lnTo>
                  <a:cubicBezTo>
                    <a:pt x="6219" y="0"/>
                    <a:pt x="6225" y="6"/>
                    <a:pt x="6225" y="12"/>
                  </a:cubicBezTo>
                  <a:cubicBezTo>
                    <a:pt x="6225" y="19"/>
                    <a:pt x="6219" y="25"/>
                    <a:pt x="6212" y="25"/>
                  </a:cubicBezTo>
                  <a:lnTo>
                    <a:pt x="6137" y="25"/>
                  </a:lnTo>
                  <a:cubicBezTo>
                    <a:pt x="6131" y="25"/>
                    <a:pt x="6125" y="19"/>
                    <a:pt x="6125" y="12"/>
                  </a:cubicBezTo>
                  <a:cubicBezTo>
                    <a:pt x="6125" y="6"/>
                    <a:pt x="6131" y="0"/>
                    <a:pt x="6137" y="0"/>
                  </a:cubicBezTo>
                  <a:close/>
                  <a:moveTo>
                    <a:pt x="6312" y="0"/>
                  </a:moveTo>
                  <a:lnTo>
                    <a:pt x="6387" y="0"/>
                  </a:lnTo>
                  <a:cubicBezTo>
                    <a:pt x="6394" y="0"/>
                    <a:pt x="6400" y="6"/>
                    <a:pt x="6400" y="12"/>
                  </a:cubicBezTo>
                  <a:cubicBezTo>
                    <a:pt x="6400" y="19"/>
                    <a:pt x="6394" y="25"/>
                    <a:pt x="6387" y="25"/>
                  </a:cubicBezTo>
                  <a:lnTo>
                    <a:pt x="6312" y="25"/>
                  </a:lnTo>
                  <a:cubicBezTo>
                    <a:pt x="6306" y="25"/>
                    <a:pt x="6300" y="19"/>
                    <a:pt x="6300" y="12"/>
                  </a:cubicBezTo>
                  <a:cubicBezTo>
                    <a:pt x="6300" y="6"/>
                    <a:pt x="6306" y="0"/>
                    <a:pt x="6312" y="0"/>
                  </a:cubicBezTo>
                  <a:close/>
                  <a:moveTo>
                    <a:pt x="6487" y="0"/>
                  </a:moveTo>
                  <a:lnTo>
                    <a:pt x="6562" y="0"/>
                  </a:lnTo>
                  <a:cubicBezTo>
                    <a:pt x="6569" y="0"/>
                    <a:pt x="6575" y="6"/>
                    <a:pt x="6575" y="12"/>
                  </a:cubicBezTo>
                  <a:cubicBezTo>
                    <a:pt x="6575" y="19"/>
                    <a:pt x="6569" y="25"/>
                    <a:pt x="6562" y="25"/>
                  </a:cubicBezTo>
                  <a:lnTo>
                    <a:pt x="6487" y="25"/>
                  </a:lnTo>
                  <a:cubicBezTo>
                    <a:pt x="6481" y="25"/>
                    <a:pt x="6475" y="19"/>
                    <a:pt x="6475" y="12"/>
                  </a:cubicBezTo>
                  <a:cubicBezTo>
                    <a:pt x="6475" y="6"/>
                    <a:pt x="6481" y="0"/>
                    <a:pt x="6487" y="0"/>
                  </a:cubicBezTo>
                  <a:close/>
                  <a:moveTo>
                    <a:pt x="6662" y="0"/>
                  </a:moveTo>
                  <a:lnTo>
                    <a:pt x="6737" y="0"/>
                  </a:lnTo>
                  <a:cubicBezTo>
                    <a:pt x="6744" y="0"/>
                    <a:pt x="6750" y="6"/>
                    <a:pt x="6750" y="12"/>
                  </a:cubicBezTo>
                  <a:cubicBezTo>
                    <a:pt x="6750" y="19"/>
                    <a:pt x="6744" y="25"/>
                    <a:pt x="6737" y="25"/>
                  </a:cubicBezTo>
                  <a:lnTo>
                    <a:pt x="6662" y="25"/>
                  </a:lnTo>
                  <a:cubicBezTo>
                    <a:pt x="6656" y="25"/>
                    <a:pt x="6650" y="19"/>
                    <a:pt x="6650" y="12"/>
                  </a:cubicBezTo>
                  <a:cubicBezTo>
                    <a:pt x="6650" y="6"/>
                    <a:pt x="6656" y="0"/>
                    <a:pt x="6662" y="0"/>
                  </a:cubicBezTo>
                  <a:close/>
                  <a:moveTo>
                    <a:pt x="6837" y="0"/>
                  </a:moveTo>
                  <a:lnTo>
                    <a:pt x="6912" y="0"/>
                  </a:lnTo>
                  <a:cubicBezTo>
                    <a:pt x="6919" y="0"/>
                    <a:pt x="6925" y="6"/>
                    <a:pt x="6925" y="12"/>
                  </a:cubicBezTo>
                  <a:cubicBezTo>
                    <a:pt x="6925" y="19"/>
                    <a:pt x="6919" y="25"/>
                    <a:pt x="6912" y="25"/>
                  </a:cubicBezTo>
                  <a:lnTo>
                    <a:pt x="6837" y="25"/>
                  </a:lnTo>
                  <a:cubicBezTo>
                    <a:pt x="6831" y="25"/>
                    <a:pt x="6825" y="19"/>
                    <a:pt x="6825" y="12"/>
                  </a:cubicBezTo>
                  <a:cubicBezTo>
                    <a:pt x="6825" y="6"/>
                    <a:pt x="6831" y="0"/>
                    <a:pt x="6837" y="0"/>
                  </a:cubicBezTo>
                  <a:close/>
                  <a:moveTo>
                    <a:pt x="7012" y="0"/>
                  </a:moveTo>
                  <a:lnTo>
                    <a:pt x="7087" y="0"/>
                  </a:lnTo>
                  <a:cubicBezTo>
                    <a:pt x="7094" y="0"/>
                    <a:pt x="7100" y="6"/>
                    <a:pt x="7100" y="12"/>
                  </a:cubicBezTo>
                  <a:cubicBezTo>
                    <a:pt x="7100" y="19"/>
                    <a:pt x="7094" y="25"/>
                    <a:pt x="7087" y="25"/>
                  </a:cubicBezTo>
                  <a:lnTo>
                    <a:pt x="7012" y="25"/>
                  </a:lnTo>
                  <a:cubicBezTo>
                    <a:pt x="7006" y="25"/>
                    <a:pt x="7000" y="19"/>
                    <a:pt x="7000" y="12"/>
                  </a:cubicBezTo>
                  <a:cubicBezTo>
                    <a:pt x="7000" y="6"/>
                    <a:pt x="7006" y="0"/>
                    <a:pt x="7012" y="0"/>
                  </a:cubicBezTo>
                  <a:close/>
                  <a:moveTo>
                    <a:pt x="7187" y="0"/>
                  </a:moveTo>
                  <a:lnTo>
                    <a:pt x="7262" y="0"/>
                  </a:lnTo>
                  <a:cubicBezTo>
                    <a:pt x="7269" y="0"/>
                    <a:pt x="7275" y="6"/>
                    <a:pt x="7275" y="12"/>
                  </a:cubicBezTo>
                  <a:cubicBezTo>
                    <a:pt x="7275" y="19"/>
                    <a:pt x="7269" y="25"/>
                    <a:pt x="7262" y="25"/>
                  </a:cubicBezTo>
                  <a:lnTo>
                    <a:pt x="7187" y="25"/>
                  </a:lnTo>
                  <a:cubicBezTo>
                    <a:pt x="7181" y="25"/>
                    <a:pt x="7175" y="19"/>
                    <a:pt x="7175" y="12"/>
                  </a:cubicBezTo>
                  <a:cubicBezTo>
                    <a:pt x="7175" y="6"/>
                    <a:pt x="7181" y="0"/>
                    <a:pt x="7187" y="0"/>
                  </a:cubicBezTo>
                  <a:close/>
                  <a:moveTo>
                    <a:pt x="7362" y="0"/>
                  </a:moveTo>
                  <a:lnTo>
                    <a:pt x="7437" y="0"/>
                  </a:lnTo>
                  <a:cubicBezTo>
                    <a:pt x="7444" y="0"/>
                    <a:pt x="7450" y="6"/>
                    <a:pt x="7450" y="12"/>
                  </a:cubicBezTo>
                  <a:cubicBezTo>
                    <a:pt x="7450" y="19"/>
                    <a:pt x="7444" y="25"/>
                    <a:pt x="7437" y="25"/>
                  </a:cubicBezTo>
                  <a:lnTo>
                    <a:pt x="7362" y="25"/>
                  </a:lnTo>
                  <a:cubicBezTo>
                    <a:pt x="7356" y="25"/>
                    <a:pt x="7350" y="19"/>
                    <a:pt x="7350" y="12"/>
                  </a:cubicBezTo>
                  <a:cubicBezTo>
                    <a:pt x="7350" y="6"/>
                    <a:pt x="7356" y="0"/>
                    <a:pt x="7362" y="0"/>
                  </a:cubicBezTo>
                  <a:close/>
                  <a:moveTo>
                    <a:pt x="7537" y="0"/>
                  </a:moveTo>
                  <a:lnTo>
                    <a:pt x="7612" y="0"/>
                  </a:lnTo>
                  <a:cubicBezTo>
                    <a:pt x="7619" y="0"/>
                    <a:pt x="7625" y="6"/>
                    <a:pt x="7625" y="12"/>
                  </a:cubicBezTo>
                  <a:cubicBezTo>
                    <a:pt x="7625" y="19"/>
                    <a:pt x="7619" y="25"/>
                    <a:pt x="7612" y="25"/>
                  </a:cubicBezTo>
                  <a:lnTo>
                    <a:pt x="7537" y="25"/>
                  </a:lnTo>
                  <a:cubicBezTo>
                    <a:pt x="7531" y="25"/>
                    <a:pt x="7525" y="19"/>
                    <a:pt x="7525" y="12"/>
                  </a:cubicBezTo>
                  <a:cubicBezTo>
                    <a:pt x="7525" y="6"/>
                    <a:pt x="7531" y="0"/>
                    <a:pt x="7537" y="0"/>
                  </a:cubicBezTo>
                  <a:close/>
                  <a:moveTo>
                    <a:pt x="7712" y="0"/>
                  </a:moveTo>
                  <a:lnTo>
                    <a:pt x="7787" y="0"/>
                  </a:lnTo>
                  <a:cubicBezTo>
                    <a:pt x="7794" y="0"/>
                    <a:pt x="7800" y="6"/>
                    <a:pt x="7800" y="12"/>
                  </a:cubicBezTo>
                  <a:cubicBezTo>
                    <a:pt x="7800" y="19"/>
                    <a:pt x="7794" y="25"/>
                    <a:pt x="7787" y="25"/>
                  </a:cubicBezTo>
                  <a:lnTo>
                    <a:pt x="7712" y="25"/>
                  </a:lnTo>
                  <a:cubicBezTo>
                    <a:pt x="7706" y="25"/>
                    <a:pt x="7700" y="19"/>
                    <a:pt x="7700" y="12"/>
                  </a:cubicBezTo>
                  <a:cubicBezTo>
                    <a:pt x="7700" y="6"/>
                    <a:pt x="7706" y="0"/>
                    <a:pt x="7712" y="0"/>
                  </a:cubicBezTo>
                  <a:close/>
                  <a:moveTo>
                    <a:pt x="7887" y="0"/>
                  </a:moveTo>
                  <a:lnTo>
                    <a:pt x="7962" y="0"/>
                  </a:lnTo>
                  <a:cubicBezTo>
                    <a:pt x="7969" y="0"/>
                    <a:pt x="7975" y="6"/>
                    <a:pt x="7975" y="12"/>
                  </a:cubicBezTo>
                  <a:cubicBezTo>
                    <a:pt x="7975" y="19"/>
                    <a:pt x="7969" y="25"/>
                    <a:pt x="7962" y="25"/>
                  </a:cubicBezTo>
                  <a:lnTo>
                    <a:pt x="7887" y="25"/>
                  </a:lnTo>
                  <a:cubicBezTo>
                    <a:pt x="7881" y="25"/>
                    <a:pt x="7875" y="19"/>
                    <a:pt x="7875" y="12"/>
                  </a:cubicBezTo>
                  <a:cubicBezTo>
                    <a:pt x="7875" y="6"/>
                    <a:pt x="7881" y="0"/>
                    <a:pt x="7887" y="0"/>
                  </a:cubicBezTo>
                  <a:close/>
                  <a:moveTo>
                    <a:pt x="8062" y="0"/>
                  </a:moveTo>
                  <a:lnTo>
                    <a:pt x="8137" y="0"/>
                  </a:lnTo>
                  <a:cubicBezTo>
                    <a:pt x="8144" y="0"/>
                    <a:pt x="8150" y="6"/>
                    <a:pt x="8150" y="12"/>
                  </a:cubicBezTo>
                  <a:cubicBezTo>
                    <a:pt x="8150" y="19"/>
                    <a:pt x="8144" y="25"/>
                    <a:pt x="8137" y="25"/>
                  </a:cubicBezTo>
                  <a:lnTo>
                    <a:pt x="8062" y="25"/>
                  </a:lnTo>
                  <a:cubicBezTo>
                    <a:pt x="8056" y="25"/>
                    <a:pt x="8050" y="19"/>
                    <a:pt x="8050" y="12"/>
                  </a:cubicBezTo>
                  <a:cubicBezTo>
                    <a:pt x="8050" y="6"/>
                    <a:pt x="8056" y="0"/>
                    <a:pt x="8062" y="0"/>
                  </a:cubicBezTo>
                  <a:close/>
                  <a:moveTo>
                    <a:pt x="8237" y="0"/>
                  </a:moveTo>
                  <a:lnTo>
                    <a:pt x="8312" y="0"/>
                  </a:lnTo>
                  <a:cubicBezTo>
                    <a:pt x="8319" y="0"/>
                    <a:pt x="8325" y="6"/>
                    <a:pt x="8325" y="12"/>
                  </a:cubicBezTo>
                  <a:cubicBezTo>
                    <a:pt x="8325" y="19"/>
                    <a:pt x="8319" y="25"/>
                    <a:pt x="8312" y="25"/>
                  </a:cubicBezTo>
                  <a:lnTo>
                    <a:pt x="8237" y="25"/>
                  </a:lnTo>
                  <a:cubicBezTo>
                    <a:pt x="8231" y="25"/>
                    <a:pt x="8225" y="19"/>
                    <a:pt x="8225" y="12"/>
                  </a:cubicBezTo>
                  <a:cubicBezTo>
                    <a:pt x="8225" y="6"/>
                    <a:pt x="8231" y="0"/>
                    <a:pt x="8237" y="0"/>
                  </a:cubicBezTo>
                  <a:close/>
                  <a:moveTo>
                    <a:pt x="8412" y="0"/>
                  </a:moveTo>
                  <a:lnTo>
                    <a:pt x="8487" y="0"/>
                  </a:lnTo>
                  <a:cubicBezTo>
                    <a:pt x="8494" y="0"/>
                    <a:pt x="8500" y="6"/>
                    <a:pt x="8500" y="12"/>
                  </a:cubicBezTo>
                  <a:cubicBezTo>
                    <a:pt x="8500" y="19"/>
                    <a:pt x="8494" y="25"/>
                    <a:pt x="8487" y="25"/>
                  </a:cubicBezTo>
                  <a:lnTo>
                    <a:pt x="8412" y="25"/>
                  </a:lnTo>
                  <a:cubicBezTo>
                    <a:pt x="8406" y="25"/>
                    <a:pt x="8400" y="19"/>
                    <a:pt x="8400" y="12"/>
                  </a:cubicBezTo>
                  <a:cubicBezTo>
                    <a:pt x="8400" y="6"/>
                    <a:pt x="8406" y="0"/>
                    <a:pt x="8412" y="0"/>
                  </a:cubicBezTo>
                  <a:close/>
                  <a:moveTo>
                    <a:pt x="8587" y="0"/>
                  </a:moveTo>
                  <a:lnTo>
                    <a:pt x="8662" y="0"/>
                  </a:lnTo>
                  <a:cubicBezTo>
                    <a:pt x="8669" y="0"/>
                    <a:pt x="8675" y="6"/>
                    <a:pt x="8675" y="12"/>
                  </a:cubicBezTo>
                  <a:cubicBezTo>
                    <a:pt x="8675" y="19"/>
                    <a:pt x="8669" y="25"/>
                    <a:pt x="8662" y="25"/>
                  </a:cubicBezTo>
                  <a:lnTo>
                    <a:pt x="8587" y="25"/>
                  </a:lnTo>
                  <a:cubicBezTo>
                    <a:pt x="8581" y="25"/>
                    <a:pt x="8575" y="19"/>
                    <a:pt x="8575" y="12"/>
                  </a:cubicBezTo>
                  <a:cubicBezTo>
                    <a:pt x="8575" y="6"/>
                    <a:pt x="8581" y="0"/>
                    <a:pt x="8587" y="0"/>
                  </a:cubicBezTo>
                  <a:close/>
                  <a:moveTo>
                    <a:pt x="8762" y="0"/>
                  </a:moveTo>
                  <a:lnTo>
                    <a:pt x="8837" y="0"/>
                  </a:lnTo>
                  <a:cubicBezTo>
                    <a:pt x="8844" y="0"/>
                    <a:pt x="8850" y="6"/>
                    <a:pt x="8850" y="12"/>
                  </a:cubicBezTo>
                  <a:cubicBezTo>
                    <a:pt x="8850" y="19"/>
                    <a:pt x="8844" y="25"/>
                    <a:pt x="8837" y="25"/>
                  </a:cubicBezTo>
                  <a:lnTo>
                    <a:pt x="8762" y="25"/>
                  </a:lnTo>
                  <a:cubicBezTo>
                    <a:pt x="8756" y="25"/>
                    <a:pt x="8750" y="19"/>
                    <a:pt x="8750" y="12"/>
                  </a:cubicBezTo>
                  <a:cubicBezTo>
                    <a:pt x="8750" y="6"/>
                    <a:pt x="8756" y="0"/>
                    <a:pt x="8762" y="0"/>
                  </a:cubicBezTo>
                  <a:close/>
                  <a:moveTo>
                    <a:pt x="8937" y="0"/>
                  </a:moveTo>
                  <a:lnTo>
                    <a:pt x="9012" y="0"/>
                  </a:lnTo>
                  <a:cubicBezTo>
                    <a:pt x="9019" y="0"/>
                    <a:pt x="9025" y="6"/>
                    <a:pt x="9025" y="12"/>
                  </a:cubicBezTo>
                  <a:cubicBezTo>
                    <a:pt x="9025" y="19"/>
                    <a:pt x="9019" y="25"/>
                    <a:pt x="9012" y="25"/>
                  </a:cubicBezTo>
                  <a:lnTo>
                    <a:pt x="8937" y="25"/>
                  </a:lnTo>
                  <a:cubicBezTo>
                    <a:pt x="8931" y="25"/>
                    <a:pt x="8925" y="19"/>
                    <a:pt x="8925" y="12"/>
                  </a:cubicBezTo>
                  <a:cubicBezTo>
                    <a:pt x="8925" y="6"/>
                    <a:pt x="8931" y="0"/>
                    <a:pt x="8937" y="0"/>
                  </a:cubicBezTo>
                  <a:close/>
                  <a:moveTo>
                    <a:pt x="9112" y="0"/>
                  </a:moveTo>
                  <a:lnTo>
                    <a:pt x="9187" y="0"/>
                  </a:lnTo>
                  <a:cubicBezTo>
                    <a:pt x="9194" y="0"/>
                    <a:pt x="9200" y="6"/>
                    <a:pt x="9200" y="12"/>
                  </a:cubicBezTo>
                  <a:cubicBezTo>
                    <a:pt x="9200" y="19"/>
                    <a:pt x="9194" y="25"/>
                    <a:pt x="9187" y="25"/>
                  </a:cubicBezTo>
                  <a:lnTo>
                    <a:pt x="9112" y="25"/>
                  </a:lnTo>
                  <a:cubicBezTo>
                    <a:pt x="9106" y="25"/>
                    <a:pt x="9100" y="19"/>
                    <a:pt x="9100" y="12"/>
                  </a:cubicBezTo>
                  <a:cubicBezTo>
                    <a:pt x="9100" y="6"/>
                    <a:pt x="9106" y="0"/>
                    <a:pt x="9112" y="0"/>
                  </a:cubicBezTo>
                  <a:close/>
                  <a:moveTo>
                    <a:pt x="9287" y="0"/>
                  </a:moveTo>
                  <a:lnTo>
                    <a:pt x="9362" y="0"/>
                  </a:lnTo>
                  <a:cubicBezTo>
                    <a:pt x="9369" y="0"/>
                    <a:pt x="9375" y="6"/>
                    <a:pt x="9375" y="12"/>
                  </a:cubicBezTo>
                  <a:cubicBezTo>
                    <a:pt x="9375" y="19"/>
                    <a:pt x="9369" y="25"/>
                    <a:pt x="9362" y="25"/>
                  </a:cubicBezTo>
                  <a:lnTo>
                    <a:pt x="9287" y="25"/>
                  </a:lnTo>
                  <a:cubicBezTo>
                    <a:pt x="9281" y="25"/>
                    <a:pt x="9275" y="19"/>
                    <a:pt x="9275" y="12"/>
                  </a:cubicBezTo>
                  <a:cubicBezTo>
                    <a:pt x="9275" y="6"/>
                    <a:pt x="9281" y="0"/>
                    <a:pt x="9287" y="0"/>
                  </a:cubicBezTo>
                  <a:close/>
                  <a:moveTo>
                    <a:pt x="9462" y="0"/>
                  </a:moveTo>
                  <a:lnTo>
                    <a:pt x="9537" y="0"/>
                  </a:lnTo>
                  <a:cubicBezTo>
                    <a:pt x="9544" y="0"/>
                    <a:pt x="9550" y="6"/>
                    <a:pt x="9550" y="12"/>
                  </a:cubicBezTo>
                  <a:cubicBezTo>
                    <a:pt x="9550" y="19"/>
                    <a:pt x="9544" y="25"/>
                    <a:pt x="9537" y="25"/>
                  </a:cubicBezTo>
                  <a:lnTo>
                    <a:pt x="9462" y="25"/>
                  </a:lnTo>
                  <a:cubicBezTo>
                    <a:pt x="9456" y="25"/>
                    <a:pt x="9450" y="19"/>
                    <a:pt x="9450" y="12"/>
                  </a:cubicBezTo>
                  <a:cubicBezTo>
                    <a:pt x="9450" y="6"/>
                    <a:pt x="9456" y="0"/>
                    <a:pt x="9462" y="0"/>
                  </a:cubicBezTo>
                  <a:close/>
                  <a:moveTo>
                    <a:pt x="9637" y="0"/>
                  </a:moveTo>
                  <a:lnTo>
                    <a:pt x="9712" y="0"/>
                  </a:lnTo>
                  <a:cubicBezTo>
                    <a:pt x="9719" y="0"/>
                    <a:pt x="9725" y="6"/>
                    <a:pt x="9725" y="12"/>
                  </a:cubicBezTo>
                  <a:cubicBezTo>
                    <a:pt x="9725" y="19"/>
                    <a:pt x="9719" y="25"/>
                    <a:pt x="9712" y="25"/>
                  </a:cubicBezTo>
                  <a:lnTo>
                    <a:pt x="9637" y="25"/>
                  </a:lnTo>
                  <a:cubicBezTo>
                    <a:pt x="9631" y="25"/>
                    <a:pt x="9625" y="19"/>
                    <a:pt x="9625" y="12"/>
                  </a:cubicBezTo>
                  <a:cubicBezTo>
                    <a:pt x="9625" y="6"/>
                    <a:pt x="9631" y="0"/>
                    <a:pt x="9637" y="0"/>
                  </a:cubicBezTo>
                  <a:close/>
                  <a:moveTo>
                    <a:pt x="9812" y="0"/>
                  </a:moveTo>
                  <a:lnTo>
                    <a:pt x="9887" y="0"/>
                  </a:lnTo>
                  <a:cubicBezTo>
                    <a:pt x="9894" y="0"/>
                    <a:pt x="9900" y="6"/>
                    <a:pt x="9900" y="12"/>
                  </a:cubicBezTo>
                  <a:cubicBezTo>
                    <a:pt x="9900" y="19"/>
                    <a:pt x="9894" y="25"/>
                    <a:pt x="9887" y="25"/>
                  </a:cubicBezTo>
                  <a:lnTo>
                    <a:pt x="9812" y="25"/>
                  </a:lnTo>
                  <a:cubicBezTo>
                    <a:pt x="9806" y="25"/>
                    <a:pt x="9800" y="19"/>
                    <a:pt x="9800" y="12"/>
                  </a:cubicBezTo>
                  <a:cubicBezTo>
                    <a:pt x="9800" y="6"/>
                    <a:pt x="9806" y="0"/>
                    <a:pt x="9812" y="0"/>
                  </a:cubicBezTo>
                  <a:close/>
                  <a:moveTo>
                    <a:pt x="9987" y="0"/>
                  </a:moveTo>
                  <a:lnTo>
                    <a:pt x="10062" y="0"/>
                  </a:lnTo>
                  <a:cubicBezTo>
                    <a:pt x="10069" y="0"/>
                    <a:pt x="10075" y="6"/>
                    <a:pt x="10075" y="12"/>
                  </a:cubicBezTo>
                  <a:cubicBezTo>
                    <a:pt x="10075" y="19"/>
                    <a:pt x="10069" y="25"/>
                    <a:pt x="10062" y="25"/>
                  </a:cubicBezTo>
                  <a:lnTo>
                    <a:pt x="9987" y="25"/>
                  </a:lnTo>
                  <a:cubicBezTo>
                    <a:pt x="9981" y="25"/>
                    <a:pt x="9975" y="19"/>
                    <a:pt x="9975" y="12"/>
                  </a:cubicBezTo>
                  <a:cubicBezTo>
                    <a:pt x="9975" y="6"/>
                    <a:pt x="9981" y="0"/>
                    <a:pt x="9987" y="0"/>
                  </a:cubicBezTo>
                  <a:close/>
                  <a:moveTo>
                    <a:pt x="10162" y="0"/>
                  </a:moveTo>
                  <a:lnTo>
                    <a:pt x="10237" y="0"/>
                  </a:lnTo>
                  <a:cubicBezTo>
                    <a:pt x="10244" y="0"/>
                    <a:pt x="10250" y="6"/>
                    <a:pt x="10250" y="12"/>
                  </a:cubicBezTo>
                  <a:cubicBezTo>
                    <a:pt x="10250" y="19"/>
                    <a:pt x="10244" y="25"/>
                    <a:pt x="10237" y="25"/>
                  </a:cubicBezTo>
                  <a:lnTo>
                    <a:pt x="10162" y="25"/>
                  </a:lnTo>
                  <a:cubicBezTo>
                    <a:pt x="10156" y="25"/>
                    <a:pt x="10150" y="19"/>
                    <a:pt x="10150" y="12"/>
                  </a:cubicBezTo>
                  <a:cubicBezTo>
                    <a:pt x="10150" y="6"/>
                    <a:pt x="10156" y="0"/>
                    <a:pt x="10162" y="0"/>
                  </a:cubicBezTo>
                  <a:close/>
                  <a:moveTo>
                    <a:pt x="10337" y="0"/>
                  </a:moveTo>
                  <a:lnTo>
                    <a:pt x="10412" y="0"/>
                  </a:lnTo>
                  <a:cubicBezTo>
                    <a:pt x="10419" y="0"/>
                    <a:pt x="10425" y="6"/>
                    <a:pt x="10425" y="12"/>
                  </a:cubicBezTo>
                  <a:cubicBezTo>
                    <a:pt x="10425" y="19"/>
                    <a:pt x="10419" y="25"/>
                    <a:pt x="10412" y="25"/>
                  </a:cubicBezTo>
                  <a:lnTo>
                    <a:pt x="10337" y="25"/>
                  </a:lnTo>
                  <a:cubicBezTo>
                    <a:pt x="10331" y="25"/>
                    <a:pt x="10325" y="19"/>
                    <a:pt x="10325" y="12"/>
                  </a:cubicBezTo>
                  <a:cubicBezTo>
                    <a:pt x="10325" y="6"/>
                    <a:pt x="10331" y="0"/>
                    <a:pt x="10337" y="0"/>
                  </a:cubicBezTo>
                  <a:close/>
                  <a:moveTo>
                    <a:pt x="10512" y="0"/>
                  </a:moveTo>
                  <a:lnTo>
                    <a:pt x="10587" y="0"/>
                  </a:lnTo>
                  <a:cubicBezTo>
                    <a:pt x="10594" y="0"/>
                    <a:pt x="10600" y="6"/>
                    <a:pt x="10600" y="12"/>
                  </a:cubicBezTo>
                  <a:cubicBezTo>
                    <a:pt x="10600" y="19"/>
                    <a:pt x="10594" y="25"/>
                    <a:pt x="10587" y="25"/>
                  </a:cubicBezTo>
                  <a:lnTo>
                    <a:pt x="10512" y="25"/>
                  </a:lnTo>
                  <a:cubicBezTo>
                    <a:pt x="10506" y="25"/>
                    <a:pt x="10500" y="19"/>
                    <a:pt x="10500" y="12"/>
                  </a:cubicBezTo>
                  <a:cubicBezTo>
                    <a:pt x="10500" y="6"/>
                    <a:pt x="10506" y="0"/>
                    <a:pt x="10512" y="0"/>
                  </a:cubicBezTo>
                  <a:close/>
                  <a:moveTo>
                    <a:pt x="10687" y="0"/>
                  </a:moveTo>
                  <a:lnTo>
                    <a:pt x="10762" y="0"/>
                  </a:lnTo>
                  <a:cubicBezTo>
                    <a:pt x="10769" y="0"/>
                    <a:pt x="10775" y="6"/>
                    <a:pt x="10775" y="12"/>
                  </a:cubicBezTo>
                  <a:cubicBezTo>
                    <a:pt x="10775" y="19"/>
                    <a:pt x="10769" y="25"/>
                    <a:pt x="10762" y="25"/>
                  </a:cubicBezTo>
                  <a:lnTo>
                    <a:pt x="10687" y="25"/>
                  </a:lnTo>
                  <a:cubicBezTo>
                    <a:pt x="10681" y="25"/>
                    <a:pt x="10675" y="19"/>
                    <a:pt x="10675" y="12"/>
                  </a:cubicBezTo>
                  <a:cubicBezTo>
                    <a:pt x="10675" y="6"/>
                    <a:pt x="10681" y="0"/>
                    <a:pt x="10687" y="0"/>
                  </a:cubicBezTo>
                  <a:close/>
                  <a:moveTo>
                    <a:pt x="10862" y="0"/>
                  </a:moveTo>
                  <a:lnTo>
                    <a:pt x="10937" y="0"/>
                  </a:lnTo>
                  <a:cubicBezTo>
                    <a:pt x="10944" y="0"/>
                    <a:pt x="10950" y="6"/>
                    <a:pt x="10950" y="12"/>
                  </a:cubicBezTo>
                  <a:cubicBezTo>
                    <a:pt x="10950" y="19"/>
                    <a:pt x="10944" y="25"/>
                    <a:pt x="10937" y="25"/>
                  </a:cubicBezTo>
                  <a:lnTo>
                    <a:pt x="10862" y="25"/>
                  </a:lnTo>
                  <a:cubicBezTo>
                    <a:pt x="10856" y="25"/>
                    <a:pt x="10850" y="19"/>
                    <a:pt x="10850" y="12"/>
                  </a:cubicBezTo>
                  <a:cubicBezTo>
                    <a:pt x="10850" y="6"/>
                    <a:pt x="10856" y="0"/>
                    <a:pt x="10862" y="0"/>
                  </a:cubicBezTo>
                  <a:close/>
                  <a:moveTo>
                    <a:pt x="11037" y="0"/>
                  </a:moveTo>
                  <a:lnTo>
                    <a:pt x="11112" y="0"/>
                  </a:lnTo>
                  <a:cubicBezTo>
                    <a:pt x="11119" y="0"/>
                    <a:pt x="11125" y="6"/>
                    <a:pt x="11125" y="12"/>
                  </a:cubicBezTo>
                  <a:cubicBezTo>
                    <a:pt x="11125" y="19"/>
                    <a:pt x="11119" y="25"/>
                    <a:pt x="11112" y="25"/>
                  </a:cubicBezTo>
                  <a:lnTo>
                    <a:pt x="11037" y="25"/>
                  </a:lnTo>
                  <a:cubicBezTo>
                    <a:pt x="11031" y="25"/>
                    <a:pt x="11025" y="19"/>
                    <a:pt x="11025" y="12"/>
                  </a:cubicBezTo>
                  <a:cubicBezTo>
                    <a:pt x="11025" y="6"/>
                    <a:pt x="11031" y="0"/>
                    <a:pt x="11037" y="0"/>
                  </a:cubicBezTo>
                  <a:close/>
                  <a:moveTo>
                    <a:pt x="11212" y="0"/>
                  </a:moveTo>
                  <a:lnTo>
                    <a:pt x="11287" y="0"/>
                  </a:lnTo>
                  <a:cubicBezTo>
                    <a:pt x="11294" y="0"/>
                    <a:pt x="11300" y="6"/>
                    <a:pt x="11300" y="12"/>
                  </a:cubicBezTo>
                  <a:cubicBezTo>
                    <a:pt x="11300" y="19"/>
                    <a:pt x="11294" y="25"/>
                    <a:pt x="11287" y="25"/>
                  </a:cubicBezTo>
                  <a:lnTo>
                    <a:pt x="11212" y="25"/>
                  </a:lnTo>
                  <a:cubicBezTo>
                    <a:pt x="11206" y="25"/>
                    <a:pt x="11200" y="19"/>
                    <a:pt x="11200" y="12"/>
                  </a:cubicBezTo>
                  <a:cubicBezTo>
                    <a:pt x="11200" y="6"/>
                    <a:pt x="11206" y="0"/>
                    <a:pt x="11212" y="0"/>
                  </a:cubicBezTo>
                  <a:close/>
                  <a:moveTo>
                    <a:pt x="11387" y="0"/>
                  </a:moveTo>
                  <a:lnTo>
                    <a:pt x="11462" y="0"/>
                  </a:lnTo>
                  <a:cubicBezTo>
                    <a:pt x="11469" y="0"/>
                    <a:pt x="11475" y="6"/>
                    <a:pt x="11475" y="12"/>
                  </a:cubicBezTo>
                  <a:cubicBezTo>
                    <a:pt x="11475" y="19"/>
                    <a:pt x="11469" y="25"/>
                    <a:pt x="11462" y="25"/>
                  </a:cubicBezTo>
                  <a:lnTo>
                    <a:pt x="11387" y="25"/>
                  </a:lnTo>
                  <a:cubicBezTo>
                    <a:pt x="11381" y="25"/>
                    <a:pt x="11375" y="19"/>
                    <a:pt x="11375" y="12"/>
                  </a:cubicBezTo>
                  <a:cubicBezTo>
                    <a:pt x="11375" y="6"/>
                    <a:pt x="11381" y="0"/>
                    <a:pt x="11387" y="0"/>
                  </a:cubicBezTo>
                  <a:close/>
                  <a:moveTo>
                    <a:pt x="11562" y="0"/>
                  </a:moveTo>
                  <a:lnTo>
                    <a:pt x="11637" y="0"/>
                  </a:lnTo>
                  <a:cubicBezTo>
                    <a:pt x="11644" y="0"/>
                    <a:pt x="11650" y="6"/>
                    <a:pt x="11650" y="12"/>
                  </a:cubicBezTo>
                  <a:cubicBezTo>
                    <a:pt x="11650" y="19"/>
                    <a:pt x="11644" y="25"/>
                    <a:pt x="11637" y="25"/>
                  </a:cubicBezTo>
                  <a:lnTo>
                    <a:pt x="11562" y="25"/>
                  </a:lnTo>
                  <a:cubicBezTo>
                    <a:pt x="11556" y="25"/>
                    <a:pt x="11550" y="19"/>
                    <a:pt x="11550" y="12"/>
                  </a:cubicBezTo>
                  <a:cubicBezTo>
                    <a:pt x="11550" y="6"/>
                    <a:pt x="11556" y="0"/>
                    <a:pt x="11562" y="0"/>
                  </a:cubicBezTo>
                  <a:close/>
                  <a:moveTo>
                    <a:pt x="11737" y="0"/>
                  </a:moveTo>
                  <a:lnTo>
                    <a:pt x="11812" y="0"/>
                  </a:lnTo>
                  <a:cubicBezTo>
                    <a:pt x="11819" y="0"/>
                    <a:pt x="11825" y="6"/>
                    <a:pt x="11825" y="12"/>
                  </a:cubicBezTo>
                  <a:cubicBezTo>
                    <a:pt x="11825" y="19"/>
                    <a:pt x="11819" y="25"/>
                    <a:pt x="11812" y="25"/>
                  </a:cubicBezTo>
                  <a:lnTo>
                    <a:pt x="11737" y="25"/>
                  </a:lnTo>
                  <a:cubicBezTo>
                    <a:pt x="11731" y="25"/>
                    <a:pt x="11725" y="19"/>
                    <a:pt x="11725" y="12"/>
                  </a:cubicBezTo>
                  <a:cubicBezTo>
                    <a:pt x="11725" y="6"/>
                    <a:pt x="11731" y="0"/>
                    <a:pt x="11737" y="0"/>
                  </a:cubicBezTo>
                  <a:close/>
                  <a:moveTo>
                    <a:pt x="11912" y="0"/>
                  </a:moveTo>
                  <a:lnTo>
                    <a:pt x="11987" y="0"/>
                  </a:lnTo>
                  <a:cubicBezTo>
                    <a:pt x="11994" y="0"/>
                    <a:pt x="12000" y="6"/>
                    <a:pt x="12000" y="12"/>
                  </a:cubicBezTo>
                  <a:cubicBezTo>
                    <a:pt x="12000" y="19"/>
                    <a:pt x="11994" y="25"/>
                    <a:pt x="11987" y="25"/>
                  </a:cubicBezTo>
                  <a:lnTo>
                    <a:pt x="11912" y="25"/>
                  </a:lnTo>
                  <a:cubicBezTo>
                    <a:pt x="11906" y="25"/>
                    <a:pt x="11900" y="19"/>
                    <a:pt x="11900" y="12"/>
                  </a:cubicBezTo>
                  <a:cubicBezTo>
                    <a:pt x="11900" y="6"/>
                    <a:pt x="11906" y="0"/>
                    <a:pt x="11912" y="0"/>
                  </a:cubicBezTo>
                  <a:close/>
                  <a:moveTo>
                    <a:pt x="12087" y="0"/>
                  </a:moveTo>
                  <a:lnTo>
                    <a:pt x="12162" y="0"/>
                  </a:lnTo>
                  <a:cubicBezTo>
                    <a:pt x="12169" y="0"/>
                    <a:pt x="12175" y="6"/>
                    <a:pt x="12175" y="12"/>
                  </a:cubicBezTo>
                  <a:cubicBezTo>
                    <a:pt x="12175" y="19"/>
                    <a:pt x="12169" y="25"/>
                    <a:pt x="12162" y="25"/>
                  </a:cubicBezTo>
                  <a:lnTo>
                    <a:pt x="12087" y="25"/>
                  </a:lnTo>
                  <a:cubicBezTo>
                    <a:pt x="12081" y="25"/>
                    <a:pt x="12075" y="19"/>
                    <a:pt x="12075" y="12"/>
                  </a:cubicBezTo>
                  <a:cubicBezTo>
                    <a:pt x="12075" y="6"/>
                    <a:pt x="12081" y="0"/>
                    <a:pt x="12087" y="0"/>
                  </a:cubicBezTo>
                  <a:close/>
                  <a:moveTo>
                    <a:pt x="12262" y="0"/>
                  </a:moveTo>
                  <a:lnTo>
                    <a:pt x="12337" y="0"/>
                  </a:lnTo>
                  <a:cubicBezTo>
                    <a:pt x="12344" y="0"/>
                    <a:pt x="12350" y="6"/>
                    <a:pt x="12350" y="12"/>
                  </a:cubicBezTo>
                  <a:cubicBezTo>
                    <a:pt x="12350" y="19"/>
                    <a:pt x="12344" y="25"/>
                    <a:pt x="12337" y="25"/>
                  </a:cubicBezTo>
                  <a:lnTo>
                    <a:pt x="12262" y="25"/>
                  </a:lnTo>
                  <a:cubicBezTo>
                    <a:pt x="12256" y="25"/>
                    <a:pt x="12250" y="19"/>
                    <a:pt x="12250" y="12"/>
                  </a:cubicBezTo>
                  <a:cubicBezTo>
                    <a:pt x="12250" y="6"/>
                    <a:pt x="12256" y="0"/>
                    <a:pt x="12262" y="0"/>
                  </a:cubicBezTo>
                  <a:close/>
                  <a:moveTo>
                    <a:pt x="12437" y="0"/>
                  </a:moveTo>
                  <a:lnTo>
                    <a:pt x="12512" y="0"/>
                  </a:lnTo>
                  <a:cubicBezTo>
                    <a:pt x="12519" y="0"/>
                    <a:pt x="12525" y="6"/>
                    <a:pt x="12525" y="12"/>
                  </a:cubicBezTo>
                  <a:cubicBezTo>
                    <a:pt x="12525" y="19"/>
                    <a:pt x="12519" y="25"/>
                    <a:pt x="12512" y="25"/>
                  </a:cubicBezTo>
                  <a:lnTo>
                    <a:pt x="12437" y="25"/>
                  </a:lnTo>
                  <a:cubicBezTo>
                    <a:pt x="12431" y="25"/>
                    <a:pt x="12425" y="19"/>
                    <a:pt x="12425" y="12"/>
                  </a:cubicBezTo>
                  <a:cubicBezTo>
                    <a:pt x="12425" y="6"/>
                    <a:pt x="12431" y="0"/>
                    <a:pt x="12437" y="0"/>
                  </a:cubicBezTo>
                  <a:close/>
                  <a:moveTo>
                    <a:pt x="12612" y="0"/>
                  </a:moveTo>
                  <a:lnTo>
                    <a:pt x="12687" y="0"/>
                  </a:lnTo>
                  <a:cubicBezTo>
                    <a:pt x="12694" y="0"/>
                    <a:pt x="12700" y="6"/>
                    <a:pt x="12700" y="12"/>
                  </a:cubicBezTo>
                  <a:cubicBezTo>
                    <a:pt x="12700" y="19"/>
                    <a:pt x="12694" y="25"/>
                    <a:pt x="12687" y="25"/>
                  </a:cubicBezTo>
                  <a:lnTo>
                    <a:pt x="12612" y="25"/>
                  </a:lnTo>
                  <a:cubicBezTo>
                    <a:pt x="12606" y="25"/>
                    <a:pt x="12600" y="19"/>
                    <a:pt x="12600" y="12"/>
                  </a:cubicBezTo>
                  <a:cubicBezTo>
                    <a:pt x="12600" y="6"/>
                    <a:pt x="12606" y="0"/>
                    <a:pt x="12612" y="0"/>
                  </a:cubicBezTo>
                  <a:close/>
                  <a:moveTo>
                    <a:pt x="12787" y="0"/>
                  </a:moveTo>
                  <a:lnTo>
                    <a:pt x="12862" y="0"/>
                  </a:lnTo>
                  <a:cubicBezTo>
                    <a:pt x="12869" y="0"/>
                    <a:pt x="12875" y="6"/>
                    <a:pt x="12875" y="12"/>
                  </a:cubicBezTo>
                  <a:cubicBezTo>
                    <a:pt x="12875" y="19"/>
                    <a:pt x="12869" y="25"/>
                    <a:pt x="12862" y="25"/>
                  </a:cubicBezTo>
                  <a:lnTo>
                    <a:pt x="12787" y="25"/>
                  </a:lnTo>
                  <a:cubicBezTo>
                    <a:pt x="12781" y="25"/>
                    <a:pt x="12775" y="19"/>
                    <a:pt x="12775" y="12"/>
                  </a:cubicBezTo>
                  <a:cubicBezTo>
                    <a:pt x="12775" y="6"/>
                    <a:pt x="12781" y="0"/>
                    <a:pt x="12787" y="0"/>
                  </a:cubicBezTo>
                  <a:close/>
                  <a:moveTo>
                    <a:pt x="12962" y="0"/>
                  </a:moveTo>
                  <a:lnTo>
                    <a:pt x="13037" y="0"/>
                  </a:lnTo>
                  <a:cubicBezTo>
                    <a:pt x="13044" y="0"/>
                    <a:pt x="13050" y="6"/>
                    <a:pt x="13050" y="12"/>
                  </a:cubicBezTo>
                  <a:cubicBezTo>
                    <a:pt x="13050" y="19"/>
                    <a:pt x="13044" y="25"/>
                    <a:pt x="13037" y="25"/>
                  </a:cubicBezTo>
                  <a:lnTo>
                    <a:pt x="12962" y="25"/>
                  </a:lnTo>
                  <a:cubicBezTo>
                    <a:pt x="12956" y="25"/>
                    <a:pt x="12950" y="19"/>
                    <a:pt x="12950" y="12"/>
                  </a:cubicBezTo>
                  <a:cubicBezTo>
                    <a:pt x="12950" y="6"/>
                    <a:pt x="12956" y="0"/>
                    <a:pt x="12962" y="0"/>
                  </a:cubicBezTo>
                  <a:close/>
                  <a:moveTo>
                    <a:pt x="13137" y="0"/>
                  </a:moveTo>
                  <a:lnTo>
                    <a:pt x="13212" y="0"/>
                  </a:lnTo>
                  <a:cubicBezTo>
                    <a:pt x="13219" y="0"/>
                    <a:pt x="13225" y="6"/>
                    <a:pt x="13225" y="12"/>
                  </a:cubicBezTo>
                  <a:cubicBezTo>
                    <a:pt x="13225" y="19"/>
                    <a:pt x="13219" y="25"/>
                    <a:pt x="13212" y="25"/>
                  </a:cubicBezTo>
                  <a:lnTo>
                    <a:pt x="13137" y="25"/>
                  </a:lnTo>
                  <a:cubicBezTo>
                    <a:pt x="13131" y="25"/>
                    <a:pt x="13125" y="19"/>
                    <a:pt x="13125" y="12"/>
                  </a:cubicBezTo>
                  <a:cubicBezTo>
                    <a:pt x="13125" y="6"/>
                    <a:pt x="13131" y="0"/>
                    <a:pt x="13137" y="0"/>
                  </a:cubicBezTo>
                  <a:close/>
                  <a:moveTo>
                    <a:pt x="13312" y="0"/>
                  </a:moveTo>
                  <a:lnTo>
                    <a:pt x="13387" y="0"/>
                  </a:lnTo>
                  <a:cubicBezTo>
                    <a:pt x="13394" y="0"/>
                    <a:pt x="13400" y="6"/>
                    <a:pt x="13400" y="12"/>
                  </a:cubicBezTo>
                  <a:cubicBezTo>
                    <a:pt x="13400" y="19"/>
                    <a:pt x="13394" y="25"/>
                    <a:pt x="13387" y="25"/>
                  </a:cubicBezTo>
                  <a:lnTo>
                    <a:pt x="13312" y="25"/>
                  </a:lnTo>
                  <a:cubicBezTo>
                    <a:pt x="13306" y="25"/>
                    <a:pt x="13300" y="19"/>
                    <a:pt x="13300" y="12"/>
                  </a:cubicBezTo>
                  <a:cubicBezTo>
                    <a:pt x="13300" y="6"/>
                    <a:pt x="13306" y="0"/>
                    <a:pt x="13312" y="0"/>
                  </a:cubicBezTo>
                  <a:close/>
                  <a:moveTo>
                    <a:pt x="13487" y="0"/>
                  </a:moveTo>
                  <a:lnTo>
                    <a:pt x="13562" y="0"/>
                  </a:lnTo>
                  <a:cubicBezTo>
                    <a:pt x="13569" y="0"/>
                    <a:pt x="13575" y="6"/>
                    <a:pt x="13575" y="12"/>
                  </a:cubicBezTo>
                  <a:cubicBezTo>
                    <a:pt x="13575" y="19"/>
                    <a:pt x="13569" y="25"/>
                    <a:pt x="13562" y="25"/>
                  </a:cubicBezTo>
                  <a:lnTo>
                    <a:pt x="13487" y="25"/>
                  </a:lnTo>
                  <a:cubicBezTo>
                    <a:pt x="13481" y="25"/>
                    <a:pt x="13475" y="19"/>
                    <a:pt x="13475" y="12"/>
                  </a:cubicBezTo>
                  <a:cubicBezTo>
                    <a:pt x="13475" y="6"/>
                    <a:pt x="13481" y="0"/>
                    <a:pt x="13487" y="0"/>
                  </a:cubicBezTo>
                  <a:close/>
                  <a:moveTo>
                    <a:pt x="13662" y="0"/>
                  </a:moveTo>
                  <a:lnTo>
                    <a:pt x="13737" y="0"/>
                  </a:lnTo>
                  <a:cubicBezTo>
                    <a:pt x="13744" y="0"/>
                    <a:pt x="13750" y="6"/>
                    <a:pt x="13750" y="12"/>
                  </a:cubicBezTo>
                  <a:cubicBezTo>
                    <a:pt x="13750" y="19"/>
                    <a:pt x="13744" y="25"/>
                    <a:pt x="13737" y="25"/>
                  </a:cubicBezTo>
                  <a:lnTo>
                    <a:pt x="13662" y="25"/>
                  </a:lnTo>
                  <a:cubicBezTo>
                    <a:pt x="13656" y="25"/>
                    <a:pt x="13650" y="19"/>
                    <a:pt x="13650" y="12"/>
                  </a:cubicBezTo>
                  <a:cubicBezTo>
                    <a:pt x="13650" y="6"/>
                    <a:pt x="13656" y="0"/>
                    <a:pt x="13662" y="0"/>
                  </a:cubicBezTo>
                  <a:close/>
                  <a:moveTo>
                    <a:pt x="13837" y="0"/>
                  </a:moveTo>
                  <a:lnTo>
                    <a:pt x="13912" y="0"/>
                  </a:lnTo>
                  <a:cubicBezTo>
                    <a:pt x="13919" y="0"/>
                    <a:pt x="13925" y="6"/>
                    <a:pt x="13925" y="12"/>
                  </a:cubicBezTo>
                  <a:cubicBezTo>
                    <a:pt x="13925" y="19"/>
                    <a:pt x="13919" y="25"/>
                    <a:pt x="13912" y="25"/>
                  </a:cubicBezTo>
                  <a:lnTo>
                    <a:pt x="13837" y="25"/>
                  </a:lnTo>
                  <a:cubicBezTo>
                    <a:pt x="13831" y="25"/>
                    <a:pt x="13825" y="19"/>
                    <a:pt x="13825" y="12"/>
                  </a:cubicBezTo>
                  <a:cubicBezTo>
                    <a:pt x="13825" y="6"/>
                    <a:pt x="13831" y="0"/>
                    <a:pt x="13837" y="0"/>
                  </a:cubicBezTo>
                  <a:close/>
                  <a:moveTo>
                    <a:pt x="14012" y="0"/>
                  </a:moveTo>
                  <a:lnTo>
                    <a:pt x="14087" y="0"/>
                  </a:lnTo>
                  <a:cubicBezTo>
                    <a:pt x="14094" y="0"/>
                    <a:pt x="14100" y="6"/>
                    <a:pt x="14100" y="12"/>
                  </a:cubicBezTo>
                  <a:cubicBezTo>
                    <a:pt x="14100" y="19"/>
                    <a:pt x="14094" y="25"/>
                    <a:pt x="14087" y="25"/>
                  </a:cubicBezTo>
                  <a:lnTo>
                    <a:pt x="14012" y="25"/>
                  </a:lnTo>
                  <a:cubicBezTo>
                    <a:pt x="14006" y="25"/>
                    <a:pt x="14000" y="19"/>
                    <a:pt x="14000" y="12"/>
                  </a:cubicBezTo>
                  <a:cubicBezTo>
                    <a:pt x="14000" y="6"/>
                    <a:pt x="14006" y="0"/>
                    <a:pt x="14012" y="0"/>
                  </a:cubicBezTo>
                  <a:close/>
                  <a:moveTo>
                    <a:pt x="14187" y="0"/>
                  </a:moveTo>
                  <a:lnTo>
                    <a:pt x="14262" y="0"/>
                  </a:lnTo>
                  <a:cubicBezTo>
                    <a:pt x="14269" y="0"/>
                    <a:pt x="14275" y="6"/>
                    <a:pt x="14275" y="12"/>
                  </a:cubicBezTo>
                  <a:cubicBezTo>
                    <a:pt x="14275" y="19"/>
                    <a:pt x="14269" y="25"/>
                    <a:pt x="14262" y="25"/>
                  </a:cubicBezTo>
                  <a:lnTo>
                    <a:pt x="14187" y="25"/>
                  </a:lnTo>
                  <a:cubicBezTo>
                    <a:pt x="14181" y="25"/>
                    <a:pt x="14175" y="19"/>
                    <a:pt x="14175" y="12"/>
                  </a:cubicBezTo>
                  <a:cubicBezTo>
                    <a:pt x="14175" y="6"/>
                    <a:pt x="14181" y="0"/>
                    <a:pt x="14187" y="0"/>
                  </a:cubicBezTo>
                  <a:close/>
                  <a:moveTo>
                    <a:pt x="14362" y="0"/>
                  </a:moveTo>
                  <a:lnTo>
                    <a:pt x="14437" y="0"/>
                  </a:lnTo>
                  <a:cubicBezTo>
                    <a:pt x="14444" y="0"/>
                    <a:pt x="14450" y="6"/>
                    <a:pt x="14450" y="12"/>
                  </a:cubicBezTo>
                  <a:cubicBezTo>
                    <a:pt x="14450" y="19"/>
                    <a:pt x="14444" y="25"/>
                    <a:pt x="14437" y="25"/>
                  </a:cubicBezTo>
                  <a:lnTo>
                    <a:pt x="14362" y="25"/>
                  </a:lnTo>
                  <a:cubicBezTo>
                    <a:pt x="14356" y="25"/>
                    <a:pt x="14350" y="19"/>
                    <a:pt x="14350" y="12"/>
                  </a:cubicBezTo>
                  <a:cubicBezTo>
                    <a:pt x="14350" y="6"/>
                    <a:pt x="14356" y="0"/>
                    <a:pt x="14362" y="0"/>
                  </a:cubicBezTo>
                  <a:close/>
                  <a:moveTo>
                    <a:pt x="14537" y="0"/>
                  </a:moveTo>
                  <a:lnTo>
                    <a:pt x="14612" y="0"/>
                  </a:lnTo>
                  <a:cubicBezTo>
                    <a:pt x="14619" y="0"/>
                    <a:pt x="14625" y="6"/>
                    <a:pt x="14625" y="12"/>
                  </a:cubicBezTo>
                  <a:cubicBezTo>
                    <a:pt x="14625" y="19"/>
                    <a:pt x="14619" y="25"/>
                    <a:pt x="14612" y="25"/>
                  </a:cubicBezTo>
                  <a:lnTo>
                    <a:pt x="14537" y="25"/>
                  </a:lnTo>
                  <a:cubicBezTo>
                    <a:pt x="14531" y="25"/>
                    <a:pt x="14525" y="19"/>
                    <a:pt x="14525" y="12"/>
                  </a:cubicBezTo>
                  <a:cubicBezTo>
                    <a:pt x="14525" y="6"/>
                    <a:pt x="14531" y="0"/>
                    <a:pt x="14537" y="0"/>
                  </a:cubicBezTo>
                  <a:close/>
                  <a:moveTo>
                    <a:pt x="14712" y="0"/>
                  </a:moveTo>
                  <a:lnTo>
                    <a:pt x="14787" y="0"/>
                  </a:lnTo>
                  <a:cubicBezTo>
                    <a:pt x="14794" y="0"/>
                    <a:pt x="14800" y="6"/>
                    <a:pt x="14800" y="12"/>
                  </a:cubicBezTo>
                  <a:cubicBezTo>
                    <a:pt x="14800" y="19"/>
                    <a:pt x="14794" y="25"/>
                    <a:pt x="14787" y="25"/>
                  </a:cubicBezTo>
                  <a:lnTo>
                    <a:pt x="14712" y="25"/>
                  </a:lnTo>
                  <a:cubicBezTo>
                    <a:pt x="14706" y="25"/>
                    <a:pt x="14700" y="19"/>
                    <a:pt x="14700" y="12"/>
                  </a:cubicBezTo>
                  <a:cubicBezTo>
                    <a:pt x="14700" y="6"/>
                    <a:pt x="14706" y="0"/>
                    <a:pt x="14712" y="0"/>
                  </a:cubicBezTo>
                  <a:close/>
                  <a:moveTo>
                    <a:pt x="14887" y="0"/>
                  </a:moveTo>
                  <a:lnTo>
                    <a:pt x="14962" y="0"/>
                  </a:lnTo>
                  <a:cubicBezTo>
                    <a:pt x="14969" y="0"/>
                    <a:pt x="14975" y="6"/>
                    <a:pt x="14975" y="12"/>
                  </a:cubicBezTo>
                  <a:cubicBezTo>
                    <a:pt x="14975" y="19"/>
                    <a:pt x="14969" y="25"/>
                    <a:pt x="14962" y="25"/>
                  </a:cubicBezTo>
                  <a:lnTo>
                    <a:pt x="14887" y="25"/>
                  </a:lnTo>
                  <a:cubicBezTo>
                    <a:pt x="14881" y="25"/>
                    <a:pt x="14875" y="19"/>
                    <a:pt x="14875" y="12"/>
                  </a:cubicBezTo>
                  <a:cubicBezTo>
                    <a:pt x="14875" y="6"/>
                    <a:pt x="14881" y="0"/>
                    <a:pt x="14887" y="0"/>
                  </a:cubicBezTo>
                  <a:close/>
                  <a:moveTo>
                    <a:pt x="15062" y="0"/>
                  </a:moveTo>
                  <a:lnTo>
                    <a:pt x="15137" y="0"/>
                  </a:lnTo>
                  <a:cubicBezTo>
                    <a:pt x="15144" y="0"/>
                    <a:pt x="15150" y="6"/>
                    <a:pt x="15150" y="12"/>
                  </a:cubicBezTo>
                  <a:cubicBezTo>
                    <a:pt x="15150" y="19"/>
                    <a:pt x="15144" y="25"/>
                    <a:pt x="15137" y="25"/>
                  </a:cubicBezTo>
                  <a:lnTo>
                    <a:pt x="15062" y="25"/>
                  </a:lnTo>
                  <a:cubicBezTo>
                    <a:pt x="15056" y="25"/>
                    <a:pt x="15050" y="19"/>
                    <a:pt x="15050" y="12"/>
                  </a:cubicBezTo>
                  <a:cubicBezTo>
                    <a:pt x="15050" y="6"/>
                    <a:pt x="15056" y="0"/>
                    <a:pt x="15062" y="0"/>
                  </a:cubicBezTo>
                  <a:close/>
                  <a:moveTo>
                    <a:pt x="15237" y="0"/>
                  </a:moveTo>
                  <a:lnTo>
                    <a:pt x="15312" y="0"/>
                  </a:lnTo>
                  <a:cubicBezTo>
                    <a:pt x="15319" y="0"/>
                    <a:pt x="15325" y="6"/>
                    <a:pt x="15325" y="12"/>
                  </a:cubicBezTo>
                  <a:cubicBezTo>
                    <a:pt x="15325" y="19"/>
                    <a:pt x="15319" y="25"/>
                    <a:pt x="15312" y="25"/>
                  </a:cubicBezTo>
                  <a:lnTo>
                    <a:pt x="15237" y="25"/>
                  </a:lnTo>
                  <a:cubicBezTo>
                    <a:pt x="15231" y="25"/>
                    <a:pt x="15225" y="19"/>
                    <a:pt x="15225" y="12"/>
                  </a:cubicBezTo>
                  <a:cubicBezTo>
                    <a:pt x="15225" y="6"/>
                    <a:pt x="15231" y="0"/>
                    <a:pt x="15237" y="0"/>
                  </a:cubicBezTo>
                  <a:close/>
                  <a:moveTo>
                    <a:pt x="15412" y="0"/>
                  </a:moveTo>
                  <a:lnTo>
                    <a:pt x="15487" y="0"/>
                  </a:lnTo>
                  <a:cubicBezTo>
                    <a:pt x="15494" y="0"/>
                    <a:pt x="15500" y="6"/>
                    <a:pt x="15500" y="12"/>
                  </a:cubicBezTo>
                  <a:cubicBezTo>
                    <a:pt x="15500" y="19"/>
                    <a:pt x="15494" y="25"/>
                    <a:pt x="15487" y="25"/>
                  </a:cubicBezTo>
                  <a:lnTo>
                    <a:pt x="15412" y="25"/>
                  </a:lnTo>
                  <a:cubicBezTo>
                    <a:pt x="15406" y="25"/>
                    <a:pt x="15400" y="19"/>
                    <a:pt x="15400" y="12"/>
                  </a:cubicBezTo>
                  <a:cubicBezTo>
                    <a:pt x="15400" y="6"/>
                    <a:pt x="15406" y="0"/>
                    <a:pt x="15412" y="0"/>
                  </a:cubicBezTo>
                  <a:close/>
                  <a:moveTo>
                    <a:pt x="15587" y="0"/>
                  </a:moveTo>
                  <a:lnTo>
                    <a:pt x="15662" y="0"/>
                  </a:lnTo>
                  <a:cubicBezTo>
                    <a:pt x="15669" y="0"/>
                    <a:pt x="15675" y="6"/>
                    <a:pt x="15675" y="12"/>
                  </a:cubicBezTo>
                  <a:cubicBezTo>
                    <a:pt x="15675" y="19"/>
                    <a:pt x="15669" y="25"/>
                    <a:pt x="15662" y="25"/>
                  </a:cubicBezTo>
                  <a:lnTo>
                    <a:pt x="15587" y="25"/>
                  </a:lnTo>
                  <a:cubicBezTo>
                    <a:pt x="15581" y="25"/>
                    <a:pt x="15575" y="19"/>
                    <a:pt x="15575" y="12"/>
                  </a:cubicBezTo>
                  <a:cubicBezTo>
                    <a:pt x="15575" y="6"/>
                    <a:pt x="15581" y="0"/>
                    <a:pt x="15587" y="0"/>
                  </a:cubicBezTo>
                  <a:close/>
                  <a:moveTo>
                    <a:pt x="15762" y="0"/>
                  </a:moveTo>
                  <a:lnTo>
                    <a:pt x="15837" y="0"/>
                  </a:lnTo>
                  <a:cubicBezTo>
                    <a:pt x="15844" y="0"/>
                    <a:pt x="15850" y="6"/>
                    <a:pt x="15850" y="12"/>
                  </a:cubicBezTo>
                  <a:cubicBezTo>
                    <a:pt x="15850" y="19"/>
                    <a:pt x="15844" y="25"/>
                    <a:pt x="15837" y="25"/>
                  </a:cubicBezTo>
                  <a:lnTo>
                    <a:pt x="15762" y="25"/>
                  </a:lnTo>
                  <a:cubicBezTo>
                    <a:pt x="15756" y="25"/>
                    <a:pt x="15750" y="19"/>
                    <a:pt x="15750" y="12"/>
                  </a:cubicBezTo>
                  <a:cubicBezTo>
                    <a:pt x="15750" y="6"/>
                    <a:pt x="15756" y="0"/>
                    <a:pt x="15762" y="0"/>
                  </a:cubicBezTo>
                  <a:close/>
                  <a:moveTo>
                    <a:pt x="15937" y="0"/>
                  </a:moveTo>
                  <a:lnTo>
                    <a:pt x="16012" y="0"/>
                  </a:lnTo>
                  <a:cubicBezTo>
                    <a:pt x="16019" y="0"/>
                    <a:pt x="16025" y="6"/>
                    <a:pt x="16025" y="12"/>
                  </a:cubicBezTo>
                  <a:cubicBezTo>
                    <a:pt x="16025" y="19"/>
                    <a:pt x="16019" y="25"/>
                    <a:pt x="16012" y="25"/>
                  </a:cubicBezTo>
                  <a:lnTo>
                    <a:pt x="15937" y="25"/>
                  </a:lnTo>
                  <a:cubicBezTo>
                    <a:pt x="15931" y="25"/>
                    <a:pt x="15925" y="19"/>
                    <a:pt x="15925" y="12"/>
                  </a:cubicBezTo>
                  <a:cubicBezTo>
                    <a:pt x="15925" y="6"/>
                    <a:pt x="15931" y="0"/>
                    <a:pt x="15937" y="0"/>
                  </a:cubicBezTo>
                  <a:close/>
                  <a:moveTo>
                    <a:pt x="16112" y="0"/>
                  </a:moveTo>
                  <a:lnTo>
                    <a:pt x="16187" y="0"/>
                  </a:lnTo>
                  <a:cubicBezTo>
                    <a:pt x="16194" y="0"/>
                    <a:pt x="16200" y="6"/>
                    <a:pt x="16200" y="12"/>
                  </a:cubicBezTo>
                  <a:cubicBezTo>
                    <a:pt x="16200" y="19"/>
                    <a:pt x="16194" y="25"/>
                    <a:pt x="16187" y="25"/>
                  </a:cubicBezTo>
                  <a:lnTo>
                    <a:pt x="16112" y="25"/>
                  </a:lnTo>
                  <a:cubicBezTo>
                    <a:pt x="16106" y="25"/>
                    <a:pt x="16100" y="19"/>
                    <a:pt x="16100" y="12"/>
                  </a:cubicBezTo>
                  <a:cubicBezTo>
                    <a:pt x="16100" y="6"/>
                    <a:pt x="16106" y="0"/>
                    <a:pt x="16112" y="0"/>
                  </a:cubicBezTo>
                  <a:close/>
                  <a:moveTo>
                    <a:pt x="16287" y="0"/>
                  </a:moveTo>
                  <a:lnTo>
                    <a:pt x="16362" y="0"/>
                  </a:lnTo>
                  <a:cubicBezTo>
                    <a:pt x="16369" y="0"/>
                    <a:pt x="16375" y="6"/>
                    <a:pt x="16375" y="12"/>
                  </a:cubicBezTo>
                  <a:cubicBezTo>
                    <a:pt x="16375" y="19"/>
                    <a:pt x="16369" y="25"/>
                    <a:pt x="16362" y="25"/>
                  </a:cubicBezTo>
                  <a:lnTo>
                    <a:pt x="16287" y="25"/>
                  </a:lnTo>
                  <a:cubicBezTo>
                    <a:pt x="16281" y="25"/>
                    <a:pt x="16275" y="19"/>
                    <a:pt x="16275" y="12"/>
                  </a:cubicBezTo>
                  <a:cubicBezTo>
                    <a:pt x="16275" y="6"/>
                    <a:pt x="16281" y="0"/>
                    <a:pt x="16287" y="0"/>
                  </a:cubicBezTo>
                  <a:close/>
                  <a:moveTo>
                    <a:pt x="16462" y="0"/>
                  </a:moveTo>
                  <a:lnTo>
                    <a:pt x="16537" y="0"/>
                  </a:lnTo>
                  <a:cubicBezTo>
                    <a:pt x="16544" y="0"/>
                    <a:pt x="16550" y="6"/>
                    <a:pt x="16550" y="12"/>
                  </a:cubicBezTo>
                  <a:cubicBezTo>
                    <a:pt x="16550" y="19"/>
                    <a:pt x="16544" y="25"/>
                    <a:pt x="16537" y="25"/>
                  </a:cubicBezTo>
                  <a:lnTo>
                    <a:pt x="16462" y="25"/>
                  </a:lnTo>
                  <a:cubicBezTo>
                    <a:pt x="16456" y="25"/>
                    <a:pt x="16450" y="19"/>
                    <a:pt x="16450" y="12"/>
                  </a:cubicBezTo>
                  <a:cubicBezTo>
                    <a:pt x="16450" y="6"/>
                    <a:pt x="16456" y="0"/>
                    <a:pt x="16462" y="0"/>
                  </a:cubicBezTo>
                  <a:close/>
                  <a:moveTo>
                    <a:pt x="16637" y="0"/>
                  </a:moveTo>
                  <a:lnTo>
                    <a:pt x="16712" y="0"/>
                  </a:lnTo>
                  <a:cubicBezTo>
                    <a:pt x="16719" y="0"/>
                    <a:pt x="16725" y="6"/>
                    <a:pt x="16725" y="12"/>
                  </a:cubicBezTo>
                  <a:cubicBezTo>
                    <a:pt x="16725" y="19"/>
                    <a:pt x="16719" y="25"/>
                    <a:pt x="16712" y="25"/>
                  </a:cubicBezTo>
                  <a:lnTo>
                    <a:pt x="16637" y="25"/>
                  </a:lnTo>
                  <a:cubicBezTo>
                    <a:pt x="16631" y="25"/>
                    <a:pt x="16625" y="19"/>
                    <a:pt x="16625" y="12"/>
                  </a:cubicBezTo>
                  <a:cubicBezTo>
                    <a:pt x="16625" y="6"/>
                    <a:pt x="16631" y="0"/>
                    <a:pt x="16637" y="0"/>
                  </a:cubicBezTo>
                  <a:close/>
                  <a:moveTo>
                    <a:pt x="16812" y="0"/>
                  </a:moveTo>
                  <a:lnTo>
                    <a:pt x="16887" y="0"/>
                  </a:lnTo>
                  <a:cubicBezTo>
                    <a:pt x="16894" y="0"/>
                    <a:pt x="16900" y="6"/>
                    <a:pt x="16900" y="12"/>
                  </a:cubicBezTo>
                  <a:cubicBezTo>
                    <a:pt x="16900" y="19"/>
                    <a:pt x="16894" y="25"/>
                    <a:pt x="16887" y="25"/>
                  </a:cubicBezTo>
                  <a:lnTo>
                    <a:pt x="16812" y="25"/>
                  </a:lnTo>
                  <a:cubicBezTo>
                    <a:pt x="16806" y="25"/>
                    <a:pt x="16800" y="19"/>
                    <a:pt x="16800" y="12"/>
                  </a:cubicBezTo>
                  <a:cubicBezTo>
                    <a:pt x="16800" y="6"/>
                    <a:pt x="16806" y="0"/>
                    <a:pt x="16812" y="0"/>
                  </a:cubicBezTo>
                  <a:close/>
                  <a:moveTo>
                    <a:pt x="16987" y="0"/>
                  </a:moveTo>
                  <a:lnTo>
                    <a:pt x="17062" y="0"/>
                  </a:lnTo>
                  <a:cubicBezTo>
                    <a:pt x="17069" y="0"/>
                    <a:pt x="17075" y="6"/>
                    <a:pt x="17075" y="12"/>
                  </a:cubicBezTo>
                  <a:cubicBezTo>
                    <a:pt x="17075" y="19"/>
                    <a:pt x="17069" y="25"/>
                    <a:pt x="17062" y="25"/>
                  </a:cubicBezTo>
                  <a:lnTo>
                    <a:pt x="16987" y="25"/>
                  </a:lnTo>
                  <a:cubicBezTo>
                    <a:pt x="16981" y="25"/>
                    <a:pt x="16975" y="19"/>
                    <a:pt x="16975" y="12"/>
                  </a:cubicBezTo>
                  <a:cubicBezTo>
                    <a:pt x="16975" y="6"/>
                    <a:pt x="16981" y="0"/>
                    <a:pt x="16987" y="0"/>
                  </a:cubicBezTo>
                  <a:close/>
                  <a:moveTo>
                    <a:pt x="17162" y="0"/>
                  </a:moveTo>
                  <a:lnTo>
                    <a:pt x="17237" y="0"/>
                  </a:lnTo>
                  <a:cubicBezTo>
                    <a:pt x="17244" y="0"/>
                    <a:pt x="17250" y="6"/>
                    <a:pt x="17250" y="12"/>
                  </a:cubicBezTo>
                  <a:cubicBezTo>
                    <a:pt x="17250" y="19"/>
                    <a:pt x="17244" y="25"/>
                    <a:pt x="17237" y="25"/>
                  </a:cubicBezTo>
                  <a:lnTo>
                    <a:pt x="17162" y="25"/>
                  </a:lnTo>
                  <a:cubicBezTo>
                    <a:pt x="17156" y="25"/>
                    <a:pt x="17150" y="19"/>
                    <a:pt x="17150" y="12"/>
                  </a:cubicBezTo>
                  <a:cubicBezTo>
                    <a:pt x="17150" y="6"/>
                    <a:pt x="17156" y="0"/>
                    <a:pt x="17162" y="0"/>
                  </a:cubicBezTo>
                  <a:close/>
                  <a:moveTo>
                    <a:pt x="17337" y="0"/>
                  </a:moveTo>
                  <a:lnTo>
                    <a:pt x="17412" y="0"/>
                  </a:lnTo>
                  <a:cubicBezTo>
                    <a:pt x="17419" y="0"/>
                    <a:pt x="17425" y="6"/>
                    <a:pt x="17425" y="12"/>
                  </a:cubicBezTo>
                  <a:cubicBezTo>
                    <a:pt x="17425" y="19"/>
                    <a:pt x="17419" y="25"/>
                    <a:pt x="17412" y="25"/>
                  </a:cubicBezTo>
                  <a:lnTo>
                    <a:pt x="17337" y="25"/>
                  </a:lnTo>
                  <a:cubicBezTo>
                    <a:pt x="17331" y="25"/>
                    <a:pt x="17325" y="19"/>
                    <a:pt x="17325" y="12"/>
                  </a:cubicBezTo>
                  <a:cubicBezTo>
                    <a:pt x="17325" y="6"/>
                    <a:pt x="17331" y="0"/>
                    <a:pt x="17337" y="0"/>
                  </a:cubicBezTo>
                  <a:close/>
                  <a:moveTo>
                    <a:pt x="17512" y="0"/>
                  </a:moveTo>
                  <a:lnTo>
                    <a:pt x="17587" y="0"/>
                  </a:lnTo>
                  <a:cubicBezTo>
                    <a:pt x="17594" y="0"/>
                    <a:pt x="17600" y="6"/>
                    <a:pt x="17600" y="12"/>
                  </a:cubicBezTo>
                  <a:cubicBezTo>
                    <a:pt x="17600" y="19"/>
                    <a:pt x="17594" y="25"/>
                    <a:pt x="17587" y="25"/>
                  </a:cubicBezTo>
                  <a:lnTo>
                    <a:pt x="17512" y="25"/>
                  </a:lnTo>
                  <a:cubicBezTo>
                    <a:pt x="17506" y="25"/>
                    <a:pt x="17500" y="19"/>
                    <a:pt x="17500" y="12"/>
                  </a:cubicBezTo>
                  <a:cubicBezTo>
                    <a:pt x="17500" y="6"/>
                    <a:pt x="17506" y="0"/>
                    <a:pt x="17512" y="0"/>
                  </a:cubicBezTo>
                  <a:close/>
                  <a:moveTo>
                    <a:pt x="17687" y="0"/>
                  </a:moveTo>
                  <a:lnTo>
                    <a:pt x="17762" y="0"/>
                  </a:lnTo>
                  <a:cubicBezTo>
                    <a:pt x="17769" y="0"/>
                    <a:pt x="17775" y="6"/>
                    <a:pt x="17775" y="12"/>
                  </a:cubicBezTo>
                  <a:cubicBezTo>
                    <a:pt x="17775" y="19"/>
                    <a:pt x="17769" y="25"/>
                    <a:pt x="17762" y="25"/>
                  </a:cubicBezTo>
                  <a:lnTo>
                    <a:pt x="17687" y="25"/>
                  </a:lnTo>
                  <a:cubicBezTo>
                    <a:pt x="17681" y="25"/>
                    <a:pt x="17675" y="19"/>
                    <a:pt x="17675" y="12"/>
                  </a:cubicBezTo>
                  <a:cubicBezTo>
                    <a:pt x="17675" y="6"/>
                    <a:pt x="17681" y="0"/>
                    <a:pt x="17687" y="0"/>
                  </a:cubicBezTo>
                  <a:close/>
                  <a:moveTo>
                    <a:pt x="17862" y="0"/>
                  </a:moveTo>
                  <a:lnTo>
                    <a:pt x="17937" y="0"/>
                  </a:lnTo>
                  <a:cubicBezTo>
                    <a:pt x="17944" y="0"/>
                    <a:pt x="17950" y="6"/>
                    <a:pt x="17950" y="12"/>
                  </a:cubicBezTo>
                  <a:cubicBezTo>
                    <a:pt x="17950" y="19"/>
                    <a:pt x="17944" y="25"/>
                    <a:pt x="17937" y="25"/>
                  </a:cubicBezTo>
                  <a:lnTo>
                    <a:pt x="17862" y="25"/>
                  </a:lnTo>
                  <a:cubicBezTo>
                    <a:pt x="17856" y="25"/>
                    <a:pt x="17850" y="19"/>
                    <a:pt x="17850" y="12"/>
                  </a:cubicBezTo>
                  <a:cubicBezTo>
                    <a:pt x="17850" y="6"/>
                    <a:pt x="17856" y="0"/>
                    <a:pt x="17862" y="0"/>
                  </a:cubicBezTo>
                  <a:close/>
                  <a:moveTo>
                    <a:pt x="18037" y="0"/>
                  </a:moveTo>
                  <a:lnTo>
                    <a:pt x="18112" y="0"/>
                  </a:lnTo>
                  <a:cubicBezTo>
                    <a:pt x="18119" y="0"/>
                    <a:pt x="18125" y="6"/>
                    <a:pt x="18125" y="12"/>
                  </a:cubicBezTo>
                  <a:cubicBezTo>
                    <a:pt x="18125" y="19"/>
                    <a:pt x="18119" y="25"/>
                    <a:pt x="18112" y="25"/>
                  </a:cubicBezTo>
                  <a:lnTo>
                    <a:pt x="18037" y="25"/>
                  </a:lnTo>
                  <a:cubicBezTo>
                    <a:pt x="18031" y="25"/>
                    <a:pt x="18025" y="19"/>
                    <a:pt x="18025" y="12"/>
                  </a:cubicBezTo>
                  <a:cubicBezTo>
                    <a:pt x="18025" y="6"/>
                    <a:pt x="18031" y="0"/>
                    <a:pt x="18037" y="0"/>
                  </a:cubicBezTo>
                  <a:close/>
                  <a:moveTo>
                    <a:pt x="18212" y="0"/>
                  </a:moveTo>
                  <a:lnTo>
                    <a:pt x="18287" y="0"/>
                  </a:lnTo>
                  <a:cubicBezTo>
                    <a:pt x="18294" y="0"/>
                    <a:pt x="18300" y="6"/>
                    <a:pt x="18300" y="12"/>
                  </a:cubicBezTo>
                  <a:cubicBezTo>
                    <a:pt x="18300" y="19"/>
                    <a:pt x="18294" y="25"/>
                    <a:pt x="18287" y="25"/>
                  </a:cubicBezTo>
                  <a:lnTo>
                    <a:pt x="18212" y="25"/>
                  </a:lnTo>
                  <a:cubicBezTo>
                    <a:pt x="18206" y="25"/>
                    <a:pt x="18200" y="19"/>
                    <a:pt x="18200" y="12"/>
                  </a:cubicBezTo>
                  <a:cubicBezTo>
                    <a:pt x="18200" y="6"/>
                    <a:pt x="18206" y="0"/>
                    <a:pt x="18212" y="0"/>
                  </a:cubicBezTo>
                  <a:close/>
                  <a:moveTo>
                    <a:pt x="18387" y="0"/>
                  </a:moveTo>
                  <a:lnTo>
                    <a:pt x="18462" y="0"/>
                  </a:lnTo>
                  <a:cubicBezTo>
                    <a:pt x="18469" y="0"/>
                    <a:pt x="18475" y="6"/>
                    <a:pt x="18475" y="12"/>
                  </a:cubicBezTo>
                  <a:cubicBezTo>
                    <a:pt x="18475" y="19"/>
                    <a:pt x="18469" y="25"/>
                    <a:pt x="18462" y="25"/>
                  </a:cubicBezTo>
                  <a:lnTo>
                    <a:pt x="18387" y="25"/>
                  </a:lnTo>
                  <a:cubicBezTo>
                    <a:pt x="18381" y="25"/>
                    <a:pt x="18375" y="19"/>
                    <a:pt x="18375" y="12"/>
                  </a:cubicBezTo>
                  <a:cubicBezTo>
                    <a:pt x="18375" y="6"/>
                    <a:pt x="18381" y="0"/>
                    <a:pt x="18387" y="0"/>
                  </a:cubicBezTo>
                  <a:close/>
                  <a:moveTo>
                    <a:pt x="18562" y="0"/>
                  </a:moveTo>
                  <a:lnTo>
                    <a:pt x="18637" y="0"/>
                  </a:lnTo>
                  <a:cubicBezTo>
                    <a:pt x="18644" y="0"/>
                    <a:pt x="18650" y="6"/>
                    <a:pt x="18650" y="12"/>
                  </a:cubicBezTo>
                  <a:cubicBezTo>
                    <a:pt x="18650" y="19"/>
                    <a:pt x="18644" y="25"/>
                    <a:pt x="18637" y="25"/>
                  </a:cubicBezTo>
                  <a:lnTo>
                    <a:pt x="18562" y="25"/>
                  </a:lnTo>
                  <a:cubicBezTo>
                    <a:pt x="18556" y="25"/>
                    <a:pt x="18550" y="19"/>
                    <a:pt x="18550" y="12"/>
                  </a:cubicBezTo>
                  <a:cubicBezTo>
                    <a:pt x="18550" y="6"/>
                    <a:pt x="18556" y="0"/>
                    <a:pt x="18562" y="0"/>
                  </a:cubicBezTo>
                  <a:close/>
                  <a:moveTo>
                    <a:pt x="18737" y="0"/>
                  </a:moveTo>
                  <a:lnTo>
                    <a:pt x="18812" y="0"/>
                  </a:lnTo>
                  <a:cubicBezTo>
                    <a:pt x="18819" y="0"/>
                    <a:pt x="18825" y="6"/>
                    <a:pt x="18825" y="12"/>
                  </a:cubicBezTo>
                  <a:cubicBezTo>
                    <a:pt x="18825" y="19"/>
                    <a:pt x="18819" y="25"/>
                    <a:pt x="18812" y="25"/>
                  </a:cubicBezTo>
                  <a:lnTo>
                    <a:pt x="18737" y="25"/>
                  </a:lnTo>
                  <a:cubicBezTo>
                    <a:pt x="18731" y="25"/>
                    <a:pt x="18725" y="19"/>
                    <a:pt x="18725" y="12"/>
                  </a:cubicBezTo>
                  <a:cubicBezTo>
                    <a:pt x="18725" y="6"/>
                    <a:pt x="18731" y="0"/>
                    <a:pt x="18737" y="0"/>
                  </a:cubicBezTo>
                  <a:close/>
                  <a:moveTo>
                    <a:pt x="18912" y="0"/>
                  </a:moveTo>
                  <a:lnTo>
                    <a:pt x="18987" y="0"/>
                  </a:lnTo>
                  <a:cubicBezTo>
                    <a:pt x="18994" y="0"/>
                    <a:pt x="19000" y="6"/>
                    <a:pt x="19000" y="12"/>
                  </a:cubicBezTo>
                  <a:cubicBezTo>
                    <a:pt x="19000" y="19"/>
                    <a:pt x="18994" y="25"/>
                    <a:pt x="18987" y="25"/>
                  </a:cubicBezTo>
                  <a:lnTo>
                    <a:pt x="18912" y="25"/>
                  </a:lnTo>
                  <a:cubicBezTo>
                    <a:pt x="18906" y="25"/>
                    <a:pt x="18900" y="19"/>
                    <a:pt x="18900" y="12"/>
                  </a:cubicBezTo>
                  <a:cubicBezTo>
                    <a:pt x="18900" y="6"/>
                    <a:pt x="18906" y="0"/>
                    <a:pt x="18912" y="0"/>
                  </a:cubicBezTo>
                  <a:close/>
                  <a:moveTo>
                    <a:pt x="19087" y="0"/>
                  </a:moveTo>
                  <a:lnTo>
                    <a:pt x="19162" y="0"/>
                  </a:lnTo>
                  <a:cubicBezTo>
                    <a:pt x="19169" y="0"/>
                    <a:pt x="19175" y="6"/>
                    <a:pt x="19175" y="12"/>
                  </a:cubicBezTo>
                  <a:cubicBezTo>
                    <a:pt x="19175" y="19"/>
                    <a:pt x="19169" y="25"/>
                    <a:pt x="19162" y="25"/>
                  </a:cubicBezTo>
                  <a:lnTo>
                    <a:pt x="19087" y="25"/>
                  </a:lnTo>
                  <a:cubicBezTo>
                    <a:pt x="19081" y="25"/>
                    <a:pt x="19075" y="19"/>
                    <a:pt x="19075" y="12"/>
                  </a:cubicBezTo>
                  <a:cubicBezTo>
                    <a:pt x="19075" y="6"/>
                    <a:pt x="19081" y="0"/>
                    <a:pt x="19087" y="0"/>
                  </a:cubicBezTo>
                  <a:close/>
                  <a:moveTo>
                    <a:pt x="19262" y="0"/>
                  </a:moveTo>
                  <a:lnTo>
                    <a:pt x="19337" y="0"/>
                  </a:lnTo>
                  <a:cubicBezTo>
                    <a:pt x="19344" y="0"/>
                    <a:pt x="19350" y="6"/>
                    <a:pt x="19350" y="12"/>
                  </a:cubicBezTo>
                  <a:cubicBezTo>
                    <a:pt x="19350" y="19"/>
                    <a:pt x="19344" y="25"/>
                    <a:pt x="19337" y="25"/>
                  </a:cubicBezTo>
                  <a:lnTo>
                    <a:pt x="19262" y="25"/>
                  </a:lnTo>
                  <a:cubicBezTo>
                    <a:pt x="19256" y="25"/>
                    <a:pt x="19250" y="19"/>
                    <a:pt x="19250" y="12"/>
                  </a:cubicBezTo>
                  <a:cubicBezTo>
                    <a:pt x="19250" y="6"/>
                    <a:pt x="19256" y="0"/>
                    <a:pt x="19262" y="0"/>
                  </a:cubicBezTo>
                  <a:close/>
                  <a:moveTo>
                    <a:pt x="19437" y="0"/>
                  </a:moveTo>
                  <a:lnTo>
                    <a:pt x="19512" y="0"/>
                  </a:lnTo>
                  <a:cubicBezTo>
                    <a:pt x="19519" y="0"/>
                    <a:pt x="19525" y="6"/>
                    <a:pt x="19525" y="12"/>
                  </a:cubicBezTo>
                  <a:cubicBezTo>
                    <a:pt x="19525" y="19"/>
                    <a:pt x="19519" y="25"/>
                    <a:pt x="19512" y="25"/>
                  </a:cubicBezTo>
                  <a:lnTo>
                    <a:pt x="19437" y="25"/>
                  </a:lnTo>
                  <a:cubicBezTo>
                    <a:pt x="19431" y="25"/>
                    <a:pt x="19425" y="19"/>
                    <a:pt x="19425" y="12"/>
                  </a:cubicBezTo>
                  <a:cubicBezTo>
                    <a:pt x="19425" y="6"/>
                    <a:pt x="19431" y="0"/>
                    <a:pt x="19437" y="0"/>
                  </a:cubicBezTo>
                  <a:close/>
                  <a:moveTo>
                    <a:pt x="19612" y="0"/>
                  </a:moveTo>
                  <a:lnTo>
                    <a:pt x="19687" y="0"/>
                  </a:lnTo>
                  <a:cubicBezTo>
                    <a:pt x="19694" y="0"/>
                    <a:pt x="19700" y="6"/>
                    <a:pt x="19700" y="12"/>
                  </a:cubicBezTo>
                  <a:cubicBezTo>
                    <a:pt x="19700" y="19"/>
                    <a:pt x="19694" y="25"/>
                    <a:pt x="19687" y="25"/>
                  </a:cubicBezTo>
                  <a:lnTo>
                    <a:pt x="19612" y="25"/>
                  </a:lnTo>
                  <a:cubicBezTo>
                    <a:pt x="19606" y="25"/>
                    <a:pt x="19600" y="19"/>
                    <a:pt x="19600" y="12"/>
                  </a:cubicBezTo>
                  <a:cubicBezTo>
                    <a:pt x="19600" y="6"/>
                    <a:pt x="19606" y="0"/>
                    <a:pt x="19612" y="0"/>
                  </a:cubicBezTo>
                  <a:close/>
                  <a:moveTo>
                    <a:pt x="19787" y="0"/>
                  </a:moveTo>
                  <a:lnTo>
                    <a:pt x="19862" y="0"/>
                  </a:lnTo>
                  <a:cubicBezTo>
                    <a:pt x="19869" y="0"/>
                    <a:pt x="19875" y="6"/>
                    <a:pt x="19875" y="12"/>
                  </a:cubicBezTo>
                  <a:cubicBezTo>
                    <a:pt x="19875" y="19"/>
                    <a:pt x="19869" y="25"/>
                    <a:pt x="19862" y="25"/>
                  </a:cubicBezTo>
                  <a:lnTo>
                    <a:pt x="19787" y="25"/>
                  </a:lnTo>
                  <a:cubicBezTo>
                    <a:pt x="19781" y="25"/>
                    <a:pt x="19775" y="19"/>
                    <a:pt x="19775" y="12"/>
                  </a:cubicBezTo>
                  <a:cubicBezTo>
                    <a:pt x="19775" y="6"/>
                    <a:pt x="19781" y="0"/>
                    <a:pt x="19787" y="0"/>
                  </a:cubicBezTo>
                  <a:close/>
                  <a:moveTo>
                    <a:pt x="19962" y="0"/>
                  </a:moveTo>
                  <a:lnTo>
                    <a:pt x="20037" y="0"/>
                  </a:lnTo>
                  <a:cubicBezTo>
                    <a:pt x="20044" y="0"/>
                    <a:pt x="20050" y="6"/>
                    <a:pt x="20050" y="12"/>
                  </a:cubicBezTo>
                  <a:cubicBezTo>
                    <a:pt x="20050" y="19"/>
                    <a:pt x="20044" y="25"/>
                    <a:pt x="20037" y="25"/>
                  </a:cubicBezTo>
                  <a:lnTo>
                    <a:pt x="19962" y="25"/>
                  </a:lnTo>
                  <a:cubicBezTo>
                    <a:pt x="19956" y="25"/>
                    <a:pt x="19950" y="19"/>
                    <a:pt x="19950" y="12"/>
                  </a:cubicBezTo>
                  <a:cubicBezTo>
                    <a:pt x="19950" y="6"/>
                    <a:pt x="19956" y="0"/>
                    <a:pt x="19962" y="0"/>
                  </a:cubicBezTo>
                  <a:close/>
                  <a:moveTo>
                    <a:pt x="20137" y="0"/>
                  </a:moveTo>
                  <a:lnTo>
                    <a:pt x="20212" y="0"/>
                  </a:lnTo>
                  <a:cubicBezTo>
                    <a:pt x="20219" y="0"/>
                    <a:pt x="20225" y="6"/>
                    <a:pt x="20225" y="12"/>
                  </a:cubicBezTo>
                  <a:cubicBezTo>
                    <a:pt x="20225" y="19"/>
                    <a:pt x="20219" y="25"/>
                    <a:pt x="20212" y="25"/>
                  </a:cubicBezTo>
                  <a:lnTo>
                    <a:pt x="20137" y="25"/>
                  </a:lnTo>
                  <a:cubicBezTo>
                    <a:pt x="20131" y="25"/>
                    <a:pt x="20125" y="19"/>
                    <a:pt x="20125" y="12"/>
                  </a:cubicBezTo>
                  <a:cubicBezTo>
                    <a:pt x="20125" y="6"/>
                    <a:pt x="20131" y="0"/>
                    <a:pt x="20137" y="0"/>
                  </a:cubicBezTo>
                  <a:close/>
                  <a:moveTo>
                    <a:pt x="20312" y="0"/>
                  </a:moveTo>
                  <a:lnTo>
                    <a:pt x="20387" y="0"/>
                  </a:lnTo>
                  <a:cubicBezTo>
                    <a:pt x="20394" y="0"/>
                    <a:pt x="20400" y="6"/>
                    <a:pt x="20400" y="12"/>
                  </a:cubicBezTo>
                  <a:cubicBezTo>
                    <a:pt x="20400" y="19"/>
                    <a:pt x="20394" y="25"/>
                    <a:pt x="20387" y="25"/>
                  </a:cubicBezTo>
                  <a:lnTo>
                    <a:pt x="20312" y="25"/>
                  </a:lnTo>
                  <a:cubicBezTo>
                    <a:pt x="20306" y="25"/>
                    <a:pt x="20300" y="19"/>
                    <a:pt x="20300" y="12"/>
                  </a:cubicBezTo>
                  <a:cubicBezTo>
                    <a:pt x="20300" y="6"/>
                    <a:pt x="20306" y="0"/>
                    <a:pt x="20312" y="0"/>
                  </a:cubicBezTo>
                  <a:close/>
                  <a:moveTo>
                    <a:pt x="20487" y="0"/>
                  </a:moveTo>
                  <a:lnTo>
                    <a:pt x="20562" y="0"/>
                  </a:lnTo>
                  <a:cubicBezTo>
                    <a:pt x="20569" y="0"/>
                    <a:pt x="20575" y="6"/>
                    <a:pt x="20575" y="12"/>
                  </a:cubicBezTo>
                  <a:cubicBezTo>
                    <a:pt x="20575" y="19"/>
                    <a:pt x="20569" y="25"/>
                    <a:pt x="20562" y="25"/>
                  </a:cubicBezTo>
                  <a:lnTo>
                    <a:pt x="20487" y="25"/>
                  </a:lnTo>
                  <a:cubicBezTo>
                    <a:pt x="20481" y="25"/>
                    <a:pt x="20475" y="19"/>
                    <a:pt x="20475" y="12"/>
                  </a:cubicBezTo>
                  <a:cubicBezTo>
                    <a:pt x="20475" y="6"/>
                    <a:pt x="20481" y="0"/>
                    <a:pt x="20487" y="0"/>
                  </a:cubicBezTo>
                  <a:close/>
                </a:path>
              </a:pathLst>
            </a:custGeom>
            <a:solidFill>
              <a:srgbClr val="000000"/>
            </a:solidFill>
            <a:ln w="3175">
              <a:solidFill>
                <a:srgbClr val="000000"/>
              </a:solidFill>
              <a:bevel/>
              <a:headEnd/>
              <a:tailEnd/>
            </a:ln>
          </p:spPr>
          <p:txBody>
            <a:bodyPr/>
            <a:lstStyle/>
            <a:p>
              <a:endParaRPr lang="en-US"/>
            </a:p>
          </p:txBody>
        </p:sp>
        <p:sp>
          <p:nvSpPr>
            <p:cNvPr id="24602" name="Freeform 145"/>
            <p:cNvSpPr>
              <a:spLocks noEditPoints="1"/>
            </p:cNvSpPr>
            <p:nvPr/>
          </p:nvSpPr>
          <p:spPr bwMode="auto">
            <a:xfrm>
              <a:off x="840" y="3267"/>
              <a:ext cx="4814" cy="6"/>
            </a:xfrm>
            <a:custGeom>
              <a:avLst/>
              <a:gdLst>
                <a:gd name="T0" fmla="*/ 0 w 20575"/>
                <a:gd name="T1" fmla="*/ 0 h 25"/>
                <a:gd name="T2" fmla="*/ 0 w 20575"/>
                <a:gd name="T3" fmla="*/ 0 h 25"/>
                <a:gd name="T4" fmla="*/ 0 w 20575"/>
                <a:gd name="T5" fmla="*/ 0 h 25"/>
                <a:gd name="T6" fmla="*/ 0 w 20575"/>
                <a:gd name="T7" fmla="*/ 0 h 25"/>
                <a:gd name="T8" fmla="*/ 0 w 20575"/>
                <a:gd name="T9" fmla="*/ 0 h 25"/>
                <a:gd name="T10" fmla="*/ 0 w 20575"/>
                <a:gd name="T11" fmla="*/ 0 h 25"/>
                <a:gd name="T12" fmla="*/ 0 w 20575"/>
                <a:gd name="T13" fmla="*/ 0 h 25"/>
                <a:gd name="T14" fmla="*/ 0 w 20575"/>
                <a:gd name="T15" fmla="*/ 0 h 25"/>
                <a:gd name="T16" fmla="*/ 0 w 20575"/>
                <a:gd name="T17" fmla="*/ 0 h 25"/>
                <a:gd name="T18" fmla="*/ 0 w 20575"/>
                <a:gd name="T19" fmla="*/ 0 h 25"/>
                <a:gd name="T20" fmla="*/ 0 w 20575"/>
                <a:gd name="T21" fmla="*/ 0 h 25"/>
                <a:gd name="T22" fmla="*/ 0 w 20575"/>
                <a:gd name="T23" fmla="*/ 0 h 25"/>
                <a:gd name="T24" fmla="*/ 0 w 20575"/>
                <a:gd name="T25" fmla="*/ 0 h 25"/>
                <a:gd name="T26" fmla="*/ 0 w 20575"/>
                <a:gd name="T27" fmla="*/ 0 h 25"/>
                <a:gd name="T28" fmla="*/ 0 w 20575"/>
                <a:gd name="T29" fmla="*/ 0 h 25"/>
                <a:gd name="T30" fmla="*/ 0 w 20575"/>
                <a:gd name="T31" fmla="*/ 0 h 25"/>
                <a:gd name="T32" fmla="*/ 0 w 20575"/>
                <a:gd name="T33" fmla="*/ 0 h 25"/>
                <a:gd name="T34" fmla="*/ 0 w 20575"/>
                <a:gd name="T35" fmla="*/ 0 h 25"/>
                <a:gd name="T36" fmla="*/ 0 w 20575"/>
                <a:gd name="T37" fmla="*/ 0 h 25"/>
                <a:gd name="T38" fmla="*/ 0 w 20575"/>
                <a:gd name="T39" fmla="*/ 0 h 25"/>
                <a:gd name="T40" fmla="*/ 0 w 20575"/>
                <a:gd name="T41" fmla="*/ 0 h 25"/>
                <a:gd name="T42" fmla="*/ 0 w 20575"/>
                <a:gd name="T43" fmla="*/ 0 h 25"/>
                <a:gd name="T44" fmla="*/ 0 w 20575"/>
                <a:gd name="T45" fmla="*/ 0 h 25"/>
                <a:gd name="T46" fmla="*/ 0 w 20575"/>
                <a:gd name="T47" fmla="*/ 0 h 25"/>
                <a:gd name="T48" fmla="*/ 0 w 20575"/>
                <a:gd name="T49" fmla="*/ 0 h 25"/>
                <a:gd name="T50" fmla="*/ 0 w 20575"/>
                <a:gd name="T51" fmla="*/ 0 h 25"/>
                <a:gd name="T52" fmla="*/ 0 w 20575"/>
                <a:gd name="T53" fmla="*/ 0 h 25"/>
                <a:gd name="T54" fmla="*/ 0 w 20575"/>
                <a:gd name="T55" fmla="*/ 0 h 25"/>
                <a:gd name="T56" fmla="*/ 0 w 20575"/>
                <a:gd name="T57" fmla="*/ 0 h 25"/>
                <a:gd name="T58" fmla="*/ 0 w 20575"/>
                <a:gd name="T59" fmla="*/ 0 h 25"/>
                <a:gd name="T60" fmla="*/ 0 w 20575"/>
                <a:gd name="T61" fmla="*/ 0 h 25"/>
                <a:gd name="T62" fmla="*/ 0 w 20575"/>
                <a:gd name="T63" fmla="*/ 0 h 25"/>
                <a:gd name="T64" fmla="*/ 0 w 20575"/>
                <a:gd name="T65" fmla="*/ 0 h 25"/>
                <a:gd name="T66" fmla="*/ 0 w 20575"/>
                <a:gd name="T67" fmla="*/ 0 h 25"/>
                <a:gd name="T68" fmla="*/ 0 w 20575"/>
                <a:gd name="T69" fmla="*/ 0 h 25"/>
                <a:gd name="T70" fmla="*/ 0 w 20575"/>
                <a:gd name="T71" fmla="*/ 0 h 25"/>
                <a:gd name="T72" fmla="*/ 0 w 20575"/>
                <a:gd name="T73" fmla="*/ 0 h 25"/>
                <a:gd name="T74" fmla="*/ 0 w 20575"/>
                <a:gd name="T75" fmla="*/ 0 h 25"/>
                <a:gd name="T76" fmla="*/ 0 w 20575"/>
                <a:gd name="T77" fmla="*/ 0 h 25"/>
                <a:gd name="T78" fmla="*/ 0 w 20575"/>
                <a:gd name="T79" fmla="*/ 0 h 25"/>
                <a:gd name="T80" fmla="*/ 0 w 20575"/>
                <a:gd name="T81" fmla="*/ 0 h 25"/>
                <a:gd name="T82" fmla="*/ 0 w 20575"/>
                <a:gd name="T83" fmla="*/ 0 h 25"/>
                <a:gd name="T84" fmla="*/ 0 w 20575"/>
                <a:gd name="T85" fmla="*/ 0 h 25"/>
                <a:gd name="T86" fmla="*/ 0 w 20575"/>
                <a:gd name="T87" fmla="*/ 0 h 25"/>
                <a:gd name="T88" fmla="*/ 0 w 20575"/>
                <a:gd name="T89" fmla="*/ 0 h 25"/>
                <a:gd name="T90" fmla="*/ 0 w 20575"/>
                <a:gd name="T91" fmla="*/ 0 h 25"/>
                <a:gd name="T92" fmla="*/ 0 w 20575"/>
                <a:gd name="T93" fmla="*/ 0 h 25"/>
                <a:gd name="T94" fmla="*/ 0 w 20575"/>
                <a:gd name="T95" fmla="*/ 0 h 25"/>
                <a:gd name="T96" fmla="*/ 0 w 20575"/>
                <a:gd name="T97" fmla="*/ 0 h 25"/>
                <a:gd name="T98" fmla="*/ 0 w 20575"/>
                <a:gd name="T99" fmla="*/ 0 h 25"/>
                <a:gd name="T100" fmla="*/ 0 w 20575"/>
                <a:gd name="T101" fmla="*/ 0 h 25"/>
                <a:gd name="T102" fmla="*/ 0 w 20575"/>
                <a:gd name="T103" fmla="*/ 0 h 25"/>
                <a:gd name="T104" fmla="*/ 0 w 20575"/>
                <a:gd name="T105" fmla="*/ 0 h 25"/>
                <a:gd name="T106" fmla="*/ 0 w 20575"/>
                <a:gd name="T107" fmla="*/ 0 h 25"/>
                <a:gd name="T108" fmla="*/ 0 w 20575"/>
                <a:gd name="T109" fmla="*/ 0 h 25"/>
                <a:gd name="T110" fmla="*/ 0 w 20575"/>
                <a:gd name="T111" fmla="*/ 0 h 25"/>
                <a:gd name="T112" fmla="*/ 0 w 20575"/>
                <a:gd name="T113" fmla="*/ 0 h 25"/>
                <a:gd name="T114" fmla="*/ 0 w 20575"/>
                <a:gd name="T115" fmla="*/ 0 h 25"/>
                <a:gd name="T116" fmla="*/ 0 w 20575"/>
                <a:gd name="T117" fmla="*/ 0 h 25"/>
                <a:gd name="T118" fmla="*/ 0 w 20575"/>
                <a:gd name="T119" fmla="*/ 0 h 25"/>
                <a:gd name="T120" fmla="*/ 0 w 20575"/>
                <a:gd name="T121" fmla="*/ 0 h 25"/>
                <a:gd name="T122" fmla="*/ 0 w 20575"/>
                <a:gd name="T123" fmla="*/ 0 h 25"/>
                <a:gd name="T124" fmla="*/ 0 w 20575"/>
                <a:gd name="T125" fmla="*/ 0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75"/>
                <a:gd name="T190" fmla="*/ 0 h 25"/>
                <a:gd name="T191" fmla="*/ 20575 w 2057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75" h="25">
                  <a:moveTo>
                    <a:pt x="12" y="0"/>
                  </a:moveTo>
                  <a:lnTo>
                    <a:pt x="87" y="0"/>
                  </a:lnTo>
                  <a:cubicBezTo>
                    <a:pt x="94" y="0"/>
                    <a:pt x="100" y="6"/>
                    <a:pt x="100" y="12"/>
                  </a:cubicBezTo>
                  <a:cubicBezTo>
                    <a:pt x="100" y="19"/>
                    <a:pt x="94" y="25"/>
                    <a:pt x="87" y="25"/>
                  </a:cubicBezTo>
                  <a:lnTo>
                    <a:pt x="12" y="25"/>
                  </a:lnTo>
                  <a:cubicBezTo>
                    <a:pt x="6" y="25"/>
                    <a:pt x="0" y="19"/>
                    <a:pt x="0" y="12"/>
                  </a:cubicBezTo>
                  <a:cubicBezTo>
                    <a:pt x="0" y="6"/>
                    <a:pt x="6" y="0"/>
                    <a:pt x="12" y="0"/>
                  </a:cubicBezTo>
                  <a:close/>
                  <a:moveTo>
                    <a:pt x="187" y="0"/>
                  </a:moveTo>
                  <a:lnTo>
                    <a:pt x="262" y="0"/>
                  </a:lnTo>
                  <a:cubicBezTo>
                    <a:pt x="269" y="0"/>
                    <a:pt x="275" y="6"/>
                    <a:pt x="275" y="12"/>
                  </a:cubicBezTo>
                  <a:cubicBezTo>
                    <a:pt x="275" y="19"/>
                    <a:pt x="269" y="25"/>
                    <a:pt x="262" y="25"/>
                  </a:cubicBezTo>
                  <a:lnTo>
                    <a:pt x="187" y="25"/>
                  </a:lnTo>
                  <a:cubicBezTo>
                    <a:pt x="181" y="25"/>
                    <a:pt x="175" y="19"/>
                    <a:pt x="175" y="12"/>
                  </a:cubicBezTo>
                  <a:cubicBezTo>
                    <a:pt x="175" y="6"/>
                    <a:pt x="181" y="0"/>
                    <a:pt x="187" y="0"/>
                  </a:cubicBezTo>
                  <a:close/>
                  <a:moveTo>
                    <a:pt x="362" y="0"/>
                  </a:moveTo>
                  <a:lnTo>
                    <a:pt x="437" y="0"/>
                  </a:lnTo>
                  <a:cubicBezTo>
                    <a:pt x="444" y="0"/>
                    <a:pt x="450" y="6"/>
                    <a:pt x="450" y="12"/>
                  </a:cubicBezTo>
                  <a:cubicBezTo>
                    <a:pt x="450" y="19"/>
                    <a:pt x="444" y="25"/>
                    <a:pt x="437" y="25"/>
                  </a:cubicBezTo>
                  <a:lnTo>
                    <a:pt x="362" y="25"/>
                  </a:lnTo>
                  <a:cubicBezTo>
                    <a:pt x="356" y="25"/>
                    <a:pt x="350" y="19"/>
                    <a:pt x="350" y="12"/>
                  </a:cubicBezTo>
                  <a:cubicBezTo>
                    <a:pt x="350" y="6"/>
                    <a:pt x="356" y="0"/>
                    <a:pt x="362" y="0"/>
                  </a:cubicBezTo>
                  <a:close/>
                  <a:moveTo>
                    <a:pt x="537" y="0"/>
                  </a:moveTo>
                  <a:lnTo>
                    <a:pt x="612" y="0"/>
                  </a:lnTo>
                  <a:cubicBezTo>
                    <a:pt x="619" y="0"/>
                    <a:pt x="625" y="6"/>
                    <a:pt x="625" y="12"/>
                  </a:cubicBezTo>
                  <a:cubicBezTo>
                    <a:pt x="625" y="19"/>
                    <a:pt x="619" y="25"/>
                    <a:pt x="612" y="25"/>
                  </a:cubicBezTo>
                  <a:lnTo>
                    <a:pt x="537" y="25"/>
                  </a:lnTo>
                  <a:cubicBezTo>
                    <a:pt x="531" y="25"/>
                    <a:pt x="525" y="19"/>
                    <a:pt x="525" y="12"/>
                  </a:cubicBezTo>
                  <a:cubicBezTo>
                    <a:pt x="525" y="6"/>
                    <a:pt x="531" y="0"/>
                    <a:pt x="537" y="0"/>
                  </a:cubicBezTo>
                  <a:close/>
                  <a:moveTo>
                    <a:pt x="712" y="0"/>
                  </a:moveTo>
                  <a:lnTo>
                    <a:pt x="787" y="0"/>
                  </a:lnTo>
                  <a:cubicBezTo>
                    <a:pt x="794" y="0"/>
                    <a:pt x="800" y="6"/>
                    <a:pt x="800" y="12"/>
                  </a:cubicBezTo>
                  <a:cubicBezTo>
                    <a:pt x="800" y="19"/>
                    <a:pt x="794" y="25"/>
                    <a:pt x="787" y="25"/>
                  </a:cubicBezTo>
                  <a:lnTo>
                    <a:pt x="712" y="25"/>
                  </a:lnTo>
                  <a:cubicBezTo>
                    <a:pt x="706" y="25"/>
                    <a:pt x="700" y="19"/>
                    <a:pt x="700" y="12"/>
                  </a:cubicBezTo>
                  <a:cubicBezTo>
                    <a:pt x="700" y="6"/>
                    <a:pt x="706" y="0"/>
                    <a:pt x="712" y="0"/>
                  </a:cubicBezTo>
                  <a:close/>
                  <a:moveTo>
                    <a:pt x="887" y="0"/>
                  </a:moveTo>
                  <a:lnTo>
                    <a:pt x="962" y="0"/>
                  </a:lnTo>
                  <a:cubicBezTo>
                    <a:pt x="969" y="0"/>
                    <a:pt x="975" y="6"/>
                    <a:pt x="975" y="12"/>
                  </a:cubicBezTo>
                  <a:cubicBezTo>
                    <a:pt x="975" y="19"/>
                    <a:pt x="969" y="25"/>
                    <a:pt x="962" y="25"/>
                  </a:cubicBezTo>
                  <a:lnTo>
                    <a:pt x="887" y="25"/>
                  </a:lnTo>
                  <a:cubicBezTo>
                    <a:pt x="881" y="25"/>
                    <a:pt x="875" y="19"/>
                    <a:pt x="875" y="12"/>
                  </a:cubicBezTo>
                  <a:cubicBezTo>
                    <a:pt x="875" y="6"/>
                    <a:pt x="881" y="0"/>
                    <a:pt x="887" y="0"/>
                  </a:cubicBezTo>
                  <a:close/>
                  <a:moveTo>
                    <a:pt x="1062" y="0"/>
                  </a:moveTo>
                  <a:lnTo>
                    <a:pt x="1137" y="0"/>
                  </a:lnTo>
                  <a:cubicBezTo>
                    <a:pt x="1144" y="0"/>
                    <a:pt x="1150" y="6"/>
                    <a:pt x="1150" y="12"/>
                  </a:cubicBezTo>
                  <a:cubicBezTo>
                    <a:pt x="1150" y="19"/>
                    <a:pt x="1144" y="25"/>
                    <a:pt x="1137" y="25"/>
                  </a:cubicBezTo>
                  <a:lnTo>
                    <a:pt x="1062" y="25"/>
                  </a:lnTo>
                  <a:cubicBezTo>
                    <a:pt x="1056" y="25"/>
                    <a:pt x="1050" y="19"/>
                    <a:pt x="1050" y="12"/>
                  </a:cubicBezTo>
                  <a:cubicBezTo>
                    <a:pt x="1050" y="6"/>
                    <a:pt x="1056" y="0"/>
                    <a:pt x="1062" y="0"/>
                  </a:cubicBezTo>
                  <a:close/>
                  <a:moveTo>
                    <a:pt x="1237" y="0"/>
                  </a:moveTo>
                  <a:lnTo>
                    <a:pt x="1312" y="0"/>
                  </a:lnTo>
                  <a:cubicBezTo>
                    <a:pt x="1319" y="0"/>
                    <a:pt x="1325" y="6"/>
                    <a:pt x="1325" y="12"/>
                  </a:cubicBezTo>
                  <a:cubicBezTo>
                    <a:pt x="1325" y="19"/>
                    <a:pt x="1319" y="25"/>
                    <a:pt x="1312" y="25"/>
                  </a:cubicBezTo>
                  <a:lnTo>
                    <a:pt x="1237" y="25"/>
                  </a:lnTo>
                  <a:cubicBezTo>
                    <a:pt x="1231" y="25"/>
                    <a:pt x="1225" y="19"/>
                    <a:pt x="1225" y="12"/>
                  </a:cubicBezTo>
                  <a:cubicBezTo>
                    <a:pt x="1225" y="6"/>
                    <a:pt x="1231" y="0"/>
                    <a:pt x="1237" y="0"/>
                  </a:cubicBezTo>
                  <a:close/>
                  <a:moveTo>
                    <a:pt x="1412" y="0"/>
                  </a:moveTo>
                  <a:lnTo>
                    <a:pt x="1487" y="0"/>
                  </a:lnTo>
                  <a:cubicBezTo>
                    <a:pt x="1494" y="0"/>
                    <a:pt x="1500" y="6"/>
                    <a:pt x="1500" y="12"/>
                  </a:cubicBezTo>
                  <a:cubicBezTo>
                    <a:pt x="1500" y="19"/>
                    <a:pt x="1494" y="25"/>
                    <a:pt x="1487" y="25"/>
                  </a:cubicBezTo>
                  <a:lnTo>
                    <a:pt x="1412" y="25"/>
                  </a:lnTo>
                  <a:cubicBezTo>
                    <a:pt x="1406" y="25"/>
                    <a:pt x="1400" y="19"/>
                    <a:pt x="1400" y="12"/>
                  </a:cubicBezTo>
                  <a:cubicBezTo>
                    <a:pt x="1400" y="6"/>
                    <a:pt x="1406" y="0"/>
                    <a:pt x="1412" y="0"/>
                  </a:cubicBezTo>
                  <a:close/>
                  <a:moveTo>
                    <a:pt x="1587" y="0"/>
                  </a:moveTo>
                  <a:lnTo>
                    <a:pt x="1662" y="0"/>
                  </a:lnTo>
                  <a:cubicBezTo>
                    <a:pt x="1669" y="0"/>
                    <a:pt x="1675" y="6"/>
                    <a:pt x="1675" y="12"/>
                  </a:cubicBezTo>
                  <a:cubicBezTo>
                    <a:pt x="1675" y="19"/>
                    <a:pt x="1669" y="25"/>
                    <a:pt x="1662" y="25"/>
                  </a:cubicBezTo>
                  <a:lnTo>
                    <a:pt x="1587" y="25"/>
                  </a:lnTo>
                  <a:cubicBezTo>
                    <a:pt x="1581" y="25"/>
                    <a:pt x="1575" y="19"/>
                    <a:pt x="1575" y="12"/>
                  </a:cubicBezTo>
                  <a:cubicBezTo>
                    <a:pt x="1575" y="6"/>
                    <a:pt x="1581" y="0"/>
                    <a:pt x="1587" y="0"/>
                  </a:cubicBezTo>
                  <a:close/>
                  <a:moveTo>
                    <a:pt x="1762" y="0"/>
                  </a:moveTo>
                  <a:lnTo>
                    <a:pt x="1837" y="0"/>
                  </a:lnTo>
                  <a:cubicBezTo>
                    <a:pt x="1844" y="0"/>
                    <a:pt x="1850" y="6"/>
                    <a:pt x="1850" y="12"/>
                  </a:cubicBezTo>
                  <a:cubicBezTo>
                    <a:pt x="1850" y="19"/>
                    <a:pt x="1844" y="25"/>
                    <a:pt x="1837" y="25"/>
                  </a:cubicBezTo>
                  <a:lnTo>
                    <a:pt x="1762" y="25"/>
                  </a:lnTo>
                  <a:cubicBezTo>
                    <a:pt x="1756" y="25"/>
                    <a:pt x="1750" y="19"/>
                    <a:pt x="1750" y="12"/>
                  </a:cubicBezTo>
                  <a:cubicBezTo>
                    <a:pt x="1750" y="6"/>
                    <a:pt x="1756" y="0"/>
                    <a:pt x="1762" y="0"/>
                  </a:cubicBezTo>
                  <a:close/>
                  <a:moveTo>
                    <a:pt x="1937" y="0"/>
                  </a:moveTo>
                  <a:lnTo>
                    <a:pt x="2012" y="0"/>
                  </a:lnTo>
                  <a:cubicBezTo>
                    <a:pt x="2019" y="0"/>
                    <a:pt x="2025" y="6"/>
                    <a:pt x="2025" y="12"/>
                  </a:cubicBezTo>
                  <a:cubicBezTo>
                    <a:pt x="2025" y="19"/>
                    <a:pt x="2019" y="25"/>
                    <a:pt x="2012" y="25"/>
                  </a:cubicBezTo>
                  <a:lnTo>
                    <a:pt x="1937" y="25"/>
                  </a:lnTo>
                  <a:cubicBezTo>
                    <a:pt x="1931" y="25"/>
                    <a:pt x="1925" y="19"/>
                    <a:pt x="1925" y="12"/>
                  </a:cubicBezTo>
                  <a:cubicBezTo>
                    <a:pt x="1925" y="6"/>
                    <a:pt x="1931" y="0"/>
                    <a:pt x="1937" y="0"/>
                  </a:cubicBezTo>
                  <a:close/>
                  <a:moveTo>
                    <a:pt x="2112" y="0"/>
                  </a:moveTo>
                  <a:lnTo>
                    <a:pt x="2187" y="0"/>
                  </a:lnTo>
                  <a:cubicBezTo>
                    <a:pt x="2194" y="0"/>
                    <a:pt x="2200" y="6"/>
                    <a:pt x="2200" y="12"/>
                  </a:cubicBezTo>
                  <a:cubicBezTo>
                    <a:pt x="2200" y="19"/>
                    <a:pt x="2194" y="25"/>
                    <a:pt x="2187" y="25"/>
                  </a:cubicBezTo>
                  <a:lnTo>
                    <a:pt x="2112" y="25"/>
                  </a:lnTo>
                  <a:cubicBezTo>
                    <a:pt x="2106" y="25"/>
                    <a:pt x="2100" y="19"/>
                    <a:pt x="2100" y="12"/>
                  </a:cubicBezTo>
                  <a:cubicBezTo>
                    <a:pt x="2100" y="6"/>
                    <a:pt x="2106" y="0"/>
                    <a:pt x="2112" y="0"/>
                  </a:cubicBezTo>
                  <a:close/>
                  <a:moveTo>
                    <a:pt x="2287" y="0"/>
                  </a:moveTo>
                  <a:lnTo>
                    <a:pt x="2362" y="0"/>
                  </a:lnTo>
                  <a:cubicBezTo>
                    <a:pt x="2369" y="0"/>
                    <a:pt x="2375" y="6"/>
                    <a:pt x="2375" y="12"/>
                  </a:cubicBezTo>
                  <a:cubicBezTo>
                    <a:pt x="2375" y="19"/>
                    <a:pt x="2369" y="25"/>
                    <a:pt x="2362" y="25"/>
                  </a:cubicBezTo>
                  <a:lnTo>
                    <a:pt x="2287" y="25"/>
                  </a:lnTo>
                  <a:cubicBezTo>
                    <a:pt x="2281" y="25"/>
                    <a:pt x="2275" y="19"/>
                    <a:pt x="2275" y="12"/>
                  </a:cubicBezTo>
                  <a:cubicBezTo>
                    <a:pt x="2275" y="6"/>
                    <a:pt x="2281" y="0"/>
                    <a:pt x="2287" y="0"/>
                  </a:cubicBezTo>
                  <a:close/>
                  <a:moveTo>
                    <a:pt x="2462" y="0"/>
                  </a:moveTo>
                  <a:lnTo>
                    <a:pt x="2537" y="0"/>
                  </a:lnTo>
                  <a:cubicBezTo>
                    <a:pt x="2544" y="0"/>
                    <a:pt x="2550" y="6"/>
                    <a:pt x="2550" y="12"/>
                  </a:cubicBezTo>
                  <a:cubicBezTo>
                    <a:pt x="2550" y="19"/>
                    <a:pt x="2544" y="25"/>
                    <a:pt x="2537" y="25"/>
                  </a:cubicBezTo>
                  <a:lnTo>
                    <a:pt x="2462" y="25"/>
                  </a:lnTo>
                  <a:cubicBezTo>
                    <a:pt x="2456" y="25"/>
                    <a:pt x="2450" y="19"/>
                    <a:pt x="2450" y="12"/>
                  </a:cubicBezTo>
                  <a:cubicBezTo>
                    <a:pt x="2450" y="6"/>
                    <a:pt x="2456" y="0"/>
                    <a:pt x="2462" y="0"/>
                  </a:cubicBezTo>
                  <a:close/>
                  <a:moveTo>
                    <a:pt x="2637" y="0"/>
                  </a:moveTo>
                  <a:lnTo>
                    <a:pt x="2712" y="0"/>
                  </a:lnTo>
                  <a:cubicBezTo>
                    <a:pt x="2719" y="0"/>
                    <a:pt x="2725" y="6"/>
                    <a:pt x="2725" y="12"/>
                  </a:cubicBezTo>
                  <a:cubicBezTo>
                    <a:pt x="2725" y="19"/>
                    <a:pt x="2719" y="25"/>
                    <a:pt x="2712" y="25"/>
                  </a:cubicBezTo>
                  <a:lnTo>
                    <a:pt x="2637" y="25"/>
                  </a:lnTo>
                  <a:cubicBezTo>
                    <a:pt x="2631" y="25"/>
                    <a:pt x="2625" y="19"/>
                    <a:pt x="2625" y="12"/>
                  </a:cubicBezTo>
                  <a:cubicBezTo>
                    <a:pt x="2625" y="6"/>
                    <a:pt x="2631" y="0"/>
                    <a:pt x="2637" y="0"/>
                  </a:cubicBezTo>
                  <a:close/>
                  <a:moveTo>
                    <a:pt x="2812" y="0"/>
                  </a:moveTo>
                  <a:lnTo>
                    <a:pt x="2887" y="0"/>
                  </a:lnTo>
                  <a:cubicBezTo>
                    <a:pt x="2894" y="0"/>
                    <a:pt x="2900" y="6"/>
                    <a:pt x="2900" y="12"/>
                  </a:cubicBezTo>
                  <a:cubicBezTo>
                    <a:pt x="2900" y="19"/>
                    <a:pt x="2894" y="25"/>
                    <a:pt x="2887" y="25"/>
                  </a:cubicBezTo>
                  <a:lnTo>
                    <a:pt x="2812" y="25"/>
                  </a:lnTo>
                  <a:cubicBezTo>
                    <a:pt x="2806" y="25"/>
                    <a:pt x="2800" y="19"/>
                    <a:pt x="2800" y="12"/>
                  </a:cubicBezTo>
                  <a:cubicBezTo>
                    <a:pt x="2800" y="6"/>
                    <a:pt x="2806" y="0"/>
                    <a:pt x="2812" y="0"/>
                  </a:cubicBezTo>
                  <a:close/>
                  <a:moveTo>
                    <a:pt x="2987" y="0"/>
                  </a:moveTo>
                  <a:lnTo>
                    <a:pt x="3062" y="0"/>
                  </a:lnTo>
                  <a:cubicBezTo>
                    <a:pt x="3069" y="0"/>
                    <a:pt x="3075" y="6"/>
                    <a:pt x="3075" y="12"/>
                  </a:cubicBezTo>
                  <a:cubicBezTo>
                    <a:pt x="3075" y="19"/>
                    <a:pt x="3069" y="25"/>
                    <a:pt x="3062" y="25"/>
                  </a:cubicBezTo>
                  <a:lnTo>
                    <a:pt x="2987" y="25"/>
                  </a:lnTo>
                  <a:cubicBezTo>
                    <a:pt x="2981" y="25"/>
                    <a:pt x="2975" y="19"/>
                    <a:pt x="2975" y="12"/>
                  </a:cubicBezTo>
                  <a:cubicBezTo>
                    <a:pt x="2975" y="6"/>
                    <a:pt x="2981" y="0"/>
                    <a:pt x="2987" y="0"/>
                  </a:cubicBezTo>
                  <a:close/>
                  <a:moveTo>
                    <a:pt x="3162" y="0"/>
                  </a:moveTo>
                  <a:lnTo>
                    <a:pt x="3237" y="0"/>
                  </a:lnTo>
                  <a:cubicBezTo>
                    <a:pt x="3244" y="0"/>
                    <a:pt x="3250" y="6"/>
                    <a:pt x="3250" y="12"/>
                  </a:cubicBezTo>
                  <a:cubicBezTo>
                    <a:pt x="3250" y="19"/>
                    <a:pt x="3244" y="25"/>
                    <a:pt x="3237" y="25"/>
                  </a:cubicBezTo>
                  <a:lnTo>
                    <a:pt x="3162" y="25"/>
                  </a:lnTo>
                  <a:cubicBezTo>
                    <a:pt x="3156" y="25"/>
                    <a:pt x="3150" y="19"/>
                    <a:pt x="3150" y="12"/>
                  </a:cubicBezTo>
                  <a:cubicBezTo>
                    <a:pt x="3150" y="6"/>
                    <a:pt x="3156" y="0"/>
                    <a:pt x="3162" y="0"/>
                  </a:cubicBezTo>
                  <a:close/>
                  <a:moveTo>
                    <a:pt x="3337" y="0"/>
                  </a:moveTo>
                  <a:lnTo>
                    <a:pt x="3412" y="0"/>
                  </a:lnTo>
                  <a:cubicBezTo>
                    <a:pt x="3419" y="0"/>
                    <a:pt x="3425" y="6"/>
                    <a:pt x="3425" y="12"/>
                  </a:cubicBezTo>
                  <a:cubicBezTo>
                    <a:pt x="3425" y="19"/>
                    <a:pt x="3419" y="25"/>
                    <a:pt x="3412" y="25"/>
                  </a:cubicBezTo>
                  <a:lnTo>
                    <a:pt x="3337" y="25"/>
                  </a:lnTo>
                  <a:cubicBezTo>
                    <a:pt x="3331" y="25"/>
                    <a:pt x="3325" y="19"/>
                    <a:pt x="3325" y="12"/>
                  </a:cubicBezTo>
                  <a:cubicBezTo>
                    <a:pt x="3325" y="6"/>
                    <a:pt x="3331" y="0"/>
                    <a:pt x="3337" y="0"/>
                  </a:cubicBezTo>
                  <a:close/>
                  <a:moveTo>
                    <a:pt x="3512" y="0"/>
                  </a:moveTo>
                  <a:lnTo>
                    <a:pt x="3587" y="0"/>
                  </a:lnTo>
                  <a:cubicBezTo>
                    <a:pt x="3594" y="0"/>
                    <a:pt x="3600" y="6"/>
                    <a:pt x="3600" y="12"/>
                  </a:cubicBezTo>
                  <a:cubicBezTo>
                    <a:pt x="3600" y="19"/>
                    <a:pt x="3594" y="25"/>
                    <a:pt x="3587" y="25"/>
                  </a:cubicBezTo>
                  <a:lnTo>
                    <a:pt x="3512" y="25"/>
                  </a:lnTo>
                  <a:cubicBezTo>
                    <a:pt x="3506" y="25"/>
                    <a:pt x="3500" y="19"/>
                    <a:pt x="3500" y="12"/>
                  </a:cubicBezTo>
                  <a:cubicBezTo>
                    <a:pt x="3500" y="6"/>
                    <a:pt x="3506" y="0"/>
                    <a:pt x="3512" y="0"/>
                  </a:cubicBezTo>
                  <a:close/>
                  <a:moveTo>
                    <a:pt x="3687" y="0"/>
                  </a:moveTo>
                  <a:lnTo>
                    <a:pt x="3762" y="0"/>
                  </a:lnTo>
                  <a:cubicBezTo>
                    <a:pt x="3769" y="0"/>
                    <a:pt x="3775" y="6"/>
                    <a:pt x="3775" y="12"/>
                  </a:cubicBezTo>
                  <a:cubicBezTo>
                    <a:pt x="3775" y="19"/>
                    <a:pt x="3769" y="25"/>
                    <a:pt x="3762" y="25"/>
                  </a:cubicBezTo>
                  <a:lnTo>
                    <a:pt x="3687" y="25"/>
                  </a:lnTo>
                  <a:cubicBezTo>
                    <a:pt x="3681" y="25"/>
                    <a:pt x="3675" y="19"/>
                    <a:pt x="3675" y="12"/>
                  </a:cubicBezTo>
                  <a:cubicBezTo>
                    <a:pt x="3675" y="6"/>
                    <a:pt x="3681" y="0"/>
                    <a:pt x="3687" y="0"/>
                  </a:cubicBezTo>
                  <a:close/>
                  <a:moveTo>
                    <a:pt x="3862" y="0"/>
                  </a:moveTo>
                  <a:lnTo>
                    <a:pt x="3937" y="0"/>
                  </a:lnTo>
                  <a:cubicBezTo>
                    <a:pt x="3944" y="0"/>
                    <a:pt x="3950" y="6"/>
                    <a:pt x="3950" y="12"/>
                  </a:cubicBezTo>
                  <a:cubicBezTo>
                    <a:pt x="3950" y="19"/>
                    <a:pt x="3944" y="25"/>
                    <a:pt x="3937" y="25"/>
                  </a:cubicBezTo>
                  <a:lnTo>
                    <a:pt x="3862" y="25"/>
                  </a:lnTo>
                  <a:cubicBezTo>
                    <a:pt x="3856" y="25"/>
                    <a:pt x="3850" y="19"/>
                    <a:pt x="3850" y="12"/>
                  </a:cubicBezTo>
                  <a:cubicBezTo>
                    <a:pt x="3850" y="6"/>
                    <a:pt x="3856" y="0"/>
                    <a:pt x="3862" y="0"/>
                  </a:cubicBezTo>
                  <a:close/>
                  <a:moveTo>
                    <a:pt x="4037" y="0"/>
                  </a:moveTo>
                  <a:lnTo>
                    <a:pt x="4112" y="0"/>
                  </a:lnTo>
                  <a:cubicBezTo>
                    <a:pt x="4119" y="0"/>
                    <a:pt x="4125" y="6"/>
                    <a:pt x="4125" y="12"/>
                  </a:cubicBezTo>
                  <a:cubicBezTo>
                    <a:pt x="4125" y="19"/>
                    <a:pt x="4119" y="25"/>
                    <a:pt x="4112" y="25"/>
                  </a:cubicBezTo>
                  <a:lnTo>
                    <a:pt x="4037" y="25"/>
                  </a:lnTo>
                  <a:cubicBezTo>
                    <a:pt x="4031" y="25"/>
                    <a:pt x="4025" y="19"/>
                    <a:pt x="4025" y="12"/>
                  </a:cubicBezTo>
                  <a:cubicBezTo>
                    <a:pt x="4025" y="6"/>
                    <a:pt x="4031" y="0"/>
                    <a:pt x="4037" y="0"/>
                  </a:cubicBezTo>
                  <a:close/>
                  <a:moveTo>
                    <a:pt x="4212" y="0"/>
                  </a:moveTo>
                  <a:lnTo>
                    <a:pt x="4287" y="0"/>
                  </a:lnTo>
                  <a:cubicBezTo>
                    <a:pt x="4294" y="0"/>
                    <a:pt x="4300" y="6"/>
                    <a:pt x="4300" y="12"/>
                  </a:cubicBezTo>
                  <a:cubicBezTo>
                    <a:pt x="4300" y="19"/>
                    <a:pt x="4294" y="25"/>
                    <a:pt x="4287" y="25"/>
                  </a:cubicBezTo>
                  <a:lnTo>
                    <a:pt x="4212" y="25"/>
                  </a:lnTo>
                  <a:cubicBezTo>
                    <a:pt x="4206" y="25"/>
                    <a:pt x="4200" y="19"/>
                    <a:pt x="4200" y="12"/>
                  </a:cubicBezTo>
                  <a:cubicBezTo>
                    <a:pt x="4200" y="6"/>
                    <a:pt x="4206" y="0"/>
                    <a:pt x="4212" y="0"/>
                  </a:cubicBezTo>
                  <a:close/>
                  <a:moveTo>
                    <a:pt x="4387" y="0"/>
                  </a:moveTo>
                  <a:lnTo>
                    <a:pt x="4462" y="0"/>
                  </a:lnTo>
                  <a:cubicBezTo>
                    <a:pt x="4469" y="0"/>
                    <a:pt x="4475" y="6"/>
                    <a:pt x="4475" y="12"/>
                  </a:cubicBezTo>
                  <a:cubicBezTo>
                    <a:pt x="4475" y="19"/>
                    <a:pt x="4469" y="25"/>
                    <a:pt x="4462" y="25"/>
                  </a:cubicBezTo>
                  <a:lnTo>
                    <a:pt x="4387" y="25"/>
                  </a:lnTo>
                  <a:cubicBezTo>
                    <a:pt x="4381" y="25"/>
                    <a:pt x="4375" y="19"/>
                    <a:pt x="4375" y="12"/>
                  </a:cubicBezTo>
                  <a:cubicBezTo>
                    <a:pt x="4375" y="6"/>
                    <a:pt x="4381" y="0"/>
                    <a:pt x="4387" y="0"/>
                  </a:cubicBezTo>
                  <a:close/>
                  <a:moveTo>
                    <a:pt x="4562" y="0"/>
                  </a:moveTo>
                  <a:lnTo>
                    <a:pt x="4637" y="0"/>
                  </a:lnTo>
                  <a:cubicBezTo>
                    <a:pt x="4644" y="0"/>
                    <a:pt x="4650" y="6"/>
                    <a:pt x="4650" y="12"/>
                  </a:cubicBezTo>
                  <a:cubicBezTo>
                    <a:pt x="4650" y="19"/>
                    <a:pt x="4644" y="25"/>
                    <a:pt x="4637" y="25"/>
                  </a:cubicBezTo>
                  <a:lnTo>
                    <a:pt x="4562" y="25"/>
                  </a:lnTo>
                  <a:cubicBezTo>
                    <a:pt x="4556" y="25"/>
                    <a:pt x="4550" y="19"/>
                    <a:pt x="4550" y="12"/>
                  </a:cubicBezTo>
                  <a:cubicBezTo>
                    <a:pt x="4550" y="6"/>
                    <a:pt x="4556" y="0"/>
                    <a:pt x="4562" y="0"/>
                  </a:cubicBezTo>
                  <a:close/>
                  <a:moveTo>
                    <a:pt x="4737" y="0"/>
                  </a:moveTo>
                  <a:lnTo>
                    <a:pt x="4812" y="0"/>
                  </a:lnTo>
                  <a:cubicBezTo>
                    <a:pt x="4819" y="0"/>
                    <a:pt x="4825" y="6"/>
                    <a:pt x="4825" y="12"/>
                  </a:cubicBezTo>
                  <a:cubicBezTo>
                    <a:pt x="4825" y="19"/>
                    <a:pt x="4819" y="25"/>
                    <a:pt x="4812" y="25"/>
                  </a:cubicBezTo>
                  <a:lnTo>
                    <a:pt x="4737" y="25"/>
                  </a:lnTo>
                  <a:cubicBezTo>
                    <a:pt x="4731" y="25"/>
                    <a:pt x="4725" y="19"/>
                    <a:pt x="4725" y="12"/>
                  </a:cubicBezTo>
                  <a:cubicBezTo>
                    <a:pt x="4725" y="6"/>
                    <a:pt x="4731" y="0"/>
                    <a:pt x="4737" y="0"/>
                  </a:cubicBezTo>
                  <a:close/>
                  <a:moveTo>
                    <a:pt x="4912" y="0"/>
                  </a:moveTo>
                  <a:lnTo>
                    <a:pt x="4987" y="0"/>
                  </a:lnTo>
                  <a:cubicBezTo>
                    <a:pt x="4994" y="0"/>
                    <a:pt x="5000" y="6"/>
                    <a:pt x="5000" y="12"/>
                  </a:cubicBezTo>
                  <a:cubicBezTo>
                    <a:pt x="5000" y="19"/>
                    <a:pt x="4994" y="25"/>
                    <a:pt x="4987" y="25"/>
                  </a:cubicBezTo>
                  <a:lnTo>
                    <a:pt x="4912" y="25"/>
                  </a:lnTo>
                  <a:cubicBezTo>
                    <a:pt x="4906" y="25"/>
                    <a:pt x="4900" y="19"/>
                    <a:pt x="4900" y="12"/>
                  </a:cubicBezTo>
                  <a:cubicBezTo>
                    <a:pt x="4900" y="6"/>
                    <a:pt x="4906" y="0"/>
                    <a:pt x="4912" y="0"/>
                  </a:cubicBezTo>
                  <a:close/>
                  <a:moveTo>
                    <a:pt x="5087" y="0"/>
                  </a:moveTo>
                  <a:lnTo>
                    <a:pt x="5162" y="0"/>
                  </a:lnTo>
                  <a:cubicBezTo>
                    <a:pt x="5169" y="0"/>
                    <a:pt x="5175" y="6"/>
                    <a:pt x="5175" y="12"/>
                  </a:cubicBezTo>
                  <a:cubicBezTo>
                    <a:pt x="5175" y="19"/>
                    <a:pt x="5169" y="25"/>
                    <a:pt x="5162" y="25"/>
                  </a:cubicBezTo>
                  <a:lnTo>
                    <a:pt x="5087" y="25"/>
                  </a:lnTo>
                  <a:cubicBezTo>
                    <a:pt x="5081" y="25"/>
                    <a:pt x="5075" y="19"/>
                    <a:pt x="5075" y="12"/>
                  </a:cubicBezTo>
                  <a:cubicBezTo>
                    <a:pt x="5075" y="6"/>
                    <a:pt x="5081" y="0"/>
                    <a:pt x="5087" y="0"/>
                  </a:cubicBezTo>
                  <a:close/>
                  <a:moveTo>
                    <a:pt x="5262" y="0"/>
                  </a:moveTo>
                  <a:lnTo>
                    <a:pt x="5337" y="0"/>
                  </a:lnTo>
                  <a:cubicBezTo>
                    <a:pt x="5344" y="0"/>
                    <a:pt x="5350" y="6"/>
                    <a:pt x="5350" y="12"/>
                  </a:cubicBezTo>
                  <a:cubicBezTo>
                    <a:pt x="5350" y="19"/>
                    <a:pt x="5344" y="25"/>
                    <a:pt x="5337" y="25"/>
                  </a:cubicBezTo>
                  <a:lnTo>
                    <a:pt x="5262" y="25"/>
                  </a:lnTo>
                  <a:cubicBezTo>
                    <a:pt x="5256" y="25"/>
                    <a:pt x="5250" y="19"/>
                    <a:pt x="5250" y="12"/>
                  </a:cubicBezTo>
                  <a:cubicBezTo>
                    <a:pt x="5250" y="6"/>
                    <a:pt x="5256" y="0"/>
                    <a:pt x="5262" y="0"/>
                  </a:cubicBezTo>
                  <a:close/>
                  <a:moveTo>
                    <a:pt x="5437" y="0"/>
                  </a:moveTo>
                  <a:lnTo>
                    <a:pt x="5512" y="0"/>
                  </a:lnTo>
                  <a:cubicBezTo>
                    <a:pt x="5519" y="0"/>
                    <a:pt x="5525" y="6"/>
                    <a:pt x="5525" y="12"/>
                  </a:cubicBezTo>
                  <a:cubicBezTo>
                    <a:pt x="5525" y="19"/>
                    <a:pt x="5519" y="25"/>
                    <a:pt x="5512" y="25"/>
                  </a:cubicBezTo>
                  <a:lnTo>
                    <a:pt x="5437" y="25"/>
                  </a:lnTo>
                  <a:cubicBezTo>
                    <a:pt x="5431" y="25"/>
                    <a:pt x="5425" y="19"/>
                    <a:pt x="5425" y="12"/>
                  </a:cubicBezTo>
                  <a:cubicBezTo>
                    <a:pt x="5425" y="6"/>
                    <a:pt x="5431" y="0"/>
                    <a:pt x="5437" y="0"/>
                  </a:cubicBezTo>
                  <a:close/>
                  <a:moveTo>
                    <a:pt x="5612" y="0"/>
                  </a:moveTo>
                  <a:lnTo>
                    <a:pt x="5687" y="0"/>
                  </a:lnTo>
                  <a:cubicBezTo>
                    <a:pt x="5694" y="0"/>
                    <a:pt x="5700" y="6"/>
                    <a:pt x="5700" y="12"/>
                  </a:cubicBezTo>
                  <a:cubicBezTo>
                    <a:pt x="5700" y="19"/>
                    <a:pt x="5694" y="25"/>
                    <a:pt x="5687" y="25"/>
                  </a:cubicBezTo>
                  <a:lnTo>
                    <a:pt x="5612" y="25"/>
                  </a:lnTo>
                  <a:cubicBezTo>
                    <a:pt x="5606" y="25"/>
                    <a:pt x="5600" y="19"/>
                    <a:pt x="5600" y="12"/>
                  </a:cubicBezTo>
                  <a:cubicBezTo>
                    <a:pt x="5600" y="6"/>
                    <a:pt x="5606" y="0"/>
                    <a:pt x="5612" y="0"/>
                  </a:cubicBezTo>
                  <a:close/>
                  <a:moveTo>
                    <a:pt x="5787" y="0"/>
                  </a:moveTo>
                  <a:lnTo>
                    <a:pt x="5862" y="0"/>
                  </a:lnTo>
                  <a:cubicBezTo>
                    <a:pt x="5869" y="0"/>
                    <a:pt x="5875" y="6"/>
                    <a:pt x="5875" y="12"/>
                  </a:cubicBezTo>
                  <a:cubicBezTo>
                    <a:pt x="5875" y="19"/>
                    <a:pt x="5869" y="25"/>
                    <a:pt x="5862" y="25"/>
                  </a:cubicBezTo>
                  <a:lnTo>
                    <a:pt x="5787" y="25"/>
                  </a:lnTo>
                  <a:cubicBezTo>
                    <a:pt x="5781" y="25"/>
                    <a:pt x="5775" y="19"/>
                    <a:pt x="5775" y="12"/>
                  </a:cubicBezTo>
                  <a:cubicBezTo>
                    <a:pt x="5775" y="6"/>
                    <a:pt x="5781" y="0"/>
                    <a:pt x="5787" y="0"/>
                  </a:cubicBezTo>
                  <a:close/>
                  <a:moveTo>
                    <a:pt x="5962" y="0"/>
                  </a:moveTo>
                  <a:lnTo>
                    <a:pt x="6037" y="0"/>
                  </a:lnTo>
                  <a:cubicBezTo>
                    <a:pt x="6044" y="0"/>
                    <a:pt x="6050" y="6"/>
                    <a:pt x="6050" y="12"/>
                  </a:cubicBezTo>
                  <a:cubicBezTo>
                    <a:pt x="6050" y="19"/>
                    <a:pt x="6044" y="25"/>
                    <a:pt x="6037" y="25"/>
                  </a:cubicBezTo>
                  <a:lnTo>
                    <a:pt x="5962" y="25"/>
                  </a:lnTo>
                  <a:cubicBezTo>
                    <a:pt x="5956" y="25"/>
                    <a:pt x="5950" y="19"/>
                    <a:pt x="5950" y="12"/>
                  </a:cubicBezTo>
                  <a:cubicBezTo>
                    <a:pt x="5950" y="6"/>
                    <a:pt x="5956" y="0"/>
                    <a:pt x="5962" y="0"/>
                  </a:cubicBezTo>
                  <a:close/>
                  <a:moveTo>
                    <a:pt x="6137" y="0"/>
                  </a:moveTo>
                  <a:lnTo>
                    <a:pt x="6212" y="0"/>
                  </a:lnTo>
                  <a:cubicBezTo>
                    <a:pt x="6219" y="0"/>
                    <a:pt x="6225" y="6"/>
                    <a:pt x="6225" y="12"/>
                  </a:cubicBezTo>
                  <a:cubicBezTo>
                    <a:pt x="6225" y="19"/>
                    <a:pt x="6219" y="25"/>
                    <a:pt x="6212" y="25"/>
                  </a:cubicBezTo>
                  <a:lnTo>
                    <a:pt x="6137" y="25"/>
                  </a:lnTo>
                  <a:cubicBezTo>
                    <a:pt x="6131" y="25"/>
                    <a:pt x="6125" y="19"/>
                    <a:pt x="6125" y="12"/>
                  </a:cubicBezTo>
                  <a:cubicBezTo>
                    <a:pt x="6125" y="6"/>
                    <a:pt x="6131" y="0"/>
                    <a:pt x="6137" y="0"/>
                  </a:cubicBezTo>
                  <a:close/>
                  <a:moveTo>
                    <a:pt x="6312" y="0"/>
                  </a:moveTo>
                  <a:lnTo>
                    <a:pt x="6387" y="0"/>
                  </a:lnTo>
                  <a:cubicBezTo>
                    <a:pt x="6394" y="0"/>
                    <a:pt x="6400" y="6"/>
                    <a:pt x="6400" y="12"/>
                  </a:cubicBezTo>
                  <a:cubicBezTo>
                    <a:pt x="6400" y="19"/>
                    <a:pt x="6394" y="25"/>
                    <a:pt x="6387" y="25"/>
                  </a:cubicBezTo>
                  <a:lnTo>
                    <a:pt x="6312" y="25"/>
                  </a:lnTo>
                  <a:cubicBezTo>
                    <a:pt x="6306" y="25"/>
                    <a:pt x="6300" y="19"/>
                    <a:pt x="6300" y="12"/>
                  </a:cubicBezTo>
                  <a:cubicBezTo>
                    <a:pt x="6300" y="6"/>
                    <a:pt x="6306" y="0"/>
                    <a:pt x="6312" y="0"/>
                  </a:cubicBezTo>
                  <a:close/>
                  <a:moveTo>
                    <a:pt x="6487" y="0"/>
                  </a:moveTo>
                  <a:lnTo>
                    <a:pt x="6562" y="0"/>
                  </a:lnTo>
                  <a:cubicBezTo>
                    <a:pt x="6569" y="0"/>
                    <a:pt x="6575" y="6"/>
                    <a:pt x="6575" y="12"/>
                  </a:cubicBezTo>
                  <a:cubicBezTo>
                    <a:pt x="6575" y="19"/>
                    <a:pt x="6569" y="25"/>
                    <a:pt x="6562" y="25"/>
                  </a:cubicBezTo>
                  <a:lnTo>
                    <a:pt x="6487" y="25"/>
                  </a:lnTo>
                  <a:cubicBezTo>
                    <a:pt x="6481" y="25"/>
                    <a:pt x="6475" y="19"/>
                    <a:pt x="6475" y="12"/>
                  </a:cubicBezTo>
                  <a:cubicBezTo>
                    <a:pt x="6475" y="6"/>
                    <a:pt x="6481" y="0"/>
                    <a:pt x="6487" y="0"/>
                  </a:cubicBezTo>
                  <a:close/>
                  <a:moveTo>
                    <a:pt x="6662" y="0"/>
                  </a:moveTo>
                  <a:lnTo>
                    <a:pt x="6737" y="0"/>
                  </a:lnTo>
                  <a:cubicBezTo>
                    <a:pt x="6744" y="0"/>
                    <a:pt x="6750" y="6"/>
                    <a:pt x="6750" y="12"/>
                  </a:cubicBezTo>
                  <a:cubicBezTo>
                    <a:pt x="6750" y="19"/>
                    <a:pt x="6744" y="25"/>
                    <a:pt x="6737" y="25"/>
                  </a:cubicBezTo>
                  <a:lnTo>
                    <a:pt x="6662" y="25"/>
                  </a:lnTo>
                  <a:cubicBezTo>
                    <a:pt x="6656" y="25"/>
                    <a:pt x="6650" y="19"/>
                    <a:pt x="6650" y="12"/>
                  </a:cubicBezTo>
                  <a:cubicBezTo>
                    <a:pt x="6650" y="6"/>
                    <a:pt x="6656" y="0"/>
                    <a:pt x="6662" y="0"/>
                  </a:cubicBezTo>
                  <a:close/>
                  <a:moveTo>
                    <a:pt x="6837" y="0"/>
                  </a:moveTo>
                  <a:lnTo>
                    <a:pt x="6912" y="0"/>
                  </a:lnTo>
                  <a:cubicBezTo>
                    <a:pt x="6919" y="0"/>
                    <a:pt x="6925" y="6"/>
                    <a:pt x="6925" y="12"/>
                  </a:cubicBezTo>
                  <a:cubicBezTo>
                    <a:pt x="6925" y="19"/>
                    <a:pt x="6919" y="25"/>
                    <a:pt x="6912" y="25"/>
                  </a:cubicBezTo>
                  <a:lnTo>
                    <a:pt x="6837" y="25"/>
                  </a:lnTo>
                  <a:cubicBezTo>
                    <a:pt x="6831" y="25"/>
                    <a:pt x="6825" y="19"/>
                    <a:pt x="6825" y="12"/>
                  </a:cubicBezTo>
                  <a:cubicBezTo>
                    <a:pt x="6825" y="6"/>
                    <a:pt x="6831" y="0"/>
                    <a:pt x="6837" y="0"/>
                  </a:cubicBezTo>
                  <a:close/>
                  <a:moveTo>
                    <a:pt x="7012" y="0"/>
                  </a:moveTo>
                  <a:lnTo>
                    <a:pt x="7087" y="0"/>
                  </a:lnTo>
                  <a:cubicBezTo>
                    <a:pt x="7094" y="0"/>
                    <a:pt x="7100" y="6"/>
                    <a:pt x="7100" y="12"/>
                  </a:cubicBezTo>
                  <a:cubicBezTo>
                    <a:pt x="7100" y="19"/>
                    <a:pt x="7094" y="25"/>
                    <a:pt x="7087" y="25"/>
                  </a:cubicBezTo>
                  <a:lnTo>
                    <a:pt x="7012" y="25"/>
                  </a:lnTo>
                  <a:cubicBezTo>
                    <a:pt x="7006" y="25"/>
                    <a:pt x="7000" y="19"/>
                    <a:pt x="7000" y="12"/>
                  </a:cubicBezTo>
                  <a:cubicBezTo>
                    <a:pt x="7000" y="6"/>
                    <a:pt x="7006" y="0"/>
                    <a:pt x="7012" y="0"/>
                  </a:cubicBezTo>
                  <a:close/>
                  <a:moveTo>
                    <a:pt x="7187" y="0"/>
                  </a:moveTo>
                  <a:lnTo>
                    <a:pt x="7262" y="0"/>
                  </a:lnTo>
                  <a:cubicBezTo>
                    <a:pt x="7269" y="0"/>
                    <a:pt x="7275" y="6"/>
                    <a:pt x="7275" y="12"/>
                  </a:cubicBezTo>
                  <a:cubicBezTo>
                    <a:pt x="7275" y="19"/>
                    <a:pt x="7269" y="25"/>
                    <a:pt x="7262" y="25"/>
                  </a:cubicBezTo>
                  <a:lnTo>
                    <a:pt x="7187" y="25"/>
                  </a:lnTo>
                  <a:cubicBezTo>
                    <a:pt x="7181" y="25"/>
                    <a:pt x="7175" y="19"/>
                    <a:pt x="7175" y="12"/>
                  </a:cubicBezTo>
                  <a:cubicBezTo>
                    <a:pt x="7175" y="6"/>
                    <a:pt x="7181" y="0"/>
                    <a:pt x="7187" y="0"/>
                  </a:cubicBezTo>
                  <a:close/>
                  <a:moveTo>
                    <a:pt x="7362" y="0"/>
                  </a:moveTo>
                  <a:lnTo>
                    <a:pt x="7437" y="0"/>
                  </a:lnTo>
                  <a:cubicBezTo>
                    <a:pt x="7444" y="0"/>
                    <a:pt x="7450" y="6"/>
                    <a:pt x="7450" y="12"/>
                  </a:cubicBezTo>
                  <a:cubicBezTo>
                    <a:pt x="7450" y="19"/>
                    <a:pt x="7444" y="25"/>
                    <a:pt x="7437" y="25"/>
                  </a:cubicBezTo>
                  <a:lnTo>
                    <a:pt x="7362" y="25"/>
                  </a:lnTo>
                  <a:cubicBezTo>
                    <a:pt x="7356" y="25"/>
                    <a:pt x="7350" y="19"/>
                    <a:pt x="7350" y="12"/>
                  </a:cubicBezTo>
                  <a:cubicBezTo>
                    <a:pt x="7350" y="6"/>
                    <a:pt x="7356" y="0"/>
                    <a:pt x="7362" y="0"/>
                  </a:cubicBezTo>
                  <a:close/>
                  <a:moveTo>
                    <a:pt x="7537" y="0"/>
                  </a:moveTo>
                  <a:lnTo>
                    <a:pt x="7612" y="0"/>
                  </a:lnTo>
                  <a:cubicBezTo>
                    <a:pt x="7619" y="0"/>
                    <a:pt x="7625" y="6"/>
                    <a:pt x="7625" y="12"/>
                  </a:cubicBezTo>
                  <a:cubicBezTo>
                    <a:pt x="7625" y="19"/>
                    <a:pt x="7619" y="25"/>
                    <a:pt x="7612" y="25"/>
                  </a:cubicBezTo>
                  <a:lnTo>
                    <a:pt x="7537" y="25"/>
                  </a:lnTo>
                  <a:cubicBezTo>
                    <a:pt x="7531" y="25"/>
                    <a:pt x="7525" y="19"/>
                    <a:pt x="7525" y="12"/>
                  </a:cubicBezTo>
                  <a:cubicBezTo>
                    <a:pt x="7525" y="6"/>
                    <a:pt x="7531" y="0"/>
                    <a:pt x="7537" y="0"/>
                  </a:cubicBezTo>
                  <a:close/>
                  <a:moveTo>
                    <a:pt x="7712" y="0"/>
                  </a:moveTo>
                  <a:lnTo>
                    <a:pt x="7787" y="0"/>
                  </a:lnTo>
                  <a:cubicBezTo>
                    <a:pt x="7794" y="0"/>
                    <a:pt x="7800" y="6"/>
                    <a:pt x="7800" y="12"/>
                  </a:cubicBezTo>
                  <a:cubicBezTo>
                    <a:pt x="7800" y="19"/>
                    <a:pt x="7794" y="25"/>
                    <a:pt x="7787" y="25"/>
                  </a:cubicBezTo>
                  <a:lnTo>
                    <a:pt x="7712" y="25"/>
                  </a:lnTo>
                  <a:cubicBezTo>
                    <a:pt x="7706" y="25"/>
                    <a:pt x="7700" y="19"/>
                    <a:pt x="7700" y="12"/>
                  </a:cubicBezTo>
                  <a:cubicBezTo>
                    <a:pt x="7700" y="6"/>
                    <a:pt x="7706" y="0"/>
                    <a:pt x="7712" y="0"/>
                  </a:cubicBezTo>
                  <a:close/>
                  <a:moveTo>
                    <a:pt x="7887" y="0"/>
                  </a:moveTo>
                  <a:lnTo>
                    <a:pt x="7962" y="0"/>
                  </a:lnTo>
                  <a:cubicBezTo>
                    <a:pt x="7969" y="0"/>
                    <a:pt x="7975" y="6"/>
                    <a:pt x="7975" y="12"/>
                  </a:cubicBezTo>
                  <a:cubicBezTo>
                    <a:pt x="7975" y="19"/>
                    <a:pt x="7969" y="25"/>
                    <a:pt x="7962" y="25"/>
                  </a:cubicBezTo>
                  <a:lnTo>
                    <a:pt x="7887" y="25"/>
                  </a:lnTo>
                  <a:cubicBezTo>
                    <a:pt x="7881" y="25"/>
                    <a:pt x="7875" y="19"/>
                    <a:pt x="7875" y="12"/>
                  </a:cubicBezTo>
                  <a:cubicBezTo>
                    <a:pt x="7875" y="6"/>
                    <a:pt x="7881" y="0"/>
                    <a:pt x="7887" y="0"/>
                  </a:cubicBezTo>
                  <a:close/>
                  <a:moveTo>
                    <a:pt x="8062" y="0"/>
                  </a:moveTo>
                  <a:lnTo>
                    <a:pt x="8137" y="0"/>
                  </a:lnTo>
                  <a:cubicBezTo>
                    <a:pt x="8144" y="0"/>
                    <a:pt x="8150" y="6"/>
                    <a:pt x="8150" y="12"/>
                  </a:cubicBezTo>
                  <a:cubicBezTo>
                    <a:pt x="8150" y="19"/>
                    <a:pt x="8144" y="25"/>
                    <a:pt x="8137" y="25"/>
                  </a:cubicBezTo>
                  <a:lnTo>
                    <a:pt x="8062" y="25"/>
                  </a:lnTo>
                  <a:cubicBezTo>
                    <a:pt x="8056" y="25"/>
                    <a:pt x="8050" y="19"/>
                    <a:pt x="8050" y="12"/>
                  </a:cubicBezTo>
                  <a:cubicBezTo>
                    <a:pt x="8050" y="6"/>
                    <a:pt x="8056" y="0"/>
                    <a:pt x="8062" y="0"/>
                  </a:cubicBezTo>
                  <a:close/>
                  <a:moveTo>
                    <a:pt x="8237" y="0"/>
                  </a:moveTo>
                  <a:lnTo>
                    <a:pt x="8312" y="0"/>
                  </a:lnTo>
                  <a:cubicBezTo>
                    <a:pt x="8319" y="0"/>
                    <a:pt x="8325" y="6"/>
                    <a:pt x="8325" y="12"/>
                  </a:cubicBezTo>
                  <a:cubicBezTo>
                    <a:pt x="8325" y="19"/>
                    <a:pt x="8319" y="25"/>
                    <a:pt x="8312" y="25"/>
                  </a:cubicBezTo>
                  <a:lnTo>
                    <a:pt x="8237" y="25"/>
                  </a:lnTo>
                  <a:cubicBezTo>
                    <a:pt x="8231" y="25"/>
                    <a:pt x="8225" y="19"/>
                    <a:pt x="8225" y="12"/>
                  </a:cubicBezTo>
                  <a:cubicBezTo>
                    <a:pt x="8225" y="6"/>
                    <a:pt x="8231" y="0"/>
                    <a:pt x="8237" y="0"/>
                  </a:cubicBezTo>
                  <a:close/>
                  <a:moveTo>
                    <a:pt x="8412" y="0"/>
                  </a:moveTo>
                  <a:lnTo>
                    <a:pt x="8487" y="0"/>
                  </a:lnTo>
                  <a:cubicBezTo>
                    <a:pt x="8494" y="0"/>
                    <a:pt x="8500" y="6"/>
                    <a:pt x="8500" y="12"/>
                  </a:cubicBezTo>
                  <a:cubicBezTo>
                    <a:pt x="8500" y="19"/>
                    <a:pt x="8494" y="25"/>
                    <a:pt x="8487" y="25"/>
                  </a:cubicBezTo>
                  <a:lnTo>
                    <a:pt x="8412" y="25"/>
                  </a:lnTo>
                  <a:cubicBezTo>
                    <a:pt x="8406" y="25"/>
                    <a:pt x="8400" y="19"/>
                    <a:pt x="8400" y="12"/>
                  </a:cubicBezTo>
                  <a:cubicBezTo>
                    <a:pt x="8400" y="6"/>
                    <a:pt x="8406" y="0"/>
                    <a:pt x="8412" y="0"/>
                  </a:cubicBezTo>
                  <a:close/>
                  <a:moveTo>
                    <a:pt x="8587" y="0"/>
                  </a:moveTo>
                  <a:lnTo>
                    <a:pt x="8662" y="0"/>
                  </a:lnTo>
                  <a:cubicBezTo>
                    <a:pt x="8669" y="0"/>
                    <a:pt x="8675" y="6"/>
                    <a:pt x="8675" y="12"/>
                  </a:cubicBezTo>
                  <a:cubicBezTo>
                    <a:pt x="8675" y="19"/>
                    <a:pt x="8669" y="25"/>
                    <a:pt x="8662" y="25"/>
                  </a:cubicBezTo>
                  <a:lnTo>
                    <a:pt x="8587" y="25"/>
                  </a:lnTo>
                  <a:cubicBezTo>
                    <a:pt x="8581" y="25"/>
                    <a:pt x="8575" y="19"/>
                    <a:pt x="8575" y="12"/>
                  </a:cubicBezTo>
                  <a:cubicBezTo>
                    <a:pt x="8575" y="6"/>
                    <a:pt x="8581" y="0"/>
                    <a:pt x="8587" y="0"/>
                  </a:cubicBezTo>
                  <a:close/>
                  <a:moveTo>
                    <a:pt x="8762" y="0"/>
                  </a:moveTo>
                  <a:lnTo>
                    <a:pt x="8837" y="0"/>
                  </a:lnTo>
                  <a:cubicBezTo>
                    <a:pt x="8844" y="0"/>
                    <a:pt x="8850" y="6"/>
                    <a:pt x="8850" y="12"/>
                  </a:cubicBezTo>
                  <a:cubicBezTo>
                    <a:pt x="8850" y="19"/>
                    <a:pt x="8844" y="25"/>
                    <a:pt x="8837" y="25"/>
                  </a:cubicBezTo>
                  <a:lnTo>
                    <a:pt x="8762" y="25"/>
                  </a:lnTo>
                  <a:cubicBezTo>
                    <a:pt x="8756" y="25"/>
                    <a:pt x="8750" y="19"/>
                    <a:pt x="8750" y="12"/>
                  </a:cubicBezTo>
                  <a:cubicBezTo>
                    <a:pt x="8750" y="6"/>
                    <a:pt x="8756" y="0"/>
                    <a:pt x="8762" y="0"/>
                  </a:cubicBezTo>
                  <a:close/>
                  <a:moveTo>
                    <a:pt x="8937" y="0"/>
                  </a:moveTo>
                  <a:lnTo>
                    <a:pt x="9012" y="0"/>
                  </a:lnTo>
                  <a:cubicBezTo>
                    <a:pt x="9019" y="0"/>
                    <a:pt x="9025" y="6"/>
                    <a:pt x="9025" y="12"/>
                  </a:cubicBezTo>
                  <a:cubicBezTo>
                    <a:pt x="9025" y="19"/>
                    <a:pt x="9019" y="25"/>
                    <a:pt x="9012" y="25"/>
                  </a:cubicBezTo>
                  <a:lnTo>
                    <a:pt x="8937" y="25"/>
                  </a:lnTo>
                  <a:cubicBezTo>
                    <a:pt x="8931" y="25"/>
                    <a:pt x="8925" y="19"/>
                    <a:pt x="8925" y="12"/>
                  </a:cubicBezTo>
                  <a:cubicBezTo>
                    <a:pt x="8925" y="6"/>
                    <a:pt x="8931" y="0"/>
                    <a:pt x="8937" y="0"/>
                  </a:cubicBezTo>
                  <a:close/>
                  <a:moveTo>
                    <a:pt x="9112" y="0"/>
                  </a:moveTo>
                  <a:lnTo>
                    <a:pt x="9187" y="0"/>
                  </a:lnTo>
                  <a:cubicBezTo>
                    <a:pt x="9194" y="0"/>
                    <a:pt x="9200" y="6"/>
                    <a:pt x="9200" y="12"/>
                  </a:cubicBezTo>
                  <a:cubicBezTo>
                    <a:pt x="9200" y="19"/>
                    <a:pt x="9194" y="25"/>
                    <a:pt x="9187" y="25"/>
                  </a:cubicBezTo>
                  <a:lnTo>
                    <a:pt x="9112" y="25"/>
                  </a:lnTo>
                  <a:cubicBezTo>
                    <a:pt x="9106" y="25"/>
                    <a:pt x="9100" y="19"/>
                    <a:pt x="9100" y="12"/>
                  </a:cubicBezTo>
                  <a:cubicBezTo>
                    <a:pt x="9100" y="6"/>
                    <a:pt x="9106" y="0"/>
                    <a:pt x="9112" y="0"/>
                  </a:cubicBezTo>
                  <a:close/>
                  <a:moveTo>
                    <a:pt x="9287" y="0"/>
                  </a:moveTo>
                  <a:lnTo>
                    <a:pt x="9362" y="0"/>
                  </a:lnTo>
                  <a:cubicBezTo>
                    <a:pt x="9369" y="0"/>
                    <a:pt x="9375" y="6"/>
                    <a:pt x="9375" y="12"/>
                  </a:cubicBezTo>
                  <a:cubicBezTo>
                    <a:pt x="9375" y="19"/>
                    <a:pt x="9369" y="25"/>
                    <a:pt x="9362" y="25"/>
                  </a:cubicBezTo>
                  <a:lnTo>
                    <a:pt x="9287" y="25"/>
                  </a:lnTo>
                  <a:cubicBezTo>
                    <a:pt x="9281" y="25"/>
                    <a:pt x="9275" y="19"/>
                    <a:pt x="9275" y="12"/>
                  </a:cubicBezTo>
                  <a:cubicBezTo>
                    <a:pt x="9275" y="6"/>
                    <a:pt x="9281" y="0"/>
                    <a:pt x="9287" y="0"/>
                  </a:cubicBezTo>
                  <a:close/>
                  <a:moveTo>
                    <a:pt x="9462" y="0"/>
                  </a:moveTo>
                  <a:lnTo>
                    <a:pt x="9537" y="0"/>
                  </a:lnTo>
                  <a:cubicBezTo>
                    <a:pt x="9544" y="0"/>
                    <a:pt x="9550" y="6"/>
                    <a:pt x="9550" y="12"/>
                  </a:cubicBezTo>
                  <a:cubicBezTo>
                    <a:pt x="9550" y="19"/>
                    <a:pt x="9544" y="25"/>
                    <a:pt x="9537" y="25"/>
                  </a:cubicBezTo>
                  <a:lnTo>
                    <a:pt x="9462" y="25"/>
                  </a:lnTo>
                  <a:cubicBezTo>
                    <a:pt x="9456" y="25"/>
                    <a:pt x="9450" y="19"/>
                    <a:pt x="9450" y="12"/>
                  </a:cubicBezTo>
                  <a:cubicBezTo>
                    <a:pt x="9450" y="6"/>
                    <a:pt x="9456" y="0"/>
                    <a:pt x="9462" y="0"/>
                  </a:cubicBezTo>
                  <a:close/>
                  <a:moveTo>
                    <a:pt x="9637" y="0"/>
                  </a:moveTo>
                  <a:lnTo>
                    <a:pt x="9712" y="0"/>
                  </a:lnTo>
                  <a:cubicBezTo>
                    <a:pt x="9719" y="0"/>
                    <a:pt x="9725" y="6"/>
                    <a:pt x="9725" y="12"/>
                  </a:cubicBezTo>
                  <a:cubicBezTo>
                    <a:pt x="9725" y="19"/>
                    <a:pt x="9719" y="25"/>
                    <a:pt x="9712" y="25"/>
                  </a:cubicBezTo>
                  <a:lnTo>
                    <a:pt x="9637" y="25"/>
                  </a:lnTo>
                  <a:cubicBezTo>
                    <a:pt x="9631" y="25"/>
                    <a:pt x="9625" y="19"/>
                    <a:pt x="9625" y="12"/>
                  </a:cubicBezTo>
                  <a:cubicBezTo>
                    <a:pt x="9625" y="6"/>
                    <a:pt x="9631" y="0"/>
                    <a:pt x="9637" y="0"/>
                  </a:cubicBezTo>
                  <a:close/>
                  <a:moveTo>
                    <a:pt x="9812" y="0"/>
                  </a:moveTo>
                  <a:lnTo>
                    <a:pt x="9887" y="0"/>
                  </a:lnTo>
                  <a:cubicBezTo>
                    <a:pt x="9894" y="0"/>
                    <a:pt x="9900" y="6"/>
                    <a:pt x="9900" y="12"/>
                  </a:cubicBezTo>
                  <a:cubicBezTo>
                    <a:pt x="9900" y="19"/>
                    <a:pt x="9894" y="25"/>
                    <a:pt x="9887" y="25"/>
                  </a:cubicBezTo>
                  <a:lnTo>
                    <a:pt x="9812" y="25"/>
                  </a:lnTo>
                  <a:cubicBezTo>
                    <a:pt x="9806" y="25"/>
                    <a:pt x="9800" y="19"/>
                    <a:pt x="9800" y="12"/>
                  </a:cubicBezTo>
                  <a:cubicBezTo>
                    <a:pt x="9800" y="6"/>
                    <a:pt x="9806" y="0"/>
                    <a:pt x="9812" y="0"/>
                  </a:cubicBezTo>
                  <a:close/>
                  <a:moveTo>
                    <a:pt x="9987" y="0"/>
                  </a:moveTo>
                  <a:lnTo>
                    <a:pt x="10062" y="0"/>
                  </a:lnTo>
                  <a:cubicBezTo>
                    <a:pt x="10069" y="0"/>
                    <a:pt x="10075" y="6"/>
                    <a:pt x="10075" y="12"/>
                  </a:cubicBezTo>
                  <a:cubicBezTo>
                    <a:pt x="10075" y="19"/>
                    <a:pt x="10069" y="25"/>
                    <a:pt x="10062" y="25"/>
                  </a:cubicBezTo>
                  <a:lnTo>
                    <a:pt x="9987" y="25"/>
                  </a:lnTo>
                  <a:cubicBezTo>
                    <a:pt x="9981" y="25"/>
                    <a:pt x="9975" y="19"/>
                    <a:pt x="9975" y="12"/>
                  </a:cubicBezTo>
                  <a:cubicBezTo>
                    <a:pt x="9975" y="6"/>
                    <a:pt x="9981" y="0"/>
                    <a:pt x="9987" y="0"/>
                  </a:cubicBezTo>
                  <a:close/>
                  <a:moveTo>
                    <a:pt x="10162" y="0"/>
                  </a:moveTo>
                  <a:lnTo>
                    <a:pt x="10237" y="0"/>
                  </a:lnTo>
                  <a:cubicBezTo>
                    <a:pt x="10244" y="0"/>
                    <a:pt x="10250" y="6"/>
                    <a:pt x="10250" y="12"/>
                  </a:cubicBezTo>
                  <a:cubicBezTo>
                    <a:pt x="10250" y="19"/>
                    <a:pt x="10244" y="25"/>
                    <a:pt x="10237" y="25"/>
                  </a:cubicBezTo>
                  <a:lnTo>
                    <a:pt x="10162" y="25"/>
                  </a:lnTo>
                  <a:cubicBezTo>
                    <a:pt x="10156" y="25"/>
                    <a:pt x="10150" y="19"/>
                    <a:pt x="10150" y="12"/>
                  </a:cubicBezTo>
                  <a:cubicBezTo>
                    <a:pt x="10150" y="6"/>
                    <a:pt x="10156" y="0"/>
                    <a:pt x="10162" y="0"/>
                  </a:cubicBezTo>
                  <a:close/>
                  <a:moveTo>
                    <a:pt x="10337" y="0"/>
                  </a:moveTo>
                  <a:lnTo>
                    <a:pt x="10412" y="0"/>
                  </a:lnTo>
                  <a:cubicBezTo>
                    <a:pt x="10419" y="0"/>
                    <a:pt x="10425" y="6"/>
                    <a:pt x="10425" y="12"/>
                  </a:cubicBezTo>
                  <a:cubicBezTo>
                    <a:pt x="10425" y="19"/>
                    <a:pt x="10419" y="25"/>
                    <a:pt x="10412" y="25"/>
                  </a:cubicBezTo>
                  <a:lnTo>
                    <a:pt x="10337" y="25"/>
                  </a:lnTo>
                  <a:cubicBezTo>
                    <a:pt x="10331" y="25"/>
                    <a:pt x="10325" y="19"/>
                    <a:pt x="10325" y="12"/>
                  </a:cubicBezTo>
                  <a:cubicBezTo>
                    <a:pt x="10325" y="6"/>
                    <a:pt x="10331" y="0"/>
                    <a:pt x="10337" y="0"/>
                  </a:cubicBezTo>
                  <a:close/>
                  <a:moveTo>
                    <a:pt x="10512" y="0"/>
                  </a:moveTo>
                  <a:lnTo>
                    <a:pt x="10587" y="0"/>
                  </a:lnTo>
                  <a:cubicBezTo>
                    <a:pt x="10594" y="0"/>
                    <a:pt x="10600" y="6"/>
                    <a:pt x="10600" y="12"/>
                  </a:cubicBezTo>
                  <a:cubicBezTo>
                    <a:pt x="10600" y="19"/>
                    <a:pt x="10594" y="25"/>
                    <a:pt x="10587" y="25"/>
                  </a:cubicBezTo>
                  <a:lnTo>
                    <a:pt x="10512" y="25"/>
                  </a:lnTo>
                  <a:cubicBezTo>
                    <a:pt x="10506" y="25"/>
                    <a:pt x="10500" y="19"/>
                    <a:pt x="10500" y="12"/>
                  </a:cubicBezTo>
                  <a:cubicBezTo>
                    <a:pt x="10500" y="6"/>
                    <a:pt x="10506" y="0"/>
                    <a:pt x="10512" y="0"/>
                  </a:cubicBezTo>
                  <a:close/>
                  <a:moveTo>
                    <a:pt x="10687" y="0"/>
                  </a:moveTo>
                  <a:lnTo>
                    <a:pt x="10762" y="0"/>
                  </a:lnTo>
                  <a:cubicBezTo>
                    <a:pt x="10769" y="0"/>
                    <a:pt x="10775" y="6"/>
                    <a:pt x="10775" y="12"/>
                  </a:cubicBezTo>
                  <a:cubicBezTo>
                    <a:pt x="10775" y="19"/>
                    <a:pt x="10769" y="25"/>
                    <a:pt x="10762" y="25"/>
                  </a:cubicBezTo>
                  <a:lnTo>
                    <a:pt x="10687" y="25"/>
                  </a:lnTo>
                  <a:cubicBezTo>
                    <a:pt x="10681" y="25"/>
                    <a:pt x="10675" y="19"/>
                    <a:pt x="10675" y="12"/>
                  </a:cubicBezTo>
                  <a:cubicBezTo>
                    <a:pt x="10675" y="6"/>
                    <a:pt x="10681" y="0"/>
                    <a:pt x="10687" y="0"/>
                  </a:cubicBezTo>
                  <a:close/>
                  <a:moveTo>
                    <a:pt x="10862" y="0"/>
                  </a:moveTo>
                  <a:lnTo>
                    <a:pt x="10937" y="0"/>
                  </a:lnTo>
                  <a:cubicBezTo>
                    <a:pt x="10944" y="0"/>
                    <a:pt x="10950" y="6"/>
                    <a:pt x="10950" y="12"/>
                  </a:cubicBezTo>
                  <a:cubicBezTo>
                    <a:pt x="10950" y="19"/>
                    <a:pt x="10944" y="25"/>
                    <a:pt x="10937" y="25"/>
                  </a:cubicBezTo>
                  <a:lnTo>
                    <a:pt x="10862" y="25"/>
                  </a:lnTo>
                  <a:cubicBezTo>
                    <a:pt x="10856" y="25"/>
                    <a:pt x="10850" y="19"/>
                    <a:pt x="10850" y="12"/>
                  </a:cubicBezTo>
                  <a:cubicBezTo>
                    <a:pt x="10850" y="6"/>
                    <a:pt x="10856" y="0"/>
                    <a:pt x="10862" y="0"/>
                  </a:cubicBezTo>
                  <a:close/>
                  <a:moveTo>
                    <a:pt x="11037" y="0"/>
                  </a:moveTo>
                  <a:lnTo>
                    <a:pt x="11112" y="0"/>
                  </a:lnTo>
                  <a:cubicBezTo>
                    <a:pt x="11119" y="0"/>
                    <a:pt x="11125" y="6"/>
                    <a:pt x="11125" y="12"/>
                  </a:cubicBezTo>
                  <a:cubicBezTo>
                    <a:pt x="11125" y="19"/>
                    <a:pt x="11119" y="25"/>
                    <a:pt x="11112" y="25"/>
                  </a:cubicBezTo>
                  <a:lnTo>
                    <a:pt x="11037" y="25"/>
                  </a:lnTo>
                  <a:cubicBezTo>
                    <a:pt x="11031" y="25"/>
                    <a:pt x="11025" y="19"/>
                    <a:pt x="11025" y="12"/>
                  </a:cubicBezTo>
                  <a:cubicBezTo>
                    <a:pt x="11025" y="6"/>
                    <a:pt x="11031" y="0"/>
                    <a:pt x="11037" y="0"/>
                  </a:cubicBezTo>
                  <a:close/>
                  <a:moveTo>
                    <a:pt x="11212" y="0"/>
                  </a:moveTo>
                  <a:lnTo>
                    <a:pt x="11287" y="0"/>
                  </a:lnTo>
                  <a:cubicBezTo>
                    <a:pt x="11294" y="0"/>
                    <a:pt x="11300" y="6"/>
                    <a:pt x="11300" y="12"/>
                  </a:cubicBezTo>
                  <a:cubicBezTo>
                    <a:pt x="11300" y="19"/>
                    <a:pt x="11294" y="25"/>
                    <a:pt x="11287" y="25"/>
                  </a:cubicBezTo>
                  <a:lnTo>
                    <a:pt x="11212" y="25"/>
                  </a:lnTo>
                  <a:cubicBezTo>
                    <a:pt x="11206" y="25"/>
                    <a:pt x="11200" y="19"/>
                    <a:pt x="11200" y="12"/>
                  </a:cubicBezTo>
                  <a:cubicBezTo>
                    <a:pt x="11200" y="6"/>
                    <a:pt x="11206" y="0"/>
                    <a:pt x="11212" y="0"/>
                  </a:cubicBezTo>
                  <a:close/>
                  <a:moveTo>
                    <a:pt x="11387" y="0"/>
                  </a:moveTo>
                  <a:lnTo>
                    <a:pt x="11462" y="0"/>
                  </a:lnTo>
                  <a:cubicBezTo>
                    <a:pt x="11469" y="0"/>
                    <a:pt x="11475" y="6"/>
                    <a:pt x="11475" y="12"/>
                  </a:cubicBezTo>
                  <a:cubicBezTo>
                    <a:pt x="11475" y="19"/>
                    <a:pt x="11469" y="25"/>
                    <a:pt x="11462" y="25"/>
                  </a:cubicBezTo>
                  <a:lnTo>
                    <a:pt x="11387" y="25"/>
                  </a:lnTo>
                  <a:cubicBezTo>
                    <a:pt x="11381" y="25"/>
                    <a:pt x="11375" y="19"/>
                    <a:pt x="11375" y="12"/>
                  </a:cubicBezTo>
                  <a:cubicBezTo>
                    <a:pt x="11375" y="6"/>
                    <a:pt x="11381" y="0"/>
                    <a:pt x="11387" y="0"/>
                  </a:cubicBezTo>
                  <a:close/>
                  <a:moveTo>
                    <a:pt x="11562" y="0"/>
                  </a:moveTo>
                  <a:lnTo>
                    <a:pt x="11637" y="0"/>
                  </a:lnTo>
                  <a:cubicBezTo>
                    <a:pt x="11644" y="0"/>
                    <a:pt x="11650" y="6"/>
                    <a:pt x="11650" y="12"/>
                  </a:cubicBezTo>
                  <a:cubicBezTo>
                    <a:pt x="11650" y="19"/>
                    <a:pt x="11644" y="25"/>
                    <a:pt x="11637" y="25"/>
                  </a:cubicBezTo>
                  <a:lnTo>
                    <a:pt x="11562" y="25"/>
                  </a:lnTo>
                  <a:cubicBezTo>
                    <a:pt x="11556" y="25"/>
                    <a:pt x="11550" y="19"/>
                    <a:pt x="11550" y="12"/>
                  </a:cubicBezTo>
                  <a:cubicBezTo>
                    <a:pt x="11550" y="6"/>
                    <a:pt x="11556" y="0"/>
                    <a:pt x="11562" y="0"/>
                  </a:cubicBezTo>
                  <a:close/>
                  <a:moveTo>
                    <a:pt x="11737" y="0"/>
                  </a:moveTo>
                  <a:lnTo>
                    <a:pt x="11812" y="0"/>
                  </a:lnTo>
                  <a:cubicBezTo>
                    <a:pt x="11819" y="0"/>
                    <a:pt x="11825" y="6"/>
                    <a:pt x="11825" y="12"/>
                  </a:cubicBezTo>
                  <a:cubicBezTo>
                    <a:pt x="11825" y="19"/>
                    <a:pt x="11819" y="25"/>
                    <a:pt x="11812" y="25"/>
                  </a:cubicBezTo>
                  <a:lnTo>
                    <a:pt x="11737" y="25"/>
                  </a:lnTo>
                  <a:cubicBezTo>
                    <a:pt x="11731" y="25"/>
                    <a:pt x="11725" y="19"/>
                    <a:pt x="11725" y="12"/>
                  </a:cubicBezTo>
                  <a:cubicBezTo>
                    <a:pt x="11725" y="6"/>
                    <a:pt x="11731" y="0"/>
                    <a:pt x="11737" y="0"/>
                  </a:cubicBezTo>
                  <a:close/>
                  <a:moveTo>
                    <a:pt x="11912" y="0"/>
                  </a:moveTo>
                  <a:lnTo>
                    <a:pt x="11987" y="0"/>
                  </a:lnTo>
                  <a:cubicBezTo>
                    <a:pt x="11994" y="0"/>
                    <a:pt x="12000" y="6"/>
                    <a:pt x="12000" y="12"/>
                  </a:cubicBezTo>
                  <a:cubicBezTo>
                    <a:pt x="12000" y="19"/>
                    <a:pt x="11994" y="25"/>
                    <a:pt x="11987" y="25"/>
                  </a:cubicBezTo>
                  <a:lnTo>
                    <a:pt x="11912" y="25"/>
                  </a:lnTo>
                  <a:cubicBezTo>
                    <a:pt x="11906" y="25"/>
                    <a:pt x="11900" y="19"/>
                    <a:pt x="11900" y="12"/>
                  </a:cubicBezTo>
                  <a:cubicBezTo>
                    <a:pt x="11900" y="6"/>
                    <a:pt x="11906" y="0"/>
                    <a:pt x="11912" y="0"/>
                  </a:cubicBezTo>
                  <a:close/>
                  <a:moveTo>
                    <a:pt x="12087" y="0"/>
                  </a:moveTo>
                  <a:lnTo>
                    <a:pt x="12162" y="0"/>
                  </a:lnTo>
                  <a:cubicBezTo>
                    <a:pt x="12169" y="0"/>
                    <a:pt x="12175" y="6"/>
                    <a:pt x="12175" y="12"/>
                  </a:cubicBezTo>
                  <a:cubicBezTo>
                    <a:pt x="12175" y="19"/>
                    <a:pt x="12169" y="25"/>
                    <a:pt x="12162" y="25"/>
                  </a:cubicBezTo>
                  <a:lnTo>
                    <a:pt x="12087" y="25"/>
                  </a:lnTo>
                  <a:cubicBezTo>
                    <a:pt x="12081" y="25"/>
                    <a:pt x="12075" y="19"/>
                    <a:pt x="12075" y="12"/>
                  </a:cubicBezTo>
                  <a:cubicBezTo>
                    <a:pt x="12075" y="6"/>
                    <a:pt x="12081" y="0"/>
                    <a:pt x="12087" y="0"/>
                  </a:cubicBezTo>
                  <a:close/>
                  <a:moveTo>
                    <a:pt x="12262" y="0"/>
                  </a:moveTo>
                  <a:lnTo>
                    <a:pt x="12337" y="0"/>
                  </a:lnTo>
                  <a:cubicBezTo>
                    <a:pt x="12344" y="0"/>
                    <a:pt x="12350" y="6"/>
                    <a:pt x="12350" y="12"/>
                  </a:cubicBezTo>
                  <a:cubicBezTo>
                    <a:pt x="12350" y="19"/>
                    <a:pt x="12344" y="25"/>
                    <a:pt x="12337" y="25"/>
                  </a:cubicBezTo>
                  <a:lnTo>
                    <a:pt x="12262" y="25"/>
                  </a:lnTo>
                  <a:cubicBezTo>
                    <a:pt x="12256" y="25"/>
                    <a:pt x="12250" y="19"/>
                    <a:pt x="12250" y="12"/>
                  </a:cubicBezTo>
                  <a:cubicBezTo>
                    <a:pt x="12250" y="6"/>
                    <a:pt x="12256" y="0"/>
                    <a:pt x="12262" y="0"/>
                  </a:cubicBezTo>
                  <a:close/>
                  <a:moveTo>
                    <a:pt x="12437" y="0"/>
                  </a:moveTo>
                  <a:lnTo>
                    <a:pt x="12512" y="0"/>
                  </a:lnTo>
                  <a:cubicBezTo>
                    <a:pt x="12519" y="0"/>
                    <a:pt x="12525" y="6"/>
                    <a:pt x="12525" y="12"/>
                  </a:cubicBezTo>
                  <a:cubicBezTo>
                    <a:pt x="12525" y="19"/>
                    <a:pt x="12519" y="25"/>
                    <a:pt x="12512" y="25"/>
                  </a:cubicBezTo>
                  <a:lnTo>
                    <a:pt x="12437" y="25"/>
                  </a:lnTo>
                  <a:cubicBezTo>
                    <a:pt x="12431" y="25"/>
                    <a:pt x="12425" y="19"/>
                    <a:pt x="12425" y="12"/>
                  </a:cubicBezTo>
                  <a:cubicBezTo>
                    <a:pt x="12425" y="6"/>
                    <a:pt x="12431" y="0"/>
                    <a:pt x="12437" y="0"/>
                  </a:cubicBezTo>
                  <a:close/>
                  <a:moveTo>
                    <a:pt x="12612" y="0"/>
                  </a:moveTo>
                  <a:lnTo>
                    <a:pt x="12687" y="0"/>
                  </a:lnTo>
                  <a:cubicBezTo>
                    <a:pt x="12694" y="0"/>
                    <a:pt x="12700" y="6"/>
                    <a:pt x="12700" y="12"/>
                  </a:cubicBezTo>
                  <a:cubicBezTo>
                    <a:pt x="12700" y="19"/>
                    <a:pt x="12694" y="25"/>
                    <a:pt x="12687" y="25"/>
                  </a:cubicBezTo>
                  <a:lnTo>
                    <a:pt x="12612" y="25"/>
                  </a:lnTo>
                  <a:cubicBezTo>
                    <a:pt x="12606" y="25"/>
                    <a:pt x="12600" y="19"/>
                    <a:pt x="12600" y="12"/>
                  </a:cubicBezTo>
                  <a:cubicBezTo>
                    <a:pt x="12600" y="6"/>
                    <a:pt x="12606" y="0"/>
                    <a:pt x="12612" y="0"/>
                  </a:cubicBezTo>
                  <a:close/>
                  <a:moveTo>
                    <a:pt x="12787" y="0"/>
                  </a:moveTo>
                  <a:lnTo>
                    <a:pt x="12862" y="0"/>
                  </a:lnTo>
                  <a:cubicBezTo>
                    <a:pt x="12869" y="0"/>
                    <a:pt x="12875" y="6"/>
                    <a:pt x="12875" y="12"/>
                  </a:cubicBezTo>
                  <a:cubicBezTo>
                    <a:pt x="12875" y="19"/>
                    <a:pt x="12869" y="25"/>
                    <a:pt x="12862" y="25"/>
                  </a:cubicBezTo>
                  <a:lnTo>
                    <a:pt x="12787" y="25"/>
                  </a:lnTo>
                  <a:cubicBezTo>
                    <a:pt x="12781" y="25"/>
                    <a:pt x="12775" y="19"/>
                    <a:pt x="12775" y="12"/>
                  </a:cubicBezTo>
                  <a:cubicBezTo>
                    <a:pt x="12775" y="6"/>
                    <a:pt x="12781" y="0"/>
                    <a:pt x="12787" y="0"/>
                  </a:cubicBezTo>
                  <a:close/>
                  <a:moveTo>
                    <a:pt x="12962" y="0"/>
                  </a:moveTo>
                  <a:lnTo>
                    <a:pt x="13037" y="0"/>
                  </a:lnTo>
                  <a:cubicBezTo>
                    <a:pt x="13044" y="0"/>
                    <a:pt x="13050" y="6"/>
                    <a:pt x="13050" y="12"/>
                  </a:cubicBezTo>
                  <a:cubicBezTo>
                    <a:pt x="13050" y="19"/>
                    <a:pt x="13044" y="25"/>
                    <a:pt x="13037" y="25"/>
                  </a:cubicBezTo>
                  <a:lnTo>
                    <a:pt x="12962" y="25"/>
                  </a:lnTo>
                  <a:cubicBezTo>
                    <a:pt x="12956" y="25"/>
                    <a:pt x="12950" y="19"/>
                    <a:pt x="12950" y="12"/>
                  </a:cubicBezTo>
                  <a:cubicBezTo>
                    <a:pt x="12950" y="6"/>
                    <a:pt x="12956" y="0"/>
                    <a:pt x="12962" y="0"/>
                  </a:cubicBezTo>
                  <a:close/>
                  <a:moveTo>
                    <a:pt x="13137" y="0"/>
                  </a:moveTo>
                  <a:lnTo>
                    <a:pt x="13212" y="0"/>
                  </a:lnTo>
                  <a:cubicBezTo>
                    <a:pt x="13219" y="0"/>
                    <a:pt x="13225" y="6"/>
                    <a:pt x="13225" y="12"/>
                  </a:cubicBezTo>
                  <a:cubicBezTo>
                    <a:pt x="13225" y="19"/>
                    <a:pt x="13219" y="25"/>
                    <a:pt x="13212" y="25"/>
                  </a:cubicBezTo>
                  <a:lnTo>
                    <a:pt x="13137" y="25"/>
                  </a:lnTo>
                  <a:cubicBezTo>
                    <a:pt x="13131" y="25"/>
                    <a:pt x="13125" y="19"/>
                    <a:pt x="13125" y="12"/>
                  </a:cubicBezTo>
                  <a:cubicBezTo>
                    <a:pt x="13125" y="6"/>
                    <a:pt x="13131" y="0"/>
                    <a:pt x="13137" y="0"/>
                  </a:cubicBezTo>
                  <a:close/>
                  <a:moveTo>
                    <a:pt x="13312" y="0"/>
                  </a:moveTo>
                  <a:lnTo>
                    <a:pt x="13387" y="0"/>
                  </a:lnTo>
                  <a:cubicBezTo>
                    <a:pt x="13394" y="0"/>
                    <a:pt x="13400" y="6"/>
                    <a:pt x="13400" y="12"/>
                  </a:cubicBezTo>
                  <a:cubicBezTo>
                    <a:pt x="13400" y="19"/>
                    <a:pt x="13394" y="25"/>
                    <a:pt x="13387" y="25"/>
                  </a:cubicBezTo>
                  <a:lnTo>
                    <a:pt x="13312" y="25"/>
                  </a:lnTo>
                  <a:cubicBezTo>
                    <a:pt x="13306" y="25"/>
                    <a:pt x="13300" y="19"/>
                    <a:pt x="13300" y="12"/>
                  </a:cubicBezTo>
                  <a:cubicBezTo>
                    <a:pt x="13300" y="6"/>
                    <a:pt x="13306" y="0"/>
                    <a:pt x="13312" y="0"/>
                  </a:cubicBezTo>
                  <a:close/>
                  <a:moveTo>
                    <a:pt x="13487" y="0"/>
                  </a:moveTo>
                  <a:lnTo>
                    <a:pt x="13562" y="0"/>
                  </a:lnTo>
                  <a:cubicBezTo>
                    <a:pt x="13569" y="0"/>
                    <a:pt x="13575" y="6"/>
                    <a:pt x="13575" y="12"/>
                  </a:cubicBezTo>
                  <a:cubicBezTo>
                    <a:pt x="13575" y="19"/>
                    <a:pt x="13569" y="25"/>
                    <a:pt x="13562" y="25"/>
                  </a:cubicBezTo>
                  <a:lnTo>
                    <a:pt x="13487" y="25"/>
                  </a:lnTo>
                  <a:cubicBezTo>
                    <a:pt x="13481" y="25"/>
                    <a:pt x="13475" y="19"/>
                    <a:pt x="13475" y="12"/>
                  </a:cubicBezTo>
                  <a:cubicBezTo>
                    <a:pt x="13475" y="6"/>
                    <a:pt x="13481" y="0"/>
                    <a:pt x="13487" y="0"/>
                  </a:cubicBezTo>
                  <a:close/>
                  <a:moveTo>
                    <a:pt x="13662" y="0"/>
                  </a:moveTo>
                  <a:lnTo>
                    <a:pt x="13737" y="0"/>
                  </a:lnTo>
                  <a:cubicBezTo>
                    <a:pt x="13744" y="0"/>
                    <a:pt x="13750" y="6"/>
                    <a:pt x="13750" y="12"/>
                  </a:cubicBezTo>
                  <a:cubicBezTo>
                    <a:pt x="13750" y="19"/>
                    <a:pt x="13744" y="25"/>
                    <a:pt x="13737" y="25"/>
                  </a:cubicBezTo>
                  <a:lnTo>
                    <a:pt x="13662" y="25"/>
                  </a:lnTo>
                  <a:cubicBezTo>
                    <a:pt x="13656" y="25"/>
                    <a:pt x="13650" y="19"/>
                    <a:pt x="13650" y="12"/>
                  </a:cubicBezTo>
                  <a:cubicBezTo>
                    <a:pt x="13650" y="6"/>
                    <a:pt x="13656" y="0"/>
                    <a:pt x="13662" y="0"/>
                  </a:cubicBezTo>
                  <a:close/>
                  <a:moveTo>
                    <a:pt x="13837" y="0"/>
                  </a:moveTo>
                  <a:lnTo>
                    <a:pt x="13912" y="0"/>
                  </a:lnTo>
                  <a:cubicBezTo>
                    <a:pt x="13919" y="0"/>
                    <a:pt x="13925" y="6"/>
                    <a:pt x="13925" y="12"/>
                  </a:cubicBezTo>
                  <a:cubicBezTo>
                    <a:pt x="13925" y="19"/>
                    <a:pt x="13919" y="25"/>
                    <a:pt x="13912" y="25"/>
                  </a:cubicBezTo>
                  <a:lnTo>
                    <a:pt x="13837" y="25"/>
                  </a:lnTo>
                  <a:cubicBezTo>
                    <a:pt x="13831" y="25"/>
                    <a:pt x="13825" y="19"/>
                    <a:pt x="13825" y="12"/>
                  </a:cubicBezTo>
                  <a:cubicBezTo>
                    <a:pt x="13825" y="6"/>
                    <a:pt x="13831" y="0"/>
                    <a:pt x="13837" y="0"/>
                  </a:cubicBezTo>
                  <a:close/>
                  <a:moveTo>
                    <a:pt x="14012" y="0"/>
                  </a:moveTo>
                  <a:lnTo>
                    <a:pt x="14087" y="0"/>
                  </a:lnTo>
                  <a:cubicBezTo>
                    <a:pt x="14094" y="0"/>
                    <a:pt x="14100" y="6"/>
                    <a:pt x="14100" y="12"/>
                  </a:cubicBezTo>
                  <a:cubicBezTo>
                    <a:pt x="14100" y="19"/>
                    <a:pt x="14094" y="25"/>
                    <a:pt x="14087" y="25"/>
                  </a:cubicBezTo>
                  <a:lnTo>
                    <a:pt x="14012" y="25"/>
                  </a:lnTo>
                  <a:cubicBezTo>
                    <a:pt x="14006" y="25"/>
                    <a:pt x="14000" y="19"/>
                    <a:pt x="14000" y="12"/>
                  </a:cubicBezTo>
                  <a:cubicBezTo>
                    <a:pt x="14000" y="6"/>
                    <a:pt x="14006" y="0"/>
                    <a:pt x="14012" y="0"/>
                  </a:cubicBezTo>
                  <a:close/>
                  <a:moveTo>
                    <a:pt x="14187" y="0"/>
                  </a:moveTo>
                  <a:lnTo>
                    <a:pt x="14262" y="0"/>
                  </a:lnTo>
                  <a:cubicBezTo>
                    <a:pt x="14269" y="0"/>
                    <a:pt x="14275" y="6"/>
                    <a:pt x="14275" y="12"/>
                  </a:cubicBezTo>
                  <a:cubicBezTo>
                    <a:pt x="14275" y="19"/>
                    <a:pt x="14269" y="25"/>
                    <a:pt x="14262" y="25"/>
                  </a:cubicBezTo>
                  <a:lnTo>
                    <a:pt x="14187" y="25"/>
                  </a:lnTo>
                  <a:cubicBezTo>
                    <a:pt x="14181" y="25"/>
                    <a:pt x="14175" y="19"/>
                    <a:pt x="14175" y="12"/>
                  </a:cubicBezTo>
                  <a:cubicBezTo>
                    <a:pt x="14175" y="6"/>
                    <a:pt x="14181" y="0"/>
                    <a:pt x="14187" y="0"/>
                  </a:cubicBezTo>
                  <a:close/>
                  <a:moveTo>
                    <a:pt x="14362" y="0"/>
                  </a:moveTo>
                  <a:lnTo>
                    <a:pt x="14437" y="0"/>
                  </a:lnTo>
                  <a:cubicBezTo>
                    <a:pt x="14444" y="0"/>
                    <a:pt x="14450" y="6"/>
                    <a:pt x="14450" y="12"/>
                  </a:cubicBezTo>
                  <a:cubicBezTo>
                    <a:pt x="14450" y="19"/>
                    <a:pt x="14444" y="25"/>
                    <a:pt x="14437" y="25"/>
                  </a:cubicBezTo>
                  <a:lnTo>
                    <a:pt x="14362" y="25"/>
                  </a:lnTo>
                  <a:cubicBezTo>
                    <a:pt x="14356" y="25"/>
                    <a:pt x="14350" y="19"/>
                    <a:pt x="14350" y="12"/>
                  </a:cubicBezTo>
                  <a:cubicBezTo>
                    <a:pt x="14350" y="6"/>
                    <a:pt x="14356" y="0"/>
                    <a:pt x="14362" y="0"/>
                  </a:cubicBezTo>
                  <a:close/>
                  <a:moveTo>
                    <a:pt x="14537" y="0"/>
                  </a:moveTo>
                  <a:lnTo>
                    <a:pt x="14612" y="0"/>
                  </a:lnTo>
                  <a:cubicBezTo>
                    <a:pt x="14619" y="0"/>
                    <a:pt x="14625" y="6"/>
                    <a:pt x="14625" y="12"/>
                  </a:cubicBezTo>
                  <a:cubicBezTo>
                    <a:pt x="14625" y="19"/>
                    <a:pt x="14619" y="25"/>
                    <a:pt x="14612" y="25"/>
                  </a:cubicBezTo>
                  <a:lnTo>
                    <a:pt x="14537" y="25"/>
                  </a:lnTo>
                  <a:cubicBezTo>
                    <a:pt x="14531" y="25"/>
                    <a:pt x="14525" y="19"/>
                    <a:pt x="14525" y="12"/>
                  </a:cubicBezTo>
                  <a:cubicBezTo>
                    <a:pt x="14525" y="6"/>
                    <a:pt x="14531" y="0"/>
                    <a:pt x="14537" y="0"/>
                  </a:cubicBezTo>
                  <a:close/>
                  <a:moveTo>
                    <a:pt x="14712" y="0"/>
                  </a:moveTo>
                  <a:lnTo>
                    <a:pt x="14787" y="0"/>
                  </a:lnTo>
                  <a:cubicBezTo>
                    <a:pt x="14794" y="0"/>
                    <a:pt x="14800" y="6"/>
                    <a:pt x="14800" y="12"/>
                  </a:cubicBezTo>
                  <a:cubicBezTo>
                    <a:pt x="14800" y="19"/>
                    <a:pt x="14794" y="25"/>
                    <a:pt x="14787" y="25"/>
                  </a:cubicBezTo>
                  <a:lnTo>
                    <a:pt x="14712" y="25"/>
                  </a:lnTo>
                  <a:cubicBezTo>
                    <a:pt x="14706" y="25"/>
                    <a:pt x="14700" y="19"/>
                    <a:pt x="14700" y="12"/>
                  </a:cubicBezTo>
                  <a:cubicBezTo>
                    <a:pt x="14700" y="6"/>
                    <a:pt x="14706" y="0"/>
                    <a:pt x="14712" y="0"/>
                  </a:cubicBezTo>
                  <a:close/>
                  <a:moveTo>
                    <a:pt x="14887" y="0"/>
                  </a:moveTo>
                  <a:lnTo>
                    <a:pt x="14962" y="0"/>
                  </a:lnTo>
                  <a:cubicBezTo>
                    <a:pt x="14969" y="0"/>
                    <a:pt x="14975" y="6"/>
                    <a:pt x="14975" y="12"/>
                  </a:cubicBezTo>
                  <a:cubicBezTo>
                    <a:pt x="14975" y="19"/>
                    <a:pt x="14969" y="25"/>
                    <a:pt x="14962" y="25"/>
                  </a:cubicBezTo>
                  <a:lnTo>
                    <a:pt x="14887" y="25"/>
                  </a:lnTo>
                  <a:cubicBezTo>
                    <a:pt x="14881" y="25"/>
                    <a:pt x="14875" y="19"/>
                    <a:pt x="14875" y="12"/>
                  </a:cubicBezTo>
                  <a:cubicBezTo>
                    <a:pt x="14875" y="6"/>
                    <a:pt x="14881" y="0"/>
                    <a:pt x="14887" y="0"/>
                  </a:cubicBezTo>
                  <a:close/>
                  <a:moveTo>
                    <a:pt x="15062" y="0"/>
                  </a:moveTo>
                  <a:lnTo>
                    <a:pt x="15137" y="0"/>
                  </a:lnTo>
                  <a:cubicBezTo>
                    <a:pt x="15144" y="0"/>
                    <a:pt x="15150" y="6"/>
                    <a:pt x="15150" y="12"/>
                  </a:cubicBezTo>
                  <a:cubicBezTo>
                    <a:pt x="15150" y="19"/>
                    <a:pt x="15144" y="25"/>
                    <a:pt x="15137" y="25"/>
                  </a:cubicBezTo>
                  <a:lnTo>
                    <a:pt x="15062" y="25"/>
                  </a:lnTo>
                  <a:cubicBezTo>
                    <a:pt x="15056" y="25"/>
                    <a:pt x="15050" y="19"/>
                    <a:pt x="15050" y="12"/>
                  </a:cubicBezTo>
                  <a:cubicBezTo>
                    <a:pt x="15050" y="6"/>
                    <a:pt x="15056" y="0"/>
                    <a:pt x="15062" y="0"/>
                  </a:cubicBezTo>
                  <a:close/>
                  <a:moveTo>
                    <a:pt x="15237" y="0"/>
                  </a:moveTo>
                  <a:lnTo>
                    <a:pt x="15312" y="0"/>
                  </a:lnTo>
                  <a:cubicBezTo>
                    <a:pt x="15319" y="0"/>
                    <a:pt x="15325" y="6"/>
                    <a:pt x="15325" y="12"/>
                  </a:cubicBezTo>
                  <a:cubicBezTo>
                    <a:pt x="15325" y="19"/>
                    <a:pt x="15319" y="25"/>
                    <a:pt x="15312" y="25"/>
                  </a:cubicBezTo>
                  <a:lnTo>
                    <a:pt x="15237" y="25"/>
                  </a:lnTo>
                  <a:cubicBezTo>
                    <a:pt x="15231" y="25"/>
                    <a:pt x="15225" y="19"/>
                    <a:pt x="15225" y="12"/>
                  </a:cubicBezTo>
                  <a:cubicBezTo>
                    <a:pt x="15225" y="6"/>
                    <a:pt x="15231" y="0"/>
                    <a:pt x="15237" y="0"/>
                  </a:cubicBezTo>
                  <a:close/>
                  <a:moveTo>
                    <a:pt x="15412" y="0"/>
                  </a:moveTo>
                  <a:lnTo>
                    <a:pt x="15487" y="0"/>
                  </a:lnTo>
                  <a:cubicBezTo>
                    <a:pt x="15494" y="0"/>
                    <a:pt x="15500" y="6"/>
                    <a:pt x="15500" y="12"/>
                  </a:cubicBezTo>
                  <a:cubicBezTo>
                    <a:pt x="15500" y="19"/>
                    <a:pt x="15494" y="25"/>
                    <a:pt x="15487" y="25"/>
                  </a:cubicBezTo>
                  <a:lnTo>
                    <a:pt x="15412" y="25"/>
                  </a:lnTo>
                  <a:cubicBezTo>
                    <a:pt x="15406" y="25"/>
                    <a:pt x="15400" y="19"/>
                    <a:pt x="15400" y="12"/>
                  </a:cubicBezTo>
                  <a:cubicBezTo>
                    <a:pt x="15400" y="6"/>
                    <a:pt x="15406" y="0"/>
                    <a:pt x="15412" y="0"/>
                  </a:cubicBezTo>
                  <a:close/>
                  <a:moveTo>
                    <a:pt x="15587" y="0"/>
                  </a:moveTo>
                  <a:lnTo>
                    <a:pt x="15662" y="0"/>
                  </a:lnTo>
                  <a:cubicBezTo>
                    <a:pt x="15669" y="0"/>
                    <a:pt x="15675" y="6"/>
                    <a:pt x="15675" y="12"/>
                  </a:cubicBezTo>
                  <a:cubicBezTo>
                    <a:pt x="15675" y="19"/>
                    <a:pt x="15669" y="25"/>
                    <a:pt x="15662" y="25"/>
                  </a:cubicBezTo>
                  <a:lnTo>
                    <a:pt x="15587" y="25"/>
                  </a:lnTo>
                  <a:cubicBezTo>
                    <a:pt x="15581" y="25"/>
                    <a:pt x="15575" y="19"/>
                    <a:pt x="15575" y="12"/>
                  </a:cubicBezTo>
                  <a:cubicBezTo>
                    <a:pt x="15575" y="6"/>
                    <a:pt x="15581" y="0"/>
                    <a:pt x="15587" y="0"/>
                  </a:cubicBezTo>
                  <a:close/>
                  <a:moveTo>
                    <a:pt x="15762" y="0"/>
                  </a:moveTo>
                  <a:lnTo>
                    <a:pt x="15837" y="0"/>
                  </a:lnTo>
                  <a:cubicBezTo>
                    <a:pt x="15844" y="0"/>
                    <a:pt x="15850" y="6"/>
                    <a:pt x="15850" y="12"/>
                  </a:cubicBezTo>
                  <a:cubicBezTo>
                    <a:pt x="15850" y="19"/>
                    <a:pt x="15844" y="25"/>
                    <a:pt x="15837" y="25"/>
                  </a:cubicBezTo>
                  <a:lnTo>
                    <a:pt x="15762" y="25"/>
                  </a:lnTo>
                  <a:cubicBezTo>
                    <a:pt x="15756" y="25"/>
                    <a:pt x="15750" y="19"/>
                    <a:pt x="15750" y="12"/>
                  </a:cubicBezTo>
                  <a:cubicBezTo>
                    <a:pt x="15750" y="6"/>
                    <a:pt x="15756" y="0"/>
                    <a:pt x="15762" y="0"/>
                  </a:cubicBezTo>
                  <a:close/>
                  <a:moveTo>
                    <a:pt x="15937" y="0"/>
                  </a:moveTo>
                  <a:lnTo>
                    <a:pt x="16012" y="0"/>
                  </a:lnTo>
                  <a:cubicBezTo>
                    <a:pt x="16019" y="0"/>
                    <a:pt x="16025" y="6"/>
                    <a:pt x="16025" y="12"/>
                  </a:cubicBezTo>
                  <a:cubicBezTo>
                    <a:pt x="16025" y="19"/>
                    <a:pt x="16019" y="25"/>
                    <a:pt x="16012" y="25"/>
                  </a:cubicBezTo>
                  <a:lnTo>
                    <a:pt x="15937" y="25"/>
                  </a:lnTo>
                  <a:cubicBezTo>
                    <a:pt x="15931" y="25"/>
                    <a:pt x="15925" y="19"/>
                    <a:pt x="15925" y="12"/>
                  </a:cubicBezTo>
                  <a:cubicBezTo>
                    <a:pt x="15925" y="6"/>
                    <a:pt x="15931" y="0"/>
                    <a:pt x="15937" y="0"/>
                  </a:cubicBezTo>
                  <a:close/>
                  <a:moveTo>
                    <a:pt x="16112" y="0"/>
                  </a:moveTo>
                  <a:lnTo>
                    <a:pt x="16187" y="0"/>
                  </a:lnTo>
                  <a:cubicBezTo>
                    <a:pt x="16194" y="0"/>
                    <a:pt x="16200" y="6"/>
                    <a:pt x="16200" y="12"/>
                  </a:cubicBezTo>
                  <a:cubicBezTo>
                    <a:pt x="16200" y="19"/>
                    <a:pt x="16194" y="25"/>
                    <a:pt x="16187" y="25"/>
                  </a:cubicBezTo>
                  <a:lnTo>
                    <a:pt x="16112" y="25"/>
                  </a:lnTo>
                  <a:cubicBezTo>
                    <a:pt x="16106" y="25"/>
                    <a:pt x="16100" y="19"/>
                    <a:pt x="16100" y="12"/>
                  </a:cubicBezTo>
                  <a:cubicBezTo>
                    <a:pt x="16100" y="6"/>
                    <a:pt x="16106" y="0"/>
                    <a:pt x="16112" y="0"/>
                  </a:cubicBezTo>
                  <a:close/>
                  <a:moveTo>
                    <a:pt x="16287" y="0"/>
                  </a:moveTo>
                  <a:lnTo>
                    <a:pt x="16362" y="0"/>
                  </a:lnTo>
                  <a:cubicBezTo>
                    <a:pt x="16369" y="0"/>
                    <a:pt x="16375" y="6"/>
                    <a:pt x="16375" y="12"/>
                  </a:cubicBezTo>
                  <a:cubicBezTo>
                    <a:pt x="16375" y="19"/>
                    <a:pt x="16369" y="25"/>
                    <a:pt x="16362" y="25"/>
                  </a:cubicBezTo>
                  <a:lnTo>
                    <a:pt x="16287" y="25"/>
                  </a:lnTo>
                  <a:cubicBezTo>
                    <a:pt x="16281" y="25"/>
                    <a:pt x="16275" y="19"/>
                    <a:pt x="16275" y="12"/>
                  </a:cubicBezTo>
                  <a:cubicBezTo>
                    <a:pt x="16275" y="6"/>
                    <a:pt x="16281" y="0"/>
                    <a:pt x="16287" y="0"/>
                  </a:cubicBezTo>
                  <a:close/>
                  <a:moveTo>
                    <a:pt x="16462" y="0"/>
                  </a:moveTo>
                  <a:lnTo>
                    <a:pt x="16537" y="0"/>
                  </a:lnTo>
                  <a:cubicBezTo>
                    <a:pt x="16544" y="0"/>
                    <a:pt x="16550" y="6"/>
                    <a:pt x="16550" y="12"/>
                  </a:cubicBezTo>
                  <a:cubicBezTo>
                    <a:pt x="16550" y="19"/>
                    <a:pt x="16544" y="25"/>
                    <a:pt x="16537" y="25"/>
                  </a:cubicBezTo>
                  <a:lnTo>
                    <a:pt x="16462" y="25"/>
                  </a:lnTo>
                  <a:cubicBezTo>
                    <a:pt x="16456" y="25"/>
                    <a:pt x="16450" y="19"/>
                    <a:pt x="16450" y="12"/>
                  </a:cubicBezTo>
                  <a:cubicBezTo>
                    <a:pt x="16450" y="6"/>
                    <a:pt x="16456" y="0"/>
                    <a:pt x="16462" y="0"/>
                  </a:cubicBezTo>
                  <a:close/>
                  <a:moveTo>
                    <a:pt x="16637" y="0"/>
                  </a:moveTo>
                  <a:lnTo>
                    <a:pt x="16712" y="0"/>
                  </a:lnTo>
                  <a:cubicBezTo>
                    <a:pt x="16719" y="0"/>
                    <a:pt x="16725" y="6"/>
                    <a:pt x="16725" y="12"/>
                  </a:cubicBezTo>
                  <a:cubicBezTo>
                    <a:pt x="16725" y="19"/>
                    <a:pt x="16719" y="25"/>
                    <a:pt x="16712" y="25"/>
                  </a:cubicBezTo>
                  <a:lnTo>
                    <a:pt x="16637" y="25"/>
                  </a:lnTo>
                  <a:cubicBezTo>
                    <a:pt x="16631" y="25"/>
                    <a:pt x="16625" y="19"/>
                    <a:pt x="16625" y="12"/>
                  </a:cubicBezTo>
                  <a:cubicBezTo>
                    <a:pt x="16625" y="6"/>
                    <a:pt x="16631" y="0"/>
                    <a:pt x="16637" y="0"/>
                  </a:cubicBezTo>
                  <a:close/>
                  <a:moveTo>
                    <a:pt x="16812" y="0"/>
                  </a:moveTo>
                  <a:lnTo>
                    <a:pt x="16887" y="0"/>
                  </a:lnTo>
                  <a:cubicBezTo>
                    <a:pt x="16894" y="0"/>
                    <a:pt x="16900" y="6"/>
                    <a:pt x="16900" y="12"/>
                  </a:cubicBezTo>
                  <a:cubicBezTo>
                    <a:pt x="16900" y="19"/>
                    <a:pt x="16894" y="25"/>
                    <a:pt x="16887" y="25"/>
                  </a:cubicBezTo>
                  <a:lnTo>
                    <a:pt x="16812" y="25"/>
                  </a:lnTo>
                  <a:cubicBezTo>
                    <a:pt x="16806" y="25"/>
                    <a:pt x="16800" y="19"/>
                    <a:pt x="16800" y="12"/>
                  </a:cubicBezTo>
                  <a:cubicBezTo>
                    <a:pt x="16800" y="6"/>
                    <a:pt x="16806" y="0"/>
                    <a:pt x="16812" y="0"/>
                  </a:cubicBezTo>
                  <a:close/>
                  <a:moveTo>
                    <a:pt x="16987" y="0"/>
                  </a:moveTo>
                  <a:lnTo>
                    <a:pt x="17062" y="0"/>
                  </a:lnTo>
                  <a:cubicBezTo>
                    <a:pt x="17069" y="0"/>
                    <a:pt x="17075" y="6"/>
                    <a:pt x="17075" y="12"/>
                  </a:cubicBezTo>
                  <a:cubicBezTo>
                    <a:pt x="17075" y="19"/>
                    <a:pt x="17069" y="25"/>
                    <a:pt x="17062" y="25"/>
                  </a:cubicBezTo>
                  <a:lnTo>
                    <a:pt x="16987" y="25"/>
                  </a:lnTo>
                  <a:cubicBezTo>
                    <a:pt x="16981" y="25"/>
                    <a:pt x="16975" y="19"/>
                    <a:pt x="16975" y="12"/>
                  </a:cubicBezTo>
                  <a:cubicBezTo>
                    <a:pt x="16975" y="6"/>
                    <a:pt x="16981" y="0"/>
                    <a:pt x="16987" y="0"/>
                  </a:cubicBezTo>
                  <a:close/>
                  <a:moveTo>
                    <a:pt x="17162" y="0"/>
                  </a:moveTo>
                  <a:lnTo>
                    <a:pt x="17237" y="0"/>
                  </a:lnTo>
                  <a:cubicBezTo>
                    <a:pt x="17244" y="0"/>
                    <a:pt x="17250" y="6"/>
                    <a:pt x="17250" y="12"/>
                  </a:cubicBezTo>
                  <a:cubicBezTo>
                    <a:pt x="17250" y="19"/>
                    <a:pt x="17244" y="25"/>
                    <a:pt x="17237" y="25"/>
                  </a:cubicBezTo>
                  <a:lnTo>
                    <a:pt x="17162" y="25"/>
                  </a:lnTo>
                  <a:cubicBezTo>
                    <a:pt x="17156" y="25"/>
                    <a:pt x="17150" y="19"/>
                    <a:pt x="17150" y="12"/>
                  </a:cubicBezTo>
                  <a:cubicBezTo>
                    <a:pt x="17150" y="6"/>
                    <a:pt x="17156" y="0"/>
                    <a:pt x="17162" y="0"/>
                  </a:cubicBezTo>
                  <a:close/>
                  <a:moveTo>
                    <a:pt x="17337" y="0"/>
                  </a:moveTo>
                  <a:lnTo>
                    <a:pt x="17412" y="0"/>
                  </a:lnTo>
                  <a:cubicBezTo>
                    <a:pt x="17419" y="0"/>
                    <a:pt x="17425" y="6"/>
                    <a:pt x="17425" y="12"/>
                  </a:cubicBezTo>
                  <a:cubicBezTo>
                    <a:pt x="17425" y="19"/>
                    <a:pt x="17419" y="25"/>
                    <a:pt x="17412" y="25"/>
                  </a:cubicBezTo>
                  <a:lnTo>
                    <a:pt x="17337" y="25"/>
                  </a:lnTo>
                  <a:cubicBezTo>
                    <a:pt x="17331" y="25"/>
                    <a:pt x="17325" y="19"/>
                    <a:pt x="17325" y="12"/>
                  </a:cubicBezTo>
                  <a:cubicBezTo>
                    <a:pt x="17325" y="6"/>
                    <a:pt x="17331" y="0"/>
                    <a:pt x="17337" y="0"/>
                  </a:cubicBezTo>
                  <a:close/>
                  <a:moveTo>
                    <a:pt x="17512" y="0"/>
                  </a:moveTo>
                  <a:lnTo>
                    <a:pt x="17587" y="0"/>
                  </a:lnTo>
                  <a:cubicBezTo>
                    <a:pt x="17594" y="0"/>
                    <a:pt x="17600" y="6"/>
                    <a:pt x="17600" y="12"/>
                  </a:cubicBezTo>
                  <a:cubicBezTo>
                    <a:pt x="17600" y="19"/>
                    <a:pt x="17594" y="25"/>
                    <a:pt x="17587" y="25"/>
                  </a:cubicBezTo>
                  <a:lnTo>
                    <a:pt x="17512" y="25"/>
                  </a:lnTo>
                  <a:cubicBezTo>
                    <a:pt x="17506" y="25"/>
                    <a:pt x="17500" y="19"/>
                    <a:pt x="17500" y="12"/>
                  </a:cubicBezTo>
                  <a:cubicBezTo>
                    <a:pt x="17500" y="6"/>
                    <a:pt x="17506" y="0"/>
                    <a:pt x="17512" y="0"/>
                  </a:cubicBezTo>
                  <a:close/>
                  <a:moveTo>
                    <a:pt x="17687" y="0"/>
                  </a:moveTo>
                  <a:lnTo>
                    <a:pt x="17762" y="0"/>
                  </a:lnTo>
                  <a:cubicBezTo>
                    <a:pt x="17769" y="0"/>
                    <a:pt x="17775" y="6"/>
                    <a:pt x="17775" y="12"/>
                  </a:cubicBezTo>
                  <a:cubicBezTo>
                    <a:pt x="17775" y="19"/>
                    <a:pt x="17769" y="25"/>
                    <a:pt x="17762" y="25"/>
                  </a:cubicBezTo>
                  <a:lnTo>
                    <a:pt x="17687" y="25"/>
                  </a:lnTo>
                  <a:cubicBezTo>
                    <a:pt x="17681" y="25"/>
                    <a:pt x="17675" y="19"/>
                    <a:pt x="17675" y="12"/>
                  </a:cubicBezTo>
                  <a:cubicBezTo>
                    <a:pt x="17675" y="6"/>
                    <a:pt x="17681" y="0"/>
                    <a:pt x="17687" y="0"/>
                  </a:cubicBezTo>
                  <a:close/>
                  <a:moveTo>
                    <a:pt x="17862" y="0"/>
                  </a:moveTo>
                  <a:lnTo>
                    <a:pt x="17937" y="0"/>
                  </a:lnTo>
                  <a:cubicBezTo>
                    <a:pt x="17944" y="0"/>
                    <a:pt x="17950" y="6"/>
                    <a:pt x="17950" y="12"/>
                  </a:cubicBezTo>
                  <a:cubicBezTo>
                    <a:pt x="17950" y="19"/>
                    <a:pt x="17944" y="25"/>
                    <a:pt x="17937" y="25"/>
                  </a:cubicBezTo>
                  <a:lnTo>
                    <a:pt x="17862" y="25"/>
                  </a:lnTo>
                  <a:cubicBezTo>
                    <a:pt x="17856" y="25"/>
                    <a:pt x="17850" y="19"/>
                    <a:pt x="17850" y="12"/>
                  </a:cubicBezTo>
                  <a:cubicBezTo>
                    <a:pt x="17850" y="6"/>
                    <a:pt x="17856" y="0"/>
                    <a:pt x="17862" y="0"/>
                  </a:cubicBezTo>
                  <a:close/>
                  <a:moveTo>
                    <a:pt x="18037" y="0"/>
                  </a:moveTo>
                  <a:lnTo>
                    <a:pt x="18112" y="0"/>
                  </a:lnTo>
                  <a:cubicBezTo>
                    <a:pt x="18119" y="0"/>
                    <a:pt x="18125" y="6"/>
                    <a:pt x="18125" y="12"/>
                  </a:cubicBezTo>
                  <a:cubicBezTo>
                    <a:pt x="18125" y="19"/>
                    <a:pt x="18119" y="25"/>
                    <a:pt x="18112" y="25"/>
                  </a:cubicBezTo>
                  <a:lnTo>
                    <a:pt x="18037" y="25"/>
                  </a:lnTo>
                  <a:cubicBezTo>
                    <a:pt x="18031" y="25"/>
                    <a:pt x="18025" y="19"/>
                    <a:pt x="18025" y="12"/>
                  </a:cubicBezTo>
                  <a:cubicBezTo>
                    <a:pt x="18025" y="6"/>
                    <a:pt x="18031" y="0"/>
                    <a:pt x="18037" y="0"/>
                  </a:cubicBezTo>
                  <a:close/>
                  <a:moveTo>
                    <a:pt x="18212" y="0"/>
                  </a:moveTo>
                  <a:lnTo>
                    <a:pt x="18287" y="0"/>
                  </a:lnTo>
                  <a:cubicBezTo>
                    <a:pt x="18294" y="0"/>
                    <a:pt x="18300" y="6"/>
                    <a:pt x="18300" y="12"/>
                  </a:cubicBezTo>
                  <a:cubicBezTo>
                    <a:pt x="18300" y="19"/>
                    <a:pt x="18294" y="25"/>
                    <a:pt x="18287" y="25"/>
                  </a:cubicBezTo>
                  <a:lnTo>
                    <a:pt x="18212" y="25"/>
                  </a:lnTo>
                  <a:cubicBezTo>
                    <a:pt x="18206" y="25"/>
                    <a:pt x="18200" y="19"/>
                    <a:pt x="18200" y="12"/>
                  </a:cubicBezTo>
                  <a:cubicBezTo>
                    <a:pt x="18200" y="6"/>
                    <a:pt x="18206" y="0"/>
                    <a:pt x="18212" y="0"/>
                  </a:cubicBezTo>
                  <a:close/>
                  <a:moveTo>
                    <a:pt x="18387" y="0"/>
                  </a:moveTo>
                  <a:lnTo>
                    <a:pt x="18462" y="0"/>
                  </a:lnTo>
                  <a:cubicBezTo>
                    <a:pt x="18469" y="0"/>
                    <a:pt x="18475" y="6"/>
                    <a:pt x="18475" y="12"/>
                  </a:cubicBezTo>
                  <a:cubicBezTo>
                    <a:pt x="18475" y="19"/>
                    <a:pt x="18469" y="25"/>
                    <a:pt x="18462" y="25"/>
                  </a:cubicBezTo>
                  <a:lnTo>
                    <a:pt x="18387" y="25"/>
                  </a:lnTo>
                  <a:cubicBezTo>
                    <a:pt x="18381" y="25"/>
                    <a:pt x="18375" y="19"/>
                    <a:pt x="18375" y="12"/>
                  </a:cubicBezTo>
                  <a:cubicBezTo>
                    <a:pt x="18375" y="6"/>
                    <a:pt x="18381" y="0"/>
                    <a:pt x="18387" y="0"/>
                  </a:cubicBezTo>
                  <a:close/>
                  <a:moveTo>
                    <a:pt x="18562" y="0"/>
                  </a:moveTo>
                  <a:lnTo>
                    <a:pt x="18637" y="0"/>
                  </a:lnTo>
                  <a:cubicBezTo>
                    <a:pt x="18644" y="0"/>
                    <a:pt x="18650" y="6"/>
                    <a:pt x="18650" y="12"/>
                  </a:cubicBezTo>
                  <a:cubicBezTo>
                    <a:pt x="18650" y="19"/>
                    <a:pt x="18644" y="25"/>
                    <a:pt x="18637" y="25"/>
                  </a:cubicBezTo>
                  <a:lnTo>
                    <a:pt x="18562" y="25"/>
                  </a:lnTo>
                  <a:cubicBezTo>
                    <a:pt x="18556" y="25"/>
                    <a:pt x="18550" y="19"/>
                    <a:pt x="18550" y="12"/>
                  </a:cubicBezTo>
                  <a:cubicBezTo>
                    <a:pt x="18550" y="6"/>
                    <a:pt x="18556" y="0"/>
                    <a:pt x="18562" y="0"/>
                  </a:cubicBezTo>
                  <a:close/>
                  <a:moveTo>
                    <a:pt x="18737" y="0"/>
                  </a:moveTo>
                  <a:lnTo>
                    <a:pt x="18812" y="0"/>
                  </a:lnTo>
                  <a:cubicBezTo>
                    <a:pt x="18819" y="0"/>
                    <a:pt x="18825" y="6"/>
                    <a:pt x="18825" y="12"/>
                  </a:cubicBezTo>
                  <a:cubicBezTo>
                    <a:pt x="18825" y="19"/>
                    <a:pt x="18819" y="25"/>
                    <a:pt x="18812" y="25"/>
                  </a:cubicBezTo>
                  <a:lnTo>
                    <a:pt x="18737" y="25"/>
                  </a:lnTo>
                  <a:cubicBezTo>
                    <a:pt x="18731" y="25"/>
                    <a:pt x="18725" y="19"/>
                    <a:pt x="18725" y="12"/>
                  </a:cubicBezTo>
                  <a:cubicBezTo>
                    <a:pt x="18725" y="6"/>
                    <a:pt x="18731" y="0"/>
                    <a:pt x="18737" y="0"/>
                  </a:cubicBezTo>
                  <a:close/>
                  <a:moveTo>
                    <a:pt x="18912" y="0"/>
                  </a:moveTo>
                  <a:lnTo>
                    <a:pt x="18987" y="0"/>
                  </a:lnTo>
                  <a:cubicBezTo>
                    <a:pt x="18994" y="0"/>
                    <a:pt x="19000" y="6"/>
                    <a:pt x="19000" y="12"/>
                  </a:cubicBezTo>
                  <a:cubicBezTo>
                    <a:pt x="19000" y="19"/>
                    <a:pt x="18994" y="25"/>
                    <a:pt x="18987" y="25"/>
                  </a:cubicBezTo>
                  <a:lnTo>
                    <a:pt x="18912" y="25"/>
                  </a:lnTo>
                  <a:cubicBezTo>
                    <a:pt x="18906" y="25"/>
                    <a:pt x="18900" y="19"/>
                    <a:pt x="18900" y="12"/>
                  </a:cubicBezTo>
                  <a:cubicBezTo>
                    <a:pt x="18900" y="6"/>
                    <a:pt x="18906" y="0"/>
                    <a:pt x="18912" y="0"/>
                  </a:cubicBezTo>
                  <a:close/>
                  <a:moveTo>
                    <a:pt x="19087" y="0"/>
                  </a:moveTo>
                  <a:lnTo>
                    <a:pt x="19162" y="0"/>
                  </a:lnTo>
                  <a:cubicBezTo>
                    <a:pt x="19169" y="0"/>
                    <a:pt x="19175" y="6"/>
                    <a:pt x="19175" y="12"/>
                  </a:cubicBezTo>
                  <a:cubicBezTo>
                    <a:pt x="19175" y="19"/>
                    <a:pt x="19169" y="25"/>
                    <a:pt x="19162" y="25"/>
                  </a:cubicBezTo>
                  <a:lnTo>
                    <a:pt x="19087" y="25"/>
                  </a:lnTo>
                  <a:cubicBezTo>
                    <a:pt x="19081" y="25"/>
                    <a:pt x="19075" y="19"/>
                    <a:pt x="19075" y="12"/>
                  </a:cubicBezTo>
                  <a:cubicBezTo>
                    <a:pt x="19075" y="6"/>
                    <a:pt x="19081" y="0"/>
                    <a:pt x="19087" y="0"/>
                  </a:cubicBezTo>
                  <a:close/>
                  <a:moveTo>
                    <a:pt x="19262" y="0"/>
                  </a:moveTo>
                  <a:lnTo>
                    <a:pt x="19337" y="0"/>
                  </a:lnTo>
                  <a:cubicBezTo>
                    <a:pt x="19344" y="0"/>
                    <a:pt x="19350" y="6"/>
                    <a:pt x="19350" y="12"/>
                  </a:cubicBezTo>
                  <a:cubicBezTo>
                    <a:pt x="19350" y="19"/>
                    <a:pt x="19344" y="25"/>
                    <a:pt x="19337" y="25"/>
                  </a:cubicBezTo>
                  <a:lnTo>
                    <a:pt x="19262" y="25"/>
                  </a:lnTo>
                  <a:cubicBezTo>
                    <a:pt x="19256" y="25"/>
                    <a:pt x="19250" y="19"/>
                    <a:pt x="19250" y="12"/>
                  </a:cubicBezTo>
                  <a:cubicBezTo>
                    <a:pt x="19250" y="6"/>
                    <a:pt x="19256" y="0"/>
                    <a:pt x="19262" y="0"/>
                  </a:cubicBezTo>
                  <a:close/>
                  <a:moveTo>
                    <a:pt x="19437" y="0"/>
                  </a:moveTo>
                  <a:lnTo>
                    <a:pt x="19512" y="0"/>
                  </a:lnTo>
                  <a:cubicBezTo>
                    <a:pt x="19519" y="0"/>
                    <a:pt x="19525" y="6"/>
                    <a:pt x="19525" y="12"/>
                  </a:cubicBezTo>
                  <a:cubicBezTo>
                    <a:pt x="19525" y="19"/>
                    <a:pt x="19519" y="25"/>
                    <a:pt x="19512" y="25"/>
                  </a:cubicBezTo>
                  <a:lnTo>
                    <a:pt x="19437" y="25"/>
                  </a:lnTo>
                  <a:cubicBezTo>
                    <a:pt x="19431" y="25"/>
                    <a:pt x="19425" y="19"/>
                    <a:pt x="19425" y="12"/>
                  </a:cubicBezTo>
                  <a:cubicBezTo>
                    <a:pt x="19425" y="6"/>
                    <a:pt x="19431" y="0"/>
                    <a:pt x="19437" y="0"/>
                  </a:cubicBezTo>
                  <a:close/>
                  <a:moveTo>
                    <a:pt x="19612" y="0"/>
                  </a:moveTo>
                  <a:lnTo>
                    <a:pt x="19687" y="0"/>
                  </a:lnTo>
                  <a:cubicBezTo>
                    <a:pt x="19694" y="0"/>
                    <a:pt x="19700" y="6"/>
                    <a:pt x="19700" y="12"/>
                  </a:cubicBezTo>
                  <a:cubicBezTo>
                    <a:pt x="19700" y="19"/>
                    <a:pt x="19694" y="25"/>
                    <a:pt x="19687" y="25"/>
                  </a:cubicBezTo>
                  <a:lnTo>
                    <a:pt x="19612" y="25"/>
                  </a:lnTo>
                  <a:cubicBezTo>
                    <a:pt x="19606" y="25"/>
                    <a:pt x="19600" y="19"/>
                    <a:pt x="19600" y="12"/>
                  </a:cubicBezTo>
                  <a:cubicBezTo>
                    <a:pt x="19600" y="6"/>
                    <a:pt x="19606" y="0"/>
                    <a:pt x="19612" y="0"/>
                  </a:cubicBezTo>
                  <a:close/>
                  <a:moveTo>
                    <a:pt x="19787" y="0"/>
                  </a:moveTo>
                  <a:lnTo>
                    <a:pt x="19862" y="0"/>
                  </a:lnTo>
                  <a:cubicBezTo>
                    <a:pt x="19869" y="0"/>
                    <a:pt x="19875" y="6"/>
                    <a:pt x="19875" y="12"/>
                  </a:cubicBezTo>
                  <a:cubicBezTo>
                    <a:pt x="19875" y="19"/>
                    <a:pt x="19869" y="25"/>
                    <a:pt x="19862" y="25"/>
                  </a:cubicBezTo>
                  <a:lnTo>
                    <a:pt x="19787" y="25"/>
                  </a:lnTo>
                  <a:cubicBezTo>
                    <a:pt x="19781" y="25"/>
                    <a:pt x="19775" y="19"/>
                    <a:pt x="19775" y="12"/>
                  </a:cubicBezTo>
                  <a:cubicBezTo>
                    <a:pt x="19775" y="6"/>
                    <a:pt x="19781" y="0"/>
                    <a:pt x="19787" y="0"/>
                  </a:cubicBezTo>
                  <a:close/>
                  <a:moveTo>
                    <a:pt x="19962" y="0"/>
                  </a:moveTo>
                  <a:lnTo>
                    <a:pt x="20037" y="0"/>
                  </a:lnTo>
                  <a:cubicBezTo>
                    <a:pt x="20044" y="0"/>
                    <a:pt x="20050" y="6"/>
                    <a:pt x="20050" y="12"/>
                  </a:cubicBezTo>
                  <a:cubicBezTo>
                    <a:pt x="20050" y="19"/>
                    <a:pt x="20044" y="25"/>
                    <a:pt x="20037" y="25"/>
                  </a:cubicBezTo>
                  <a:lnTo>
                    <a:pt x="19962" y="25"/>
                  </a:lnTo>
                  <a:cubicBezTo>
                    <a:pt x="19956" y="25"/>
                    <a:pt x="19950" y="19"/>
                    <a:pt x="19950" y="12"/>
                  </a:cubicBezTo>
                  <a:cubicBezTo>
                    <a:pt x="19950" y="6"/>
                    <a:pt x="19956" y="0"/>
                    <a:pt x="19962" y="0"/>
                  </a:cubicBezTo>
                  <a:close/>
                  <a:moveTo>
                    <a:pt x="20137" y="0"/>
                  </a:moveTo>
                  <a:lnTo>
                    <a:pt x="20212" y="0"/>
                  </a:lnTo>
                  <a:cubicBezTo>
                    <a:pt x="20219" y="0"/>
                    <a:pt x="20225" y="6"/>
                    <a:pt x="20225" y="12"/>
                  </a:cubicBezTo>
                  <a:cubicBezTo>
                    <a:pt x="20225" y="19"/>
                    <a:pt x="20219" y="25"/>
                    <a:pt x="20212" y="25"/>
                  </a:cubicBezTo>
                  <a:lnTo>
                    <a:pt x="20137" y="25"/>
                  </a:lnTo>
                  <a:cubicBezTo>
                    <a:pt x="20131" y="25"/>
                    <a:pt x="20125" y="19"/>
                    <a:pt x="20125" y="12"/>
                  </a:cubicBezTo>
                  <a:cubicBezTo>
                    <a:pt x="20125" y="6"/>
                    <a:pt x="20131" y="0"/>
                    <a:pt x="20137" y="0"/>
                  </a:cubicBezTo>
                  <a:close/>
                  <a:moveTo>
                    <a:pt x="20312" y="0"/>
                  </a:moveTo>
                  <a:lnTo>
                    <a:pt x="20387" y="0"/>
                  </a:lnTo>
                  <a:cubicBezTo>
                    <a:pt x="20394" y="0"/>
                    <a:pt x="20400" y="6"/>
                    <a:pt x="20400" y="12"/>
                  </a:cubicBezTo>
                  <a:cubicBezTo>
                    <a:pt x="20400" y="19"/>
                    <a:pt x="20394" y="25"/>
                    <a:pt x="20387" y="25"/>
                  </a:cubicBezTo>
                  <a:lnTo>
                    <a:pt x="20312" y="25"/>
                  </a:lnTo>
                  <a:cubicBezTo>
                    <a:pt x="20306" y="25"/>
                    <a:pt x="20300" y="19"/>
                    <a:pt x="20300" y="12"/>
                  </a:cubicBezTo>
                  <a:cubicBezTo>
                    <a:pt x="20300" y="6"/>
                    <a:pt x="20306" y="0"/>
                    <a:pt x="20312" y="0"/>
                  </a:cubicBezTo>
                  <a:close/>
                  <a:moveTo>
                    <a:pt x="20487" y="0"/>
                  </a:moveTo>
                  <a:lnTo>
                    <a:pt x="20562" y="0"/>
                  </a:lnTo>
                  <a:cubicBezTo>
                    <a:pt x="20569" y="0"/>
                    <a:pt x="20575" y="6"/>
                    <a:pt x="20575" y="12"/>
                  </a:cubicBezTo>
                  <a:cubicBezTo>
                    <a:pt x="20575" y="19"/>
                    <a:pt x="20569" y="25"/>
                    <a:pt x="20562" y="25"/>
                  </a:cubicBezTo>
                  <a:lnTo>
                    <a:pt x="20487" y="25"/>
                  </a:lnTo>
                  <a:cubicBezTo>
                    <a:pt x="20481" y="25"/>
                    <a:pt x="20475" y="19"/>
                    <a:pt x="20475" y="12"/>
                  </a:cubicBezTo>
                  <a:cubicBezTo>
                    <a:pt x="20475" y="6"/>
                    <a:pt x="20481" y="0"/>
                    <a:pt x="20487" y="0"/>
                  </a:cubicBezTo>
                  <a:close/>
                </a:path>
              </a:pathLst>
            </a:custGeom>
            <a:solidFill>
              <a:srgbClr val="000000"/>
            </a:solidFill>
            <a:ln w="3175">
              <a:solidFill>
                <a:srgbClr val="000000"/>
              </a:solidFill>
              <a:bevel/>
              <a:headEnd/>
              <a:tailEnd/>
            </a:ln>
          </p:spPr>
          <p:txBody>
            <a:bodyPr/>
            <a:lstStyle/>
            <a:p>
              <a:endParaRPr lang="en-US"/>
            </a:p>
          </p:txBody>
        </p:sp>
        <p:sp>
          <p:nvSpPr>
            <p:cNvPr id="24603" name="Freeform 146"/>
            <p:cNvSpPr>
              <a:spLocks noEditPoints="1"/>
            </p:cNvSpPr>
            <p:nvPr/>
          </p:nvSpPr>
          <p:spPr bwMode="auto">
            <a:xfrm>
              <a:off x="840" y="2984"/>
              <a:ext cx="4814" cy="6"/>
            </a:xfrm>
            <a:custGeom>
              <a:avLst/>
              <a:gdLst>
                <a:gd name="T0" fmla="*/ 0 w 20575"/>
                <a:gd name="T1" fmla="*/ 0 h 25"/>
                <a:gd name="T2" fmla="*/ 0 w 20575"/>
                <a:gd name="T3" fmla="*/ 0 h 25"/>
                <a:gd name="T4" fmla="*/ 0 w 20575"/>
                <a:gd name="T5" fmla="*/ 0 h 25"/>
                <a:gd name="T6" fmla="*/ 0 w 20575"/>
                <a:gd name="T7" fmla="*/ 0 h 25"/>
                <a:gd name="T8" fmla="*/ 0 w 20575"/>
                <a:gd name="T9" fmla="*/ 0 h 25"/>
                <a:gd name="T10" fmla="*/ 0 w 20575"/>
                <a:gd name="T11" fmla="*/ 0 h 25"/>
                <a:gd name="T12" fmla="*/ 0 w 20575"/>
                <a:gd name="T13" fmla="*/ 0 h 25"/>
                <a:gd name="T14" fmla="*/ 0 w 20575"/>
                <a:gd name="T15" fmla="*/ 0 h 25"/>
                <a:gd name="T16" fmla="*/ 0 w 20575"/>
                <a:gd name="T17" fmla="*/ 0 h 25"/>
                <a:gd name="T18" fmla="*/ 0 w 20575"/>
                <a:gd name="T19" fmla="*/ 0 h 25"/>
                <a:gd name="T20" fmla="*/ 0 w 20575"/>
                <a:gd name="T21" fmla="*/ 0 h 25"/>
                <a:gd name="T22" fmla="*/ 0 w 20575"/>
                <a:gd name="T23" fmla="*/ 0 h 25"/>
                <a:gd name="T24" fmla="*/ 0 w 20575"/>
                <a:gd name="T25" fmla="*/ 0 h 25"/>
                <a:gd name="T26" fmla="*/ 0 w 20575"/>
                <a:gd name="T27" fmla="*/ 0 h 25"/>
                <a:gd name="T28" fmla="*/ 0 w 20575"/>
                <a:gd name="T29" fmla="*/ 0 h 25"/>
                <a:gd name="T30" fmla="*/ 0 w 20575"/>
                <a:gd name="T31" fmla="*/ 0 h 25"/>
                <a:gd name="T32" fmla="*/ 0 w 20575"/>
                <a:gd name="T33" fmla="*/ 0 h 25"/>
                <a:gd name="T34" fmla="*/ 0 w 20575"/>
                <a:gd name="T35" fmla="*/ 0 h 25"/>
                <a:gd name="T36" fmla="*/ 0 w 20575"/>
                <a:gd name="T37" fmla="*/ 0 h 25"/>
                <a:gd name="T38" fmla="*/ 0 w 20575"/>
                <a:gd name="T39" fmla="*/ 0 h 25"/>
                <a:gd name="T40" fmla="*/ 0 w 20575"/>
                <a:gd name="T41" fmla="*/ 0 h 25"/>
                <a:gd name="T42" fmla="*/ 0 w 20575"/>
                <a:gd name="T43" fmla="*/ 0 h 25"/>
                <a:gd name="T44" fmla="*/ 0 w 20575"/>
                <a:gd name="T45" fmla="*/ 0 h 25"/>
                <a:gd name="T46" fmla="*/ 0 w 20575"/>
                <a:gd name="T47" fmla="*/ 0 h 25"/>
                <a:gd name="T48" fmla="*/ 0 w 20575"/>
                <a:gd name="T49" fmla="*/ 0 h 25"/>
                <a:gd name="T50" fmla="*/ 0 w 20575"/>
                <a:gd name="T51" fmla="*/ 0 h 25"/>
                <a:gd name="T52" fmla="*/ 0 w 20575"/>
                <a:gd name="T53" fmla="*/ 0 h 25"/>
                <a:gd name="T54" fmla="*/ 0 w 20575"/>
                <a:gd name="T55" fmla="*/ 0 h 25"/>
                <a:gd name="T56" fmla="*/ 0 w 20575"/>
                <a:gd name="T57" fmla="*/ 0 h 25"/>
                <a:gd name="T58" fmla="*/ 0 w 20575"/>
                <a:gd name="T59" fmla="*/ 0 h 25"/>
                <a:gd name="T60" fmla="*/ 0 w 20575"/>
                <a:gd name="T61" fmla="*/ 0 h 25"/>
                <a:gd name="T62" fmla="*/ 0 w 20575"/>
                <a:gd name="T63" fmla="*/ 0 h 25"/>
                <a:gd name="T64" fmla="*/ 0 w 20575"/>
                <a:gd name="T65" fmla="*/ 0 h 25"/>
                <a:gd name="T66" fmla="*/ 0 w 20575"/>
                <a:gd name="T67" fmla="*/ 0 h 25"/>
                <a:gd name="T68" fmla="*/ 0 w 20575"/>
                <a:gd name="T69" fmla="*/ 0 h 25"/>
                <a:gd name="T70" fmla="*/ 0 w 20575"/>
                <a:gd name="T71" fmla="*/ 0 h 25"/>
                <a:gd name="T72" fmla="*/ 0 w 20575"/>
                <a:gd name="T73" fmla="*/ 0 h 25"/>
                <a:gd name="T74" fmla="*/ 0 w 20575"/>
                <a:gd name="T75" fmla="*/ 0 h 25"/>
                <a:gd name="T76" fmla="*/ 0 w 20575"/>
                <a:gd name="T77" fmla="*/ 0 h 25"/>
                <a:gd name="T78" fmla="*/ 0 w 20575"/>
                <a:gd name="T79" fmla="*/ 0 h 25"/>
                <a:gd name="T80" fmla="*/ 0 w 20575"/>
                <a:gd name="T81" fmla="*/ 0 h 25"/>
                <a:gd name="T82" fmla="*/ 0 w 20575"/>
                <a:gd name="T83" fmla="*/ 0 h 25"/>
                <a:gd name="T84" fmla="*/ 0 w 20575"/>
                <a:gd name="T85" fmla="*/ 0 h 25"/>
                <a:gd name="T86" fmla="*/ 0 w 20575"/>
                <a:gd name="T87" fmla="*/ 0 h 25"/>
                <a:gd name="T88" fmla="*/ 0 w 20575"/>
                <a:gd name="T89" fmla="*/ 0 h 25"/>
                <a:gd name="T90" fmla="*/ 0 w 20575"/>
                <a:gd name="T91" fmla="*/ 0 h 25"/>
                <a:gd name="T92" fmla="*/ 0 w 20575"/>
                <a:gd name="T93" fmla="*/ 0 h 25"/>
                <a:gd name="T94" fmla="*/ 0 w 20575"/>
                <a:gd name="T95" fmla="*/ 0 h 25"/>
                <a:gd name="T96" fmla="*/ 0 w 20575"/>
                <a:gd name="T97" fmla="*/ 0 h 25"/>
                <a:gd name="T98" fmla="*/ 0 w 20575"/>
                <a:gd name="T99" fmla="*/ 0 h 25"/>
                <a:gd name="T100" fmla="*/ 0 w 20575"/>
                <a:gd name="T101" fmla="*/ 0 h 25"/>
                <a:gd name="T102" fmla="*/ 0 w 20575"/>
                <a:gd name="T103" fmla="*/ 0 h 25"/>
                <a:gd name="T104" fmla="*/ 0 w 20575"/>
                <a:gd name="T105" fmla="*/ 0 h 25"/>
                <a:gd name="T106" fmla="*/ 0 w 20575"/>
                <a:gd name="T107" fmla="*/ 0 h 25"/>
                <a:gd name="T108" fmla="*/ 0 w 20575"/>
                <a:gd name="T109" fmla="*/ 0 h 25"/>
                <a:gd name="T110" fmla="*/ 0 w 20575"/>
                <a:gd name="T111" fmla="*/ 0 h 25"/>
                <a:gd name="T112" fmla="*/ 0 w 20575"/>
                <a:gd name="T113" fmla="*/ 0 h 25"/>
                <a:gd name="T114" fmla="*/ 0 w 20575"/>
                <a:gd name="T115" fmla="*/ 0 h 25"/>
                <a:gd name="T116" fmla="*/ 0 w 20575"/>
                <a:gd name="T117" fmla="*/ 0 h 25"/>
                <a:gd name="T118" fmla="*/ 0 w 20575"/>
                <a:gd name="T119" fmla="*/ 0 h 25"/>
                <a:gd name="T120" fmla="*/ 0 w 20575"/>
                <a:gd name="T121" fmla="*/ 0 h 25"/>
                <a:gd name="T122" fmla="*/ 0 w 20575"/>
                <a:gd name="T123" fmla="*/ 0 h 25"/>
                <a:gd name="T124" fmla="*/ 0 w 20575"/>
                <a:gd name="T125" fmla="*/ 0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75"/>
                <a:gd name="T190" fmla="*/ 0 h 25"/>
                <a:gd name="T191" fmla="*/ 20575 w 2057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75" h="25">
                  <a:moveTo>
                    <a:pt x="12" y="0"/>
                  </a:moveTo>
                  <a:lnTo>
                    <a:pt x="87" y="0"/>
                  </a:lnTo>
                  <a:cubicBezTo>
                    <a:pt x="94" y="0"/>
                    <a:pt x="100" y="6"/>
                    <a:pt x="100" y="12"/>
                  </a:cubicBezTo>
                  <a:cubicBezTo>
                    <a:pt x="100" y="19"/>
                    <a:pt x="94" y="25"/>
                    <a:pt x="87" y="25"/>
                  </a:cubicBezTo>
                  <a:lnTo>
                    <a:pt x="12" y="25"/>
                  </a:lnTo>
                  <a:cubicBezTo>
                    <a:pt x="6" y="25"/>
                    <a:pt x="0" y="19"/>
                    <a:pt x="0" y="12"/>
                  </a:cubicBezTo>
                  <a:cubicBezTo>
                    <a:pt x="0" y="6"/>
                    <a:pt x="6" y="0"/>
                    <a:pt x="12" y="0"/>
                  </a:cubicBezTo>
                  <a:close/>
                  <a:moveTo>
                    <a:pt x="187" y="0"/>
                  </a:moveTo>
                  <a:lnTo>
                    <a:pt x="262" y="0"/>
                  </a:lnTo>
                  <a:cubicBezTo>
                    <a:pt x="269" y="0"/>
                    <a:pt x="275" y="6"/>
                    <a:pt x="275" y="12"/>
                  </a:cubicBezTo>
                  <a:cubicBezTo>
                    <a:pt x="275" y="19"/>
                    <a:pt x="269" y="25"/>
                    <a:pt x="262" y="25"/>
                  </a:cubicBezTo>
                  <a:lnTo>
                    <a:pt x="187" y="25"/>
                  </a:lnTo>
                  <a:cubicBezTo>
                    <a:pt x="181" y="25"/>
                    <a:pt x="175" y="19"/>
                    <a:pt x="175" y="12"/>
                  </a:cubicBezTo>
                  <a:cubicBezTo>
                    <a:pt x="175" y="6"/>
                    <a:pt x="181" y="0"/>
                    <a:pt x="187" y="0"/>
                  </a:cubicBezTo>
                  <a:close/>
                  <a:moveTo>
                    <a:pt x="362" y="0"/>
                  </a:moveTo>
                  <a:lnTo>
                    <a:pt x="437" y="0"/>
                  </a:lnTo>
                  <a:cubicBezTo>
                    <a:pt x="444" y="0"/>
                    <a:pt x="450" y="6"/>
                    <a:pt x="450" y="12"/>
                  </a:cubicBezTo>
                  <a:cubicBezTo>
                    <a:pt x="450" y="19"/>
                    <a:pt x="444" y="25"/>
                    <a:pt x="437" y="25"/>
                  </a:cubicBezTo>
                  <a:lnTo>
                    <a:pt x="362" y="25"/>
                  </a:lnTo>
                  <a:cubicBezTo>
                    <a:pt x="356" y="25"/>
                    <a:pt x="350" y="19"/>
                    <a:pt x="350" y="12"/>
                  </a:cubicBezTo>
                  <a:cubicBezTo>
                    <a:pt x="350" y="6"/>
                    <a:pt x="356" y="0"/>
                    <a:pt x="362" y="0"/>
                  </a:cubicBezTo>
                  <a:close/>
                  <a:moveTo>
                    <a:pt x="537" y="0"/>
                  </a:moveTo>
                  <a:lnTo>
                    <a:pt x="612" y="0"/>
                  </a:lnTo>
                  <a:cubicBezTo>
                    <a:pt x="619" y="0"/>
                    <a:pt x="625" y="6"/>
                    <a:pt x="625" y="12"/>
                  </a:cubicBezTo>
                  <a:cubicBezTo>
                    <a:pt x="625" y="19"/>
                    <a:pt x="619" y="25"/>
                    <a:pt x="612" y="25"/>
                  </a:cubicBezTo>
                  <a:lnTo>
                    <a:pt x="537" y="25"/>
                  </a:lnTo>
                  <a:cubicBezTo>
                    <a:pt x="531" y="25"/>
                    <a:pt x="525" y="19"/>
                    <a:pt x="525" y="12"/>
                  </a:cubicBezTo>
                  <a:cubicBezTo>
                    <a:pt x="525" y="6"/>
                    <a:pt x="531" y="0"/>
                    <a:pt x="537" y="0"/>
                  </a:cubicBezTo>
                  <a:close/>
                  <a:moveTo>
                    <a:pt x="712" y="0"/>
                  </a:moveTo>
                  <a:lnTo>
                    <a:pt x="787" y="0"/>
                  </a:lnTo>
                  <a:cubicBezTo>
                    <a:pt x="794" y="0"/>
                    <a:pt x="800" y="6"/>
                    <a:pt x="800" y="12"/>
                  </a:cubicBezTo>
                  <a:cubicBezTo>
                    <a:pt x="800" y="19"/>
                    <a:pt x="794" y="25"/>
                    <a:pt x="787" y="25"/>
                  </a:cubicBezTo>
                  <a:lnTo>
                    <a:pt x="712" y="25"/>
                  </a:lnTo>
                  <a:cubicBezTo>
                    <a:pt x="706" y="25"/>
                    <a:pt x="700" y="19"/>
                    <a:pt x="700" y="12"/>
                  </a:cubicBezTo>
                  <a:cubicBezTo>
                    <a:pt x="700" y="6"/>
                    <a:pt x="706" y="0"/>
                    <a:pt x="712" y="0"/>
                  </a:cubicBezTo>
                  <a:close/>
                  <a:moveTo>
                    <a:pt x="887" y="0"/>
                  </a:moveTo>
                  <a:lnTo>
                    <a:pt x="962" y="0"/>
                  </a:lnTo>
                  <a:cubicBezTo>
                    <a:pt x="969" y="0"/>
                    <a:pt x="975" y="6"/>
                    <a:pt x="975" y="12"/>
                  </a:cubicBezTo>
                  <a:cubicBezTo>
                    <a:pt x="975" y="19"/>
                    <a:pt x="969" y="25"/>
                    <a:pt x="962" y="25"/>
                  </a:cubicBezTo>
                  <a:lnTo>
                    <a:pt x="887" y="25"/>
                  </a:lnTo>
                  <a:cubicBezTo>
                    <a:pt x="881" y="25"/>
                    <a:pt x="875" y="19"/>
                    <a:pt x="875" y="12"/>
                  </a:cubicBezTo>
                  <a:cubicBezTo>
                    <a:pt x="875" y="6"/>
                    <a:pt x="881" y="0"/>
                    <a:pt x="887" y="0"/>
                  </a:cubicBezTo>
                  <a:close/>
                  <a:moveTo>
                    <a:pt x="1062" y="0"/>
                  </a:moveTo>
                  <a:lnTo>
                    <a:pt x="1137" y="0"/>
                  </a:lnTo>
                  <a:cubicBezTo>
                    <a:pt x="1144" y="0"/>
                    <a:pt x="1150" y="6"/>
                    <a:pt x="1150" y="12"/>
                  </a:cubicBezTo>
                  <a:cubicBezTo>
                    <a:pt x="1150" y="19"/>
                    <a:pt x="1144" y="25"/>
                    <a:pt x="1137" y="25"/>
                  </a:cubicBezTo>
                  <a:lnTo>
                    <a:pt x="1062" y="25"/>
                  </a:lnTo>
                  <a:cubicBezTo>
                    <a:pt x="1056" y="25"/>
                    <a:pt x="1050" y="19"/>
                    <a:pt x="1050" y="12"/>
                  </a:cubicBezTo>
                  <a:cubicBezTo>
                    <a:pt x="1050" y="6"/>
                    <a:pt x="1056" y="0"/>
                    <a:pt x="1062" y="0"/>
                  </a:cubicBezTo>
                  <a:close/>
                  <a:moveTo>
                    <a:pt x="1237" y="0"/>
                  </a:moveTo>
                  <a:lnTo>
                    <a:pt x="1312" y="0"/>
                  </a:lnTo>
                  <a:cubicBezTo>
                    <a:pt x="1319" y="0"/>
                    <a:pt x="1325" y="6"/>
                    <a:pt x="1325" y="12"/>
                  </a:cubicBezTo>
                  <a:cubicBezTo>
                    <a:pt x="1325" y="19"/>
                    <a:pt x="1319" y="25"/>
                    <a:pt x="1312" y="25"/>
                  </a:cubicBezTo>
                  <a:lnTo>
                    <a:pt x="1237" y="25"/>
                  </a:lnTo>
                  <a:cubicBezTo>
                    <a:pt x="1231" y="25"/>
                    <a:pt x="1225" y="19"/>
                    <a:pt x="1225" y="12"/>
                  </a:cubicBezTo>
                  <a:cubicBezTo>
                    <a:pt x="1225" y="6"/>
                    <a:pt x="1231" y="0"/>
                    <a:pt x="1237" y="0"/>
                  </a:cubicBezTo>
                  <a:close/>
                  <a:moveTo>
                    <a:pt x="1412" y="0"/>
                  </a:moveTo>
                  <a:lnTo>
                    <a:pt x="1487" y="0"/>
                  </a:lnTo>
                  <a:cubicBezTo>
                    <a:pt x="1494" y="0"/>
                    <a:pt x="1500" y="6"/>
                    <a:pt x="1500" y="12"/>
                  </a:cubicBezTo>
                  <a:cubicBezTo>
                    <a:pt x="1500" y="19"/>
                    <a:pt x="1494" y="25"/>
                    <a:pt x="1487" y="25"/>
                  </a:cubicBezTo>
                  <a:lnTo>
                    <a:pt x="1412" y="25"/>
                  </a:lnTo>
                  <a:cubicBezTo>
                    <a:pt x="1406" y="25"/>
                    <a:pt x="1400" y="19"/>
                    <a:pt x="1400" y="12"/>
                  </a:cubicBezTo>
                  <a:cubicBezTo>
                    <a:pt x="1400" y="6"/>
                    <a:pt x="1406" y="0"/>
                    <a:pt x="1412" y="0"/>
                  </a:cubicBezTo>
                  <a:close/>
                  <a:moveTo>
                    <a:pt x="1587" y="0"/>
                  </a:moveTo>
                  <a:lnTo>
                    <a:pt x="1662" y="0"/>
                  </a:lnTo>
                  <a:cubicBezTo>
                    <a:pt x="1669" y="0"/>
                    <a:pt x="1675" y="6"/>
                    <a:pt x="1675" y="12"/>
                  </a:cubicBezTo>
                  <a:cubicBezTo>
                    <a:pt x="1675" y="19"/>
                    <a:pt x="1669" y="25"/>
                    <a:pt x="1662" y="25"/>
                  </a:cubicBezTo>
                  <a:lnTo>
                    <a:pt x="1587" y="25"/>
                  </a:lnTo>
                  <a:cubicBezTo>
                    <a:pt x="1581" y="25"/>
                    <a:pt x="1575" y="19"/>
                    <a:pt x="1575" y="12"/>
                  </a:cubicBezTo>
                  <a:cubicBezTo>
                    <a:pt x="1575" y="6"/>
                    <a:pt x="1581" y="0"/>
                    <a:pt x="1587" y="0"/>
                  </a:cubicBezTo>
                  <a:close/>
                  <a:moveTo>
                    <a:pt x="1762" y="0"/>
                  </a:moveTo>
                  <a:lnTo>
                    <a:pt x="1837" y="0"/>
                  </a:lnTo>
                  <a:cubicBezTo>
                    <a:pt x="1844" y="0"/>
                    <a:pt x="1850" y="6"/>
                    <a:pt x="1850" y="12"/>
                  </a:cubicBezTo>
                  <a:cubicBezTo>
                    <a:pt x="1850" y="19"/>
                    <a:pt x="1844" y="25"/>
                    <a:pt x="1837" y="25"/>
                  </a:cubicBezTo>
                  <a:lnTo>
                    <a:pt x="1762" y="25"/>
                  </a:lnTo>
                  <a:cubicBezTo>
                    <a:pt x="1756" y="25"/>
                    <a:pt x="1750" y="19"/>
                    <a:pt x="1750" y="12"/>
                  </a:cubicBezTo>
                  <a:cubicBezTo>
                    <a:pt x="1750" y="6"/>
                    <a:pt x="1756" y="0"/>
                    <a:pt x="1762" y="0"/>
                  </a:cubicBezTo>
                  <a:close/>
                  <a:moveTo>
                    <a:pt x="1937" y="0"/>
                  </a:moveTo>
                  <a:lnTo>
                    <a:pt x="2012" y="0"/>
                  </a:lnTo>
                  <a:cubicBezTo>
                    <a:pt x="2019" y="0"/>
                    <a:pt x="2025" y="6"/>
                    <a:pt x="2025" y="12"/>
                  </a:cubicBezTo>
                  <a:cubicBezTo>
                    <a:pt x="2025" y="19"/>
                    <a:pt x="2019" y="25"/>
                    <a:pt x="2012" y="25"/>
                  </a:cubicBezTo>
                  <a:lnTo>
                    <a:pt x="1937" y="25"/>
                  </a:lnTo>
                  <a:cubicBezTo>
                    <a:pt x="1931" y="25"/>
                    <a:pt x="1925" y="19"/>
                    <a:pt x="1925" y="12"/>
                  </a:cubicBezTo>
                  <a:cubicBezTo>
                    <a:pt x="1925" y="6"/>
                    <a:pt x="1931" y="0"/>
                    <a:pt x="1937" y="0"/>
                  </a:cubicBezTo>
                  <a:close/>
                  <a:moveTo>
                    <a:pt x="2112" y="0"/>
                  </a:moveTo>
                  <a:lnTo>
                    <a:pt x="2187" y="0"/>
                  </a:lnTo>
                  <a:cubicBezTo>
                    <a:pt x="2194" y="0"/>
                    <a:pt x="2200" y="6"/>
                    <a:pt x="2200" y="12"/>
                  </a:cubicBezTo>
                  <a:cubicBezTo>
                    <a:pt x="2200" y="19"/>
                    <a:pt x="2194" y="25"/>
                    <a:pt x="2187" y="25"/>
                  </a:cubicBezTo>
                  <a:lnTo>
                    <a:pt x="2112" y="25"/>
                  </a:lnTo>
                  <a:cubicBezTo>
                    <a:pt x="2106" y="25"/>
                    <a:pt x="2100" y="19"/>
                    <a:pt x="2100" y="12"/>
                  </a:cubicBezTo>
                  <a:cubicBezTo>
                    <a:pt x="2100" y="6"/>
                    <a:pt x="2106" y="0"/>
                    <a:pt x="2112" y="0"/>
                  </a:cubicBezTo>
                  <a:close/>
                  <a:moveTo>
                    <a:pt x="2287" y="0"/>
                  </a:moveTo>
                  <a:lnTo>
                    <a:pt x="2362" y="0"/>
                  </a:lnTo>
                  <a:cubicBezTo>
                    <a:pt x="2369" y="0"/>
                    <a:pt x="2375" y="6"/>
                    <a:pt x="2375" y="12"/>
                  </a:cubicBezTo>
                  <a:cubicBezTo>
                    <a:pt x="2375" y="19"/>
                    <a:pt x="2369" y="25"/>
                    <a:pt x="2362" y="25"/>
                  </a:cubicBezTo>
                  <a:lnTo>
                    <a:pt x="2287" y="25"/>
                  </a:lnTo>
                  <a:cubicBezTo>
                    <a:pt x="2281" y="25"/>
                    <a:pt x="2275" y="19"/>
                    <a:pt x="2275" y="12"/>
                  </a:cubicBezTo>
                  <a:cubicBezTo>
                    <a:pt x="2275" y="6"/>
                    <a:pt x="2281" y="0"/>
                    <a:pt x="2287" y="0"/>
                  </a:cubicBezTo>
                  <a:close/>
                  <a:moveTo>
                    <a:pt x="2462" y="0"/>
                  </a:moveTo>
                  <a:lnTo>
                    <a:pt x="2537" y="0"/>
                  </a:lnTo>
                  <a:cubicBezTo>
                    <a:pt x="2544" y="0"/>
                    <a:pt x="2550" y="6"/>
                    <a:pt x="2550" y="12"/>
                  </a:cubicBezTo>
                  <a:cubicBezTo>
                    <a:pt x="2550" y="19"/>
                    <a:pt x="2544" y="25"/>
                    <a:pt x="2537" y="25"/>
                  </a:cubicBezTo>
                  <a:lnTo>
                    <a:pt x="2462" y="25"/>
                  </a:lnTo>
                  <a:cubicBezTo>
                    <a:pt x="2456" y="25"/>
                    <a:pt x="2450" y="19"/>
                    <a:pt x="2450" y="12"/>
                  </a:cubicBezTo>
                  <a:cubicBezTo>
                    <a:pt x="2450" y="6"/>
                    <a:pt x="2456" y="0"/>
                    <a:pt x="2462" y="0"/>
                  </a:cubicBezTo>
                  <a:close/>
                  <a:moveTo>
                    <a:pt x="2637" y="0"/>
                  </a:moveTo>
                  <a:lnTo>
                    <a:pt x="2712" y="0"/>
                  </a:lnTo>
                  <a:cubicBezTo>
                    <a:pt x="2719" y="0"/>
                    <a:pt x="2725" y="6"/>
                    <a:pt x="2725" y="12"/>
                  </a:cubicBezTo>
                  <a:cubicBezTo>
                    <a:pt x="2725" y="19"/>
                    <a:pt x="2719" y="25"/>
                    <a:pt x="2712" y="25"/>
                  </a:cubicBezTo>
                  <a:lnTo>
                    <a:pt x="2637" y="25"/>
                  </a:lnTo>
                  <a:cubicBezTo>
                    <a:pt x="2631" y="25"/>
                    <a:pt x="2625" y="19"/>
                    <a:pt x="2625" y="12"/>
                  </a:cubicBezTo>
                  <a:cubicBezTo>
                    <a:pt x="2625" y="6"/>
                    <a:pt x="2631" y="0"/>
                    <a:pt x="2637" y="0"/>
                  </a:cubicBezTo>
                  <a:close/>
                  <a:moveTo>
                    <a:pt x="2812" y="0"/>
                  </a:moveTo>
                  <a:lnTo>
                    <a:pt x="2887" y="0"/>
                  </a:lnTo>
                  <a:cubicBezTo>
                    <a:pt x="2894" y="0"/>
                    <a:pt x="2900" y="6"/>
                    <a:pt x="2900" y="12"/>
                  </a:cubicBezTo>
                  <a:cubicBezTo>
                    <a:pt x="2900" y="19"/>
                    <a:pt x="2894" y="25"/>
                    <a:pt x="2887" y="25"/>
                  </a:cubicBezTo>
                  <a:lnTo>
                    <a:pt x="2812" y="25"/>
                  </a:lnTo>
                  <a:cubicBezTo>
                    <a:pt x="2806" y="25"/>
                    <a:pt x="2800" y="19"/>
                    <a:pt x="2800" y="12"/>
                  </a:cubicBezTo>
                  <a:cubicBezTo>
                    <a:pt x="2800" y="6"/>
                    <a:pt x="2806" y="0"/>
                    <a:pt x="2812" y="0"/>
                  </a:cubicBezTo>
                  <a:close/>
                  <a:moveTo>
                    <a:pt x="2987" y="0"/>
                  </a:moveTo>
                  <a:lnTo>
                    <a:pt x="3062" y="0"/>
                  </a:lnTo>
                  <a:cubicBezTo>
                    <a:pt x="3069" y="0"/>
                    <a:pt x="3075" y="6"/>
                    <a:pt x="3075" y="12"/>
                  </a:cubicBezTo>
                  <a:cubicBezTo>
                    <a:pt x="3075" y="19"/>
                    <a:pt x="3069" y="25"/>
                    <a:pt x="3062" y="25"/>
                  </a:cubicBezTo>
                  <a:lnTo>
                    <a:pt x="2987" y="25"/>
                  </a:lnTo>
                  <a:cubicBezTo>
                    <a:pt x="2981" y="25"/>
                    <a:pt x="2975" y="19"/>
                    <a:pt x="2975" y="12"/>
                  </a:cubicBezTo>
                  <a:cubicBezTo>
                    <a:pt x="2975" y="6"/>
                    <a:pt x="2981" y="0"/>
                    <a:pt x="2987" y="0"/>
                  </a:cubicBezTo>
                  <a:close/>
                  <a:moveTo>
                    <a:pt x="3162" y="0"/>
                  </a:moveTo>
                  <a:lnTo>
                    <a:pt x="3237" y="0"/>
                  </a:lnTo>
                  <a:cubicBezTo>
                    <a:pt x="3244" y="0"/>
                    <a:pt x="3250" y="6"/>
                    <a:pt x="3250" y="12"/>
                  </a:cubicBezTo>
                  <a:cubicBezTo>
                    <a:pt x="3250" y="19"/>
                    <a:pt x="3244" y="25"/>
                    <a:pt x="3237" y="25"/>
                  </a:cubicBezTo>
                  <a:lnTo>
                    <a:pt x="3162" y="25"/>
                  </a:lnTo>
                  <a:cubicBezTo>
                    <a:pt x="3156" y="25"/>
                    <a:pt x="3150" y="19"/>
                    <a:pt x="3150" y="12"/>
                  </a:cubicBezTo>
                  <a:cubicBezTo>
                    <a:pt x="3150" y="6"/>
                    <a:pt x="3156" y="0"/>
                    <a:pt x="3162" y="0"/>
                  </a:cubicBezTo>
                  <a:close/>
                  <a:moveTo>
                    <a:pt x="3337" y="0"/>
                  </a:moveTo>
                  <a:lnTo>
                    <a:pt x="3412" y="0"/>
                  </a:lnTo>
                  <a:cubicBezTo>
                    <a:pt x="3419" y="0"/>
                    <a:pt x="3425" y="6"/>
                    <a:pt x="3425" y="12"/>
                  </a:cubicBezTo>
                  <a:cubicBezTo>
                    <a:pt x="3425" y="19"/>
                    <a:pt x="3419" y="25"/>
                    <a:pt x="3412" y="25"/>
                  </a:cubicBezTo>
                  <a:lnTo>
                    <a:pt x="3337" y="25"/>
                  </a:lnTo>
                  <a:cubicBezTo>
                    <a:pt x="3331" y="25"/>
                    <a:pt x="3325" y="19"/>
                    <a:pt x="3325" y="12"/>
                  </a:cubicBezTo>
                  <a:cubicBezTo>
                    <a:pt x="3325" y="6"/>
                    <a:pt x="3331" y="0"/>
                    <a:pt x="3337" y="0"/>
                  </a:cubicBezTo>
                  <a:close/>
                  <a:moveTo>
                    <a:pt x="3512" y="0"/>
                  </a:moveTo>
                  <a:lnTo>
                    <a:pt x="3587" y="0"/>
                  </a:lnTo>
                  <a:cubicBezTo>
                    <a:pt x="3594" y="0"/>
                    <a:pt x="3600" y="6"/>
                    <a:pt x="3600" y="12"/>
                  </a:cubicBezTo>
                  <a:cubicBezTo>
                    <a:pt x="3600" y="19"/>
                    <a:pt x="3594" y="25"/>
                    <a:pt x="3587" y="25"/>
                  </a:cubicBezTo>
                  <a:lnTo>
                    <a:pt x="3512" y="25"/>
                  </a:lnTo>
                  <a:cubicBezTo>
                    <a:pt x="3506" y="25"/>
                    <a:pt x="3500" y="19"/>
                    <a:pt x="3500" y="12"/>
                  </a:cubicBezTo>
                  <a:cubicBezTo>
                    <a:pt x="3500" y="6"/>
                    <a:pt x="3506" y="0"/>
                    <a:pt x="3512" y="0"/>
                  </a:cubicBezTo>
                  <a:close/>
                  <a:moveTo>
                    <a:pt x="3687" y="0"/>
                  </a:moveTo>
                  <a:lnTo>
                    <a:pt x="3762" y="0"/>
                  </a:lnTo>
                  <a:cubicBezTo>
                    <a:pt x="3769" y="0"/>
                    <a:pt x="3775" y="6"/>
                    <a:pt x="3775" y="12"/>
                  </a:cubicBezTo>
                  <a:cubicBezTo>
                    <a:pt x="3775" y="19"/>
                    <a:pt x="3769" y="25"/>
                    <a:pt x="3762" y="25"/>
                  </a:cubicBezTo>
                  <a:lnTo>
                    <a:pt x="3687" y="25"/>
                  </a:lnTo>
                  <a:cubicBezTo>
                    <a:pt x="3681" y="25"/>
                    <a:pt x="3675" y="19"/>
                    <a:pt x="3675" y="12"/>
                  </a:cubicBezTo>
                  <a:cubicBezTo>
                    <a:pt x="3675" y="6"/>
                    <a:pt x="3681" y="0"/>
                    <a:pt x="3687" y="0"/>
                  </a:cubicBezTo>
                  <a:close/>
                  <a:moveTo>
                    <a:pt x="3862" y="0"/>
                  </a:moveTo>
                  <a:lnTo>
                    <a:pt x="3937" y="0"/>
                  </a:lnTo>
                  <a:cubicBezTo>
                    <a:pt x="3944" y="0"/>
                    <a:pt x="3950" y="6"/>
                    <a:pt x="3950" y="12"/>
                  </a:cubicBezTo>
                  <a:cubicBezTo>
                    <a:pt x="3950" y="19"/>
                    <a:pt x="3944" y="25"/>
                    <a:pt x="3937" y="25"/>
                  </a:cubicBezTo>
                  <a:lnTo>
                    <a:pt x="3862" y="25"/>
                  </a:lnTo>
                  <a:cubicBezTo>
                    <a:pt x="3856" y="25"/>
                    <a:pt x="3850" y="19"/>
                    <a:pt x="3850" y="12"/>
                  </a:cubicBezTo>
                  <a:cubicBezTo>
                    <a:pt x="3850" y="6"/>
                    <a:pt x="3856" y="0"/>
                    <a:pt x="3862" y="0"/>
                  </a:cubicBezTo>
                  <a:close/>
                  <a:moveTo>
                    <a:pt x="4037" y="0"/>
                  </a:moveTo>
                  <a:lnTo>
                    <a:pt x="4112" y="0"/>
                  </a:lnTo>
                  <a:cubicBezTo>
                    <a:pt x="4119" y="0"/>
                    <a:pt x="4125" y="6"/>
                    <a:pt x="4125" y="12"/>
                  </a:cubicBezTo>
                  <a:cubicBezTo>
                    <a:pt x="4125" y="19"/>
                    <a:pt x="4119" y="25"/>
                    <a:pt x="4112" y="25"/>
                  </a:cubicBezTo>
                  <a:lnTo>
                    <a:pt x="4037" y="25"/>
                  </a:lnTo>
                  <a:cubicBezTo>
                    <a:pt x="4031" y="25"/>
                    <a:pt x="4025" y="19"/>
                    <a:pt x="4025" y="12"/>
                  </a:cubicBezTo>
                  <a:cubicBezTo>
                    <a:pt x="4025" y="6"/>
                    <a:pt x="4031" y="0"/>
                    <a:pt x="4037" y="0"/>
                  </a:cubicBezTo>
                  <a:close/>
                  <a:moveTo>
                    <a:pt x="4212" y="0"/>
                  </a:moveTo>
                  <a:lnTo>
                    <a:pt x="4287" y="0"/>
                  </a:lnTo>
                  <a:cubicBezTo>
                    <a:pt x="4294" y="0"/>
                    <a:pt x="4300" y="6"/>
                    <a:pt x="4300" y="12"/>
                  </a:cubicBezTo>
                  <a:cubicBezTo>
                    <a:pt x="4300" y="19"/>
                    <a:pt x="4294" y="25"/>
                    <a:pt x="4287" y="25"/>
                  </a:cubicBezTo>
                  <a:lnTo>
                    <a:pt x="4212" y="25"/>
                  </a:lnTo>
                  <a:cubicBezTo>
                    <a:pt x="4206" y="25"/>
                    <a:pt x="4200" y="19"/>
                    <a:pt x="4200" y="12"/>
                  </a:cubicBezTo>
                  <a:cubicBezTo>
                    <a:pt x="4200" y="6"/>
                    <a:pt x="4206" y="0"/>
                    <a:pt x="4212" y="0"/>
                  </a:cubicBezTo>
                  <a:close/>
                  <a:moveTo>
                    <a:pt x="4387" y="0"/>
                  </a:moveTo>
                  <a:lnTo>
                    <a:pt x="4462" y="0"/>
                  </a:lnTo>
                  <a:cubicBezTo>
                    <a:pt x="4469" y="0"/>
                    <a:pt x="4475" y="6"/>
                    <a:pt x="4475" y="12"/>
                  </a:cubicBezTo>
                  <a:cubicBezTo>
                    <a:pt x="4475" y="19"/>
                    <a:pt x="4469" y="25"/>
                    <a:pt x="4462" y="25"/>
                  </a:cubicBezTo>
                  <a:lnTo>
                    <a:pt x="4387" y="25"/>
                  </a:lnTo>
                  <a:cubicBezTo>
                    <a:pt x="4381" y="25"/>
                    <a:pt x="4375" y="19"/>
                    <a:pt x="4375" y="12"/>
                  </a:cubicBezTo>
                  <a:cubicBezTo>
                    <a:pt x="4375" y="6"/>
                    <a:pt x="4381" y="0"/>
                    <a:pt x="4387" y="0"/>
                  </a:cubicBezTo>
                  <a:close/>
                  <a:moveTo>
                    <a:pt x="4562" y="0"/>
                  </a:moveTo>
                  <a:lnTo>
                    <a:pt x="4637" y="0"/>
                  </a:lnTo>
                  <a:cubicBezTo>
                    <a:pt x="4644" y="0"/>
                    <a:pt x="4650" y="6"/>
                    <a:pt x="4650" y="12"/>
                  </a:cubicBezTo>
                  <a:cubicBezTo>
                    <a:pt x="4650" y="19"/>
                    <a:pt x="4644" y="25"/>
                    <a:pt x="4637" y="25"/>
                  </a:cubicBezTo>
                  <a:lnTo>
                    <a:pt x="4562" y="25"/>
                  </a:lnTo>
                  <a:cubicBezTo>
                    <a:pt x="4556" y="25"/>
                    <a:pt x="4550" y="19"/>
                    <a:pt x="4550" y="12"/>
                  </a:cubicBezTo>
                  <a:cubicBezTo>
                    <a:pt x="4550" y="6"/>
                    <a:pt x="4556" y="0"/>
                    <a:pt x="4562" y="0"/>
                  </a:cubicBezTo>
                  <a:close/>
                  <a:moveTo>
                    <a:pt x="4737" y="0"/>
                  </a:moveTo>
                  <a:lnTo>
                    <a:pt x="4812" y="0"/>
                  </a:lnTo>
                  <a:cubicBezTo>
                    <a:pt x="4819" y="0"/>
                    <a:pt x="4825" y="6"/>
                    <a:pt x="4825" y="12"/>
                  </a:cubicBezTo>
                  <a:cubicBezTo>
                    <a:pt x="4825" y="19"/>
                    <a:pt x="4819" y="25"/>
                    <a:pt x="4812" y="25"/>
                  </a:cubicBezTo>
                  <a:lnTo>
                    <a:pt x="4737" y="25"/>
                  </a:lnTo>
                  <a:cubicBezTo>
                    <a:pt x="4731" y="25"/>
                    <a:pt x="4725" y="19"/>
                    <a:pt x="4725" y="12"/>
                  </a:cubicBezTo>
                  <a:cubicBezTo>
                    <a:pt x="4725" y="6"/>
                    <a:pt x="4731" y="0"/>
                    <a:pt x="4737" y="0"/>
                  </a:cubicBezTo>
                  <a:close/>
                  <a:moveTo>
                    <a:pt x="4912" y="0"/>
                  </a:moveTo>
                  <a:lnTo>
                    <a:pt x="4987" y="0"/>
                  </a:lnTo>
                  <a:cubicBezTo>
                    <a:pt x="4994" y="0"/>
                    <a:pt x="5000" y="6"/>
                    <a:pt x="5000" y="12"/>
                  </a:cubicBezTo>
                  <a:cubicBezTo>
                    <a:pt x="5000" y="19"/>
                    <a:pt x="4994" y="25"/>
                    <a:pt x="4987" y="25"/>
                  </a:cubicBezTo>
                  <a:lnTo>
                    <a:pt x="4912" y="25"/>
                  </a:lnTo>
                  <a:cubicBezTo>
                    <a:pt x="4906" y="25"/>
                    <a:pt x="4900" y="19"/>
                    <a:pt x="4900" y="12"/>
                  </a:cubicBezTo>
                  <a:cubicBezTo>
                    <a:pt x="4900" y="6"/>
                    <a:pt x="4906" y="0"/>
                    <a:pt x="4912" y="0"/>
                  </a:cubicBezTo>
                  <a:close/>
                  <a:moveTo>
                    <a:pt x="5087" y="0"/>
                  </a:moveTo>
                  <a:lnTo>
                    <a:pt x="5162" y="0"/>
                  </a:lnTo>
                  <a:cubicBezTo>
                    <a:pt x="5169" y="0"/>
                    <a:pt x="5175" y="6"/>
                    <a:pt x="5175" y="12"/>
                  </a:cubicBezTo>
                  <a:cubicBezTo>
                    <a:pt x="5175" y="19"/>
                    <a:pt x="5169" y="25"/>
                    <a:pt x="5162" y="25"/>
                  </a:cubicBezTo>
                  <a:lnTo>
                    <a:pt x="5087" y="25"/>
                  </a:lnTo>
                  <a:cubicBezTo>
                    <a:pt x="5081" y="25"/>
                    <a:pt x="5075" y="19"/>
                    <a:pt x="5075" y="12"/>
                  </a:cubicBezTo>
                  <a:cubicBezTo>
                    <a:pt x="5075" y="6"/>
                    <a:pt x="5081" y="0"/>
                    <a:pt x="5087" y="0"/>
                  </a:cubicBezTo>
                  <a:close/>
                  <a:moveTo>
                    <a:pt x="5262" y="0"/>
                  </a:moveTo>
                  <a:lnTo>
                    <a:pt x="5337" y="0"/>
                  </a:lnTo>
                  <a:cubicBezTo>
                    <a:pt x="5344" y="0"/>
                    <a:pt x="5350" y="6"/>
                    <a:pt x="5350" y="12"/>
                  </a:cubicBezTo>
                  <a:cubicBezTo>
                    <a:pt x="5350" y="19"/>
                    <a:pt x="5344" y="25"/>
                    <a:pt x="5337" y="25"/>
                  </a:cubicBezTo>
                  <a:lnTo>
                    <a:pt x="5262" y="25"/>
                  </a:lnTo>
                  <a:cubicBezTo>
                    <a:pt x="5256" y="25"/>
                    <a:pt x="5250" y="19"/>
                    <a:pt x="5250" y="12"/>
                  </a:cubicBezTo>
                  <a:cubicBezTo>
                    <a:pt x="5250" y="6"/>
                    <a:pt x="5256" y="0"/>
                    <a:pt x="5262" y="0"/>
                  </a:cubicBezTo>
                  <a:close/>
                  <a:moveTo>
                    <a:pt x="5437" y="0"/>
                  </a:moveTo>
                  <a:lnTo>
                    <a:pt x="5512" y="0"/>
                  </a:lnTo>
                  <a:cubicBezTo>
                    <a:pt x="5519" y="0"/>
                    <a:pt x="5525" y="6"/>
                    <a:pt x="5525" y="12"/>
                  </a:cubicBezTo>
                  <a:cubicBezTo>
                    <a:pt x="5525" y="19"/>
                    <a:pt x="5519" y="25"/>
                    <a:pt x="5512" y="25"/>
                  </a:cubicBezTo>
                  <a:lnTo>
                    <a:pt x="5437" y="25"/>
                  </a:lnTo>
                  <a:cubicBezTo>
                    <a:pt x="5431" y="25"/>
                    <a:pt x="5425" y="19"/>
                    <a:pt x="5425" y="12"/>
                  </a:cubicBezTo>
                  <a:cubicBezTo>
                    <a:pt x="5425" y="6"/>
                    <a:pt x="5431" y="0"/>
                    <a:pt x="5437" y="0"/>
                  </a:cubicBezTo>
                  <a:close/>
                  <a:moveTo>
                    <a:pt x="5612" y="0"/>
                  </a:moveTo>
                  <a:lnTo>
                    <a:pt x="5687" y="0"/>
                  </a:lnTo>
                  <a:cubicBezTo>
                    <a:pt x="5694" y="0"/>
                    <a:pt x="5700" y="6"/>
                    <a:pt x="5700" y="12"/>
                  </a:cubicBezTo>
                  <a:cubicBezTo>
                    <a:pt x="5700" y="19"/>
                    <a:pt x="5694" y="25"/>
                    <a:pt x="5687" y="25"/>
                  </a:cubicBezTo>
                  <a:lnTo>
                    <a:pt x="5612" y="25"/>
                  </a:lnTo>
                  <a:cubicBezTo>
                    <a:pt x="5606" y="25"/>
                    <a:pt x="5600" y="19"/>
                    <a:pt x="5600" y="12"/>
                  </a:cubicBezTo>
                  <a:cubicBezTo>
                    <a:pt x="5600" y="6"/>
                    <a:pt x="5606" y="0"/>
                    <a:pt x="5612" y="0"/>
                  </a:cubicBezTo>
                  <a:close/>
                  <a:moveTo>
                    <a:pt x="5787" y="0"/>
                  </a:moveTo>
                  <a:lnTo>
                    <a:pt x="5862" y="0"/>
                  </a:lnTo>
                  <a:cubicBezTo>
                    <a:pt x="5869" y="0"/>
                    <a:pt x="5875" y="6"/>
                    <a:pt x="5875" y="12"/>
                  </a:cubicBezTo>
                  <a:cubicBezTo>
                    <a:pt x="5875" y="19"/>
                    <a:pt x="5869" y="25"/>
                    <a:pt x="5862" y="25"/>
                  </a:cubicBezTo>
                  <a:lnTo>
                    <a:pt x="5787" y="25"/>
                  </a:lnTo>
                  <a:cubicBezTo>
                    <a:pt x="5781" y="25"/>
                    <a:pt x="5775" y="19"/>
                    <a:pt x="5775" y="12"/>
                  </a:cubicBezTo>
                  <a:cubicBezTo>
                    <a:pt x="5775" y="6"/>
                    <a:pt x="5781" y="0"/>
                    <a:pt x="5787" y="0"/>
                  </a:cubicBezTo>
                  <a:close/>
                  <a:moveTo>
                    <a:pt x="5962" y="0"/>
                  </a:moveTo>
                  <a:lnTo>
                    <a:pt x="6037" y="0"/>
                  </a:lnTo>
                  <a:cubicBezTo>
                    <a:pt x="6044" y="0"/>
                    <a:pt x="6050" y="6"/>
                    <a:pt x="6050" y="12"/>
                  </a:cubicBezTo>
                  <a:cubicBezTo>
                    <a:pt x="6050" y="19"/>
                    <a:pt x="6044" y="25"/>
                    <a:pt x="6037" y="25"/>
                  </a:cubicBezTo>
                  <a:lnTo>
                    <a:pt x="5962" y="25"/>
                  </a:lnTo>
                  <a:cubicBezTo>
                    <a:pt x="5956" y="25"/>
                    <a:pt x="5950" y="19"/>
                    <a:pt x="5950" y="12"/>
                  </a:cubicBezTo>
                  <a:cubicBezTo>
                    <a:pt x="5950" y="6"/>
                    <a:pt x="5956" y="0"/>
                    <a:pt x="5962" y="0"/>
                  </a:cubicBezTo>
                  <a:close/>
                  <a:moveTo>
                    <a:pt x="6137" y="0"/>
                  </a:moveTo>
                  <a:lnTo>
                    <a:pt x="6212" y="0"/>
                  </a:lnTo>
                  <a:cubicBezTo>
                    <a:pt x="6219" y="0"/>
                    <a:pt x="6225" y="6"/>
                    <a:pt x="6225" y="12"/>
                  </a:cubicBezTo>
                  <a:cubicBezTo>
                    <a:pt x="6225" y="19"/>
                    <a:pt x="6219" y="25"/>
                    <a:pt x="6212" y="25"/>
                  </a:cubicBezTo>
                  <a:lnTo>
                    <a:pt x="6137" y="25"/>
                  </a:lnTo>
                  <a:cubicBezTo>
                    <a:pt x="6131" y="25"/>
                    <a:pt x="6125" y="19"/>
                    <a:pt x="6125" y="12"/>
                  </a:cubicBezTo>
                  <a:cubicBezTo>
                    <a:pt x="6125" y="6"/>
                    <a:pt x="6131" y="0"/>
                    <a:pt x="6137" y="0"/>
                  </a:cubicBezTo>
                  <a:close/>
                  <a:moveTo>
                    <a:pt x="6312" y="0"/>
                  </a:moveTo>
                  <a:lnTo>
                    <a:pt x="6387" y="0"/>
                  </a:lnTo>
                  <a:cubicBezTo>
                    <a:pt x="6394" y="0"/>
                    <a:pt x="6400" y="6"/>
                    <a:pt x="6400" y="12"/>
                  </a:cubicBezTo>
                  <a:cubicBezTo>
                    <a:pt x="6400" y="19"/>
                    <a:pt x="6394" y="25"/>
                    <a:pt x="6387" y="25"/>
                  </a:cubicBezTo>
                  <a:lnTo>
                    <a:pt x="6312" y="25"/>
                  </a:lnTo>
                  <a:cubicBezTo>
                    <a:pt x="6306" y="25"/>
                    <a:pt x="6300" y="19"/>
                    <a:pt x="6300" y="12"/>
                  </a:cubicBezTo>
                  <a:cubicBezTo>
                    <a:pt x="6300" y="6"/>
                    <a:pt x="6306" y="0"/>
                    <a:pt x="6312" y="0"/>
                  </a:cubicBezTo>
                  <a:close/>
                  <a:moveTo>
                    <a:pt x="6487" y="0"/>
                  </a:moveTo>
                  <a:lnTo>
                    <a:pt x="6562" y="0"/>
                  </a:lnTo>
                  <a:cubicBezTo>
                    <a:pt x="6569" y="0"/>
                    <a:pt x="6575" y="6"/>
                    <a:pt x="6575" y="12"/>
                  </a:cubicBezTo>
                  <a:cubicBezTo>
                    <a:pt x="6575" y="19"/>
                    <a:pt x="6569" y="25"/>
                    <a:pt x="6562" y="25"/>
                  </a:cubicBezTo>
                  <a:lnTo>
                    <a:pt x="6487" y="25"/>
                  </a:lnTo>
                  <a:cubicBezTo>
                    <a:pt x="6481" y="25"/>
                    <a:pt x="6475" y="19"/>
                    <a:pt x="6475" y="12"/>
                  </a:cubicBezTo>
                  <a:cubicBezTo>
                    <a:pt x="6475" y="6"/>
                    <a:pt x="6481" y="0"/>
                    <a:pt x="6487" y="0"/>
                  </a:cubicBezTo>
                  <a:close/>
                  <a:moveTo>
                    <a:pt x="6662" y="0"/>
                  </a:moveTo>
                  <a:lnTo>
                    <a:pt x="6737" y="0"/>
                  </a:lnTo>
                  <a:cubicBezTo>
                    <a:pt x="6744" y="0"/>
                    <a:pt x="6750" y="6"/>
                    <a:pt x="6750" y="12"/>
                  </a:cubicBezTo>
                  <a:cubicBezTo>
                    <a:pt x="6750" y="19"/>
                    <a:pt x="6744" y="25"/>
                    <a:pt x="6737" y="25"/>
                  </a:cubicBezTo>
                  <a:lnTo>
                    <a:pt x="6662" y="25"/>
                  </a:lnTo>
                  <a:cubicBezTo>
                    <a:pt x="6656" y="25"/>
                    <a:pt x="6650" y="19"/>
                    <a:pt x="6650" y="12"/>
                  </a:cubicBezTo>
                  <a:cubicBezTo>
                    <a:pt x="6650" y="6"/>
                    <a:pt x="6656" y="0"/>
                    <a:pt x="6662" y="0"/>
                  </a:cubicBezTo>
                  <a:close/>
                  <a:moveTo>
                    <a:pt x="6837" y="0"/>
                  </a:moveTo>
                  <a:lnTo>
                    <a:pt x="6912" y="0"/>
                  </a:lnTo>
                  <a:cubicBezTo>
                    <a:pt x="6919" y="0"/>
                    <a:pt x="6925" y="6"/>
                    <a:pt x="6925" y="12"/>
                  </a:cubicBezTo>
                  <a:cubicBezTo>
                    <a:pt x="6925" y="19"/>
                    <a:pt x="6919" y="25"/>
                    <a:pt x="6912" y="25"/>
                  </a:cubicBezTo>
                  <a:lnTo>
                    <a:pt x="6837" y="25"/>
                  </a:lnTo>
                  <a:cubicBezTo>
                    <a:pt x="6831" y="25"/>
                    <a:pt x="6825" y="19"/>
                    <a:pt x="6825" y="12"/>
                  </a:cubicBezTo>
                  <a:cubicBezTo>
                    <a:pt x="6825" y="6"/>
                    <a:pt x="6831" y="0"/>
                    <a:pt x="6837" y="0"/>
                  </a:cubicBezTo>
                  <a:close/>
                  <a:moveTo>
                    <a:pt x="7012" y="0"/>
                  </a:moveTo>
                  <a:lnTo>
                    <a:pt x="7087" y="0"/>
                  </a:lnTo>
                  <a:cubicBezTo>
                    <a:pt x="7094" y="0"/>
                    <a:pt x="7100" y="6"/>
                    <a:pt x="7100" y="12"/>
                  </a:cubicBezTo>
                  <a:cubicBezTo>
                    <a:pt x="7100" y="19"/>
                    <a:pt x="7094" y="25"/>
                    <a:pt x="7087" y="25"/>
                  </a:cubicBezTo>
                  <a:lnTo>
                    <a:pt x="7012" y="25"/>
                  </a:lnTo>
                  <a:cubicBezTo>
                    <a:pt x="7006" y="25"/>
                    <a:pt x="7000" y="19"/>
                    <a:pt x="7000" y="12"/>
                  </a:cubicBezTo>
                  <a:cubicBezTo>
                    <a:pt x="7000" y="6"/>
                    <a:pt x="7006" y="0"/>
                    <a:pt x="7012" y="0"/>
                  </a:cubicBezTo>
                  <a:close/>
                  <a:moveTo>
                    <a:pt x="7187" y="0"/>
                  </a:moveTo>
                  <a:lnTo>
                    <a:pt x="7262" y="0"/>
                  </a:lnTo>
                  <a:cubicBezTo>
                    <a:pt x="7269" y="0"/>
                    <a:pt x="7275" y="6"/>
                    <a:pt x="7275" y="12"/>
                  </a:cubicBezTo>
                  <a:cubicBezTo>
                    <a:pt x="7275" y="19"/>
                    <a:pt x="7269" y="25"/>
                    <a:pt x="7262" y="25"/>
                  </a:cubicBezTo>
                  <a:lnTo>
                    <a:pt x="7187" y="25"/>
                  </a:lnTo>
                  <a:cubicBezTo>
                    <a:pt x="7181" y="25"/>
                    <a:pt x="7175" y="19"/>
                    <a:pt x="7175" y="12"/>
                  </a:cubicBezTo>
                  <a:cubicBezTo>
                    <a:pt x="7175" y="6"/>
                    <a:pt x="7181" y="0"/>
                    <a:pt x="7187" y="0"/>
                  </a:cubicBezTo>
                  <a:close/>
                  <a:moveTo>
                    <a:pt x="7362" y="0"/>
                  </a:moveTo>
                  <a:lnTo>
                    <a:pt x="7437" y="0"/>
                  </a:lnTo>
                  <a:cubicBezTo>
                    <a:pt x="7444" y="0"/>
                    <a:pt x="7450" y="6"/>
                    <a:pt x="7450" y="12"/>
                  </a:cubicBezTo>
                  <a:cubicBezTo>
                    <a:pt x="7450" y="19"/>
                    <a:pt x="7444" y="25"/>
                    <a:pt x="7437" y="25"/>
                  </a:cubicBezTo>
                  <a:lnTo>
                    <a:pt x="7362" y="25"/>
                  </a:lnTo>
                  <a:cubicBezTo>
                    <a:pt x="7356" y="25"/>
                    <a:pt x="7350" y="19"/>
                    <a:pt x="7350" y="12"/>
                  </a:cubicBezTo>
                  <a:cubicBezTo>
                    <a:pt x="7350" y="6"/>
                    <a:pt x="7356" y="0"/>
                    <a:pt x="7362" y="0"/>
                  </a:cubicBezTo>
                  <a:close/>
                  <a:moveTo>
                    <a:pt x="7537" y="0"/>
                  </a:moveTo>
                  <a:lnTo>
                    <a:pt x="7612" y="0"/>
                  </a:lnTo>
                  <a:cubicBezTo>
                    <a:pt x="7619" y="0"/>
                    <a:pt x="7625" y="6"/>
                    <a:pt x="7625" y="12"/>
                  </a:cubicBezTo>
                  <a:cubicBezTo>
                    <a:pt x="7625" y="19"/>
                    <a:pt x="7619" y="25"/>
                    <a:pt x="7612" y="25"/>
                  </a:cubicBezTo>
                  <a:lnTo>
                    <a:pt x="7537" y="25"/>
                  </a:lnTo>
                  <a:cubicBezTo>
                    <a:pt x="7531" y="25"/>
                    <a:pt x="7525" y="19"/>
                    <a:pt x="7525" y="12"/>
                  </a:cubicBezTo>
                  <a:cubicBezTo>
                    <a:pt x="7525" y="6"/>
                    <a:pt x="7531" y="0"/>
                    <a:pt x="7537" y="0"/>
                  </a:cubicBezTo>
                  <a:close/>
                  <a:moveTo>
                    <a:pt x="7712" y="0"/>
                  </a:moveTo>
                  <a:lnTo>
                    <a:pt x="7787" y="0"/>
                  </a:lnTo>
                  <a:cubicBezTo>
                    <a:pt x="7794" y="0"/>
                    <a:pt x="7800" y="6"/>
                    <a:pt x="7800" y="12"/>
                  </a:cubicBezTo>
                  <a:cubicBezTo>
                    <a:pt x="7800" y="19"/>
                    <a:pt x="7794" y="25"/>
                    <a:pt x="7787" y="25"/>
                  </a:cubicBezTo>
                  <a:lnTo>
                    <a:pt x="7712" y="25"/>
                  </a:lnTo>
                  <a:cubicBezTo>
                    <a:pt x="7706" y="25"/>
                    <a:pt x="7700" y="19"/>
                    <a:pt x="7700" y="12"/>
                  </a:cubicBezTo>
                  <a:cubicBezTo>
                    <a:pt x="7700" y="6"/>
                    <a:pt x="7706" y="0"/>
                    <a:pt x="7712" y="0"/>
                  </a:cubicBezTo>
                  <a:close/>
                  <a:moveTo>
                    <a:pt x="7887" y="0"/>
                  </a:moveTo>
                  <a:lnTo>
                    <a:pt x="7962" y="0"/>
                  </a:lnTo>
                  <a:cubicBezTo>
                    <a:pt x="7969" y="0"/>
                    <a:pt x="7975" y="6"/>
                    <a:pt x="7975" y="12"/>
                  </a:cubicBezTo>
                  <a:cubicBezTo>
                    <a:pt x="7975" y="19"/>
                    <a:pt x="7969" y="25"/>
                    <a:pt x="7962" y="25"/>
                  </a:cubicBezTo>
                  <a:lnTo>
                    <a:pt x="7887" y="25"/>
                  </a:lnTo>
                  <a:cubicBezTo>
                    <a:pt x="7881" y="25"/>
                    <a:pt x="7875" y="19"/>
                    <a:pt x="7875" y="12"/>
                  </a:cubicBezTo>
                  <a:cubicBezTo>
                    <a:pt x="7875" y="6"/>
                    <a:pt x="7881" y="0"/>
                    <a:pt x="7887" y="0"/>
                  </a:cubicBezTo>
                  <a:close/>
                  <a:moveTo>
                    <a:pt x="8062" y="0"/>
                  </a:moveTo>
                  <a:lnTo>
                    <a:pt x="8137" y="0"/>
                  </a:lnTo>
                  <a:cubicBezTo>
                    <a:pt x="8144" y="0"/>
                    <a:pt x="8150" y="6"/>
                    <a:pt x="8150" y="12"/>
                  </a:cubicBezTo>
                  <a:cubicBezTo>
                    <a:pt x="8150" y="19"/>
                    <a:pt x="8144" y="25"/>
                    <a:pt x="8137" y="25"/>
                  </a:cubicBezTo>
                  <a:lnTo>
                    <a:pt x="8062" y="25"/>
                  </a:lnTo>
                  <a:cubicBezTo>
                    <a:pt x="8056" y="25"/>
                    <a:pt x="8050" y="19"/>
                    <a:pt x="8050" y="12"/>
                  </a:cubicBezTo>
                  <a:cubicBezTo>
                    <a:pt x="8050" y="6"/>
                    <a:pt x="8056" y="0"/>
                    <a:pt x="8062" y="0"/>
                  </a:cubicBezTo>
                  <a:close/>
                  <a:moveTo>
                    <a:pt x="8237" y="0"/>
                  </a:moveTo>
                  <a:lnTo>
                    <a:pt x="8312" y="0"/>
                  </a:lnTo>
                  <a:cubicBezTo>
                    <a:pt x="8319" y="0"/>
                    <a:pt x="8325" y="6"/>
                    <a:pt x="8325" y="12"/>
                  </a:cubicBezTo>
                  <a:cubicBezTo>
                    <a:pt x="8325" y="19"/>
                    <a:pt x="8319" y="25"/>
                    <a:pt x="8312" y="25"/>
                  </a:cubicBezTo>
                  <a:lnTo>
                    <a:pt x="8237" y="25"/>
                  </a:lnTo>
                  <a:cubicBezTo>
                    <a:pt x="8231" y="25"/>
                    <a:pt x="8225" y="19"/>
                    <a:pt x="8225" y="12"/>
                  </a:cubicBezTo>
                  <a:cubicBezTo>
                    <a:pt x="8225" y="6"/>
                    <a:pt x="8231" y="0"/>
                    <a:pt x="8237" y="0"/>
                  </a:cubicBezTo>
                  <a:close/>
                  <a:moveTo>
                    <a:pt x="8412" y="0"/>
                  </a:moveTo>
                  <a:lnTo>
                    <a:pt x="8487" y="0"/>
                  </a:lnTo>
                  <a:cubicBezTo>
                    <a:pt x="8494" y="0"/>
                    <a:pt x="8500" y="6"/>
                    <a:pt x="8500" y="12"/>
                  </a:cubicBezTo>
                  <a:cubicBezTo>
                    <a:pt x="8500" y="19"/>
                    <a:pt x="8494" y="25"/>
                    <a:pt x="8487" y="25"/>
                  </a:cubicBezTo>
                  <a:lnTo>
                    <a:pt x="8412" y="25"/>
                  </a:lnTo>
                  <a:cubicBezTo>
                    <a:pt x="8406" y="25"/>
                    <a:pt x="8400" y="19"/>
                    <a:pt x="8400" y="12"/>
                  </a:cubicBezTo>
                  <a:cubicBezTo>
                    <a:pt x="8400" y="6"/>
                    <a:pt x="8406" y="0"/>
                    <a:pt x="8412" y="0"/>
                  </a:cubicBezTo>
                  <a:close/>
                  <a:moveTo>
                    <a:pt x="8587" y="0"/>
                  </a:moveTo>
                  <a:lnTo>
                    <a:pt x="8662" y="0"/>
                  </a:lnTo>
                  <a:cubicBezTo>
                    <a:pt x="8669" y="0"/>
                    <a:pt x="8675" y="6"/>
                    <a:pt x="8675" y="12"/>
                  </a:cubicBezTo>
                  <a:cubicBezTo>
                    <a:pt x="8675" y="19"/>
                    <a:pt x="8669" y="25"/>
                    <a:pt x="8662" y="25"/>
                  </a:cubicBezTo>
                  <a:lnTo>
                    <a:pt x="8587" y="25"/>
                  </a:lnTo>
                  <a:cubicBezTo>
                    <a:pt x="8581" y="25"/>
                    <a:pt x="8575" y="19"/>
                    <a:pt x="8575" y="12"/>
                  </a:cubicBezTo>
                  <a:cubicBezTo>
                    <a:pt x="8575" y="6"/>
                    <a:pt x="8581" y="0"/>
                    <a:pt x="8587" y="0"/>
                  </a:cubicBezTo>
                  <a:close/>
                  <a:moveTo>
                    <a:pt x="8762" y="0"/>
                  </a:moveTo>
                  <a:lnTo>
                    <a:pt x="8837" y="0"/>
                  </a:lnTo>
                  <a:cubicBezTo>
                    <a:pt x="8844" y="0"/>
                    <a:pt x="8850" y="6"/>
                    <a:pt x="8850" y="12"/>
                  </a:cubicBezTo>
                  <a:cubicBezTo>
                    <a:pt x="8850" y="19"/>
                    <a:pt x="8844" y="25"/>
                    <a:pt x="8837" y="25"/>
                  </a:cubicBezTo>
                  <a:lnTo>
                    <a:pt x="8762" y="25"/>
                  </a:lnTo>
                  <a:cubicBezTo>
                    <a:pt x="8756" y="25"/>
                    <a:pt x="8750" y="19"/>
                    <a:pt x="8750" y="12"/>
                  </a:cubicBezTo>
                  <a:cubicBezTo>
                    <a:pt x="8750" y="6"/>
                    <a:pt x="8756" y="0"/>
                    <a:pt x="8762" y="0"/>
                  </a:cubicBezTo>
                  <a:close/>
                  <a:moveTo>
                    <a:pt x="8937" y="0"/>
                  </a:moveTo>
                  <a:lnTo>
                    <a:pt x="9012" y="0"/>
                  </a:lnTo>
                  <a:cubicBezTo>
                    <a:pt x="9019" y="0"/>
                    <a:pt x="9025" y="6"/>
                    <a:pt x="9025" y="12"/>
                  </a:cubicBezTo>
                  <a:cubicBezTo>
                    <a:pt x="9025" y="19"/>
                    <a:pt x="9019" y="25"/>
                    <a:pt x="9012" y="25"/>
                  </a:cubicBezTo>
                  <a:lnTo>
                    <a:pt x="8937" y="25"/>
                  </a:lnTo>
                  <a:cubicBezTo>
                    <a:pt x="8931" y="25"/>
                    <a:pt x="8925" y="19"/>
                    <a:pt x="8925" y="12"/>
                  </a:cubicBezTo>
                  <a:cubicBezTo>
                    <a:pt x="8925" y="6"/>
                    <a:pt x="8931" y="0"/>
                    <a:pt x="8937" y="0"/>
                  </a:cubicBezTo>
                  <a:close/>
                  <a:moveTo>
                    <a:pt x="9112" y="0"/>
                  </a:moveTo>
                  <a:lnTo>
                    <a:pt x="9187" y="0"/>
                  </a:lnTo>
                  <a:cubicBezTo>
                    <a:pt x="9194" y="0"/>
                    <a:pt x="9200" y="6"/>
                    <a:pt x="9200" y="12"/>
                  </a:cubicBezTo>
                  <a:cubicBezTo>
                    <a:pt x="9200" y="19"/>
                    <a:pt x="9194" y="25"/>
                    <a:pt x="9187" y="25"/>
                  </a:cubicBezTo>
                  <a:lnTo>
                    <a:pt x="9112" y="25"/>
                  </a:lnTo>
                  <a:cubicBezTo>
                    <a:pt x="9106" y="25"/>
                    <a:pt x="9100" y="19"/>
                    <a:pt x="9100" y="12"/>
                  </a:cubicBezTo>
                  <a:cubicBezTo>
                    <a:pt x="9100" y="6"/>
                    <a:pt x="9106" y="0"/>
                    <a:pt x="9112" y="0"/>
                  </a:cubicBezTo>
                  <a:close/>
                  <a:moveTo>
                    <a:pt x="9287" y="0"/>
                  </a:moveTo>
                  <a:lnTo>
                    <a:pt x="9362" y="0"/>
                  </a:lnTo>
                  <a:cubicBezTo>
                    <a:pt x="9369" y="0"/>
                    <a:pt x="9375" y="6"/>
                    <a:pt x="9375" y="12"/>
                  </a:cubicBezTo>
                  <a:cubicBezTo>
                    <a:pt x="9375" y="19"/>
                    <a:pt x="9369" y="25"/>
                    <a:pt x="9362" y="25"/>
                  </a:cubicBezTo>
                  <a:lnTo>
                    <a:pt x="9287" y="25"/>
                  </a:lnTo>
                  <a:cubicBezTo>
                    <a:pt x="9281" y="25"/>
                    <a:pt x="9275" y="19"/>
                    <a:pt x="9275" y="12"/>
                  </a:cubicBezTo>
                  <a:cubicBezTo>
                    <a:pt x="9275" y="6"/>
                    <a:pt x="9281" y="0"/>
                    <a:pt x="9287" y="0"/>
                  </a:cubicBezTo>
                  <a:close/>
                  <a:moveTo>
                    <a:pt x="9462" y="0"/>
                  </a:moveTo>
                  <a:lnTo>
                    <a:pt x="9537" y="0"/>
                  </a:lnTo>
                  <a:cubicBezTo>
                    <a:pt x="9544" y="0"/>
                    <a:pt x="9550" y="6"/>
                    <a:pt x="9550" y="12"/>
                  </a:cubicBezTo>
                  <a:cubicBezTo>
                    <a:pt x="9550" y="19"/>
                    <a:pt x="9544" y="25"/>
                    <a:pt x="9537" y="25"/>
                  </a:cubicBezTo>
                  <a:lnTo>
                    <a:pt x="9462" y="25"/>
                  </a:lnTo>
                  <a:cubicBezTo>
                    <a:pt x="9456" y="25"/>
                    <a:pt x="9450" y="19"/>
                    <a:pt x="9450" y="12"/>
                  </a:cubicBezTo>
                  <a:cubicBezTo>
                    <a:pt x="9450" y="6"/>
                    <a:pt x="9456" y="0"/>
                    <a:pt x="9462" y="0"/>
                  </a:cubicBezTo>
                  <a:close/>
                  <a:moveTo>
                    <a:pt x="9637" y="0"/>
                  </a:moveTo>
                  <a:lnTo>
                    <a:pt x="9712" y="0"/>
                  </a:lnTo>
                  <a:cubicBezTo>
                    <a:pt x="9719" y="0"/>
                    <a:pt x="9725" y="6"/>
                    <a:pt x="9725" y="12"/>
                  </a:cubicBezTo>
                  <a:cubicBezTo>
                    <a:pt x="9725" y="19"/>
                    <a:pt x="9719" y="25"/>
                    <a:pt x="9712" y="25"/>
                  </a:cubicBezTo>
                  <a:lnTo>
                    <a:pt x="9637" y="25"/>
                  </a:lnTo>
                  <a:cubicBezTo>
                    <a:pt x="9631" y="25"/>
                    <a:pt x="9625" y="19"/>
                    <a:pt x="9625" y="12"/>
                  </a:cubicBezTo>
                  <a:cubicBezTo>
                    <a:pt x="9625" y="6"/>
                    <a:pt x="9631" y="0"/>
                    <a:pt x="9637" y="0"/>
                  </a:cubicBezTo>
                  <a:close/>
                  <a:moveTo>
                    <a:pt x="9812" y="0"/>
                  </a:moveTo>
                  <a:lnTo>
                    <a:pt x="9887" y="0"/>
                  </a:lnTo>
                  <a:cubicBezTo>
                    <a:pt x="9894" y="0"/>
                    <a:pt x="9900" y="6"/>
                    <a:pt x="9900" y="12"/>
                  </a:cubicBezTo>
                  <a:cubicBezTo>
                    <a:pt x="9900" y="19"/>
                    <a:pt x="9894" y="25"/>
                    <a:pt x="9887" y="25"/>
                  </a:cubicBezTo>
                  <a:lnTo>
                    <a:pt x="9812" y="25"/>
                  </a:lnTo>
                  <a:cubicBezTo>
                    <a:pt x="9806" y="25"/>
                    <a:pt x="9800" y="19"/>
                    <a:pt x="9800" y="12"/>
                  </a:cubicBezTo>
                  <a:cubicBezTo>
                    <a:pt x="9800" y="6"/>
                    <a:pt x="9806" y="0"/>
                    <a:pt x="9812" y="0"/>
                  </a:cubicBezTo>
                  <a:close/>
                  <a:moveTo>
                    <a:pt x="9987" y="0"/>
                  </a:moveTo>
                  <a:lnTo>
                    <a:pt x="10062" y="0"/>
                  </a:lnTo>
                  <a:cubicBezTo>
                    <a:pt x="10069" y="0"/>
                    <a:pt x="10075" y="6"/>
                    <a:pt x="10075" y="12"/>
                  </a:cubicBezTo>
                  <a:cubicBezTo>
                    <a:pt x="10075" y="19"/>
                    <a:pt x="10069" y="25"/>
                    <a:pt x="10062" y="25"/>
                  </a:cubicBezTo>
                  <a:lnTo>
                    <a:pt x="9987" y="25"/>
                  </a:lnTo>
                  <a:cubicBezTo>
                    <a:pt x="9981" y="25"/>
                    <a:pt x="9975" y="19"/>
                    <a:pt x="9975" y="12"/>
                  </a:cubicBezTo>
                  <a:cubicBezTo>
                    <a:pt x="9975" y="6"/>
                    <a:pt x="9981" y="0"/>
                    <a:pt x="9987" y="0"/>
                  </a:cubicBezTo>
                  <a:close/>
                  <a:moveTo>
                    <a:pt x="10162" y="0"/>
                  </a:moveTo>
                  <a:lnTo>
                    <a:pt x="10237" y="0"/>
                  </a:lnTo>
                  <a:cubicBezTo>
                    <a:pt x="10244" y="0"/>
                    <a:pt x="10250" y="6"/>
                    <a:pt x="10250" y="12"/>
                  </a:cubicBezTo>
                  <a:cubicBezTo>
                    <a:pt x="10250" y="19"/>
                    <a:pt x="10244" y="25"/>
                    <a:pt x="10237" y="25"/>
                  </a:cubicBezTo>
                  <a:lnTo>
                    <a:pt x="10162" y="25"/>
                  </a:lnTo>
                  <a:cubicBezTo>
                    <a:pt x="10156" y="25"/>
                    <a:pt x="10150" y="19"/>
                    <a:pt x="10150" y="12"/>
                  </a:cubicBezTo>
                  <a:cubicBezTo>
                    <a:pt x="10150" y="6"/>
                    <a:pt x="10156" y="0"/>
                    <a:pt x="10162" y="0"/>
                  </a:cubicBezTo>
                  <a:close/>
                  <a:moveTo>
                    <a:pt x="10337" y="0"/>
                  </a:moveTo>
                  <a:lnTo>
                    <a:pt x="10412" y="0"/>
                  </a:lnTo>
                  <a:cubicBezTo>
                    <a:pt x="10419" y="0"/>
                    <a:pt x="10425" y="6"/>
                    <a:pt x="10425" y="12"/>
                  </a:cubicBezTo>
                  <a:cubicBezTo>
                    <a:pt x="10425" y="19"/>
                    <a:pt x="10419" y="25"/>
                    <a:pt x="10412" y="25"/>
                  </a:cubicBezTo>
                  <a:lnTo>
                    <a:pt x="10337" y="25"/>
                  </a:lnTo>
                  <a:cubicBezTo>
                    <a:pt x="10331" y="25"/>
                    <a:pt x="10325" y="19"/>
                    <a:pt x="10325" y="12"/>
                  </a:cubicBezTo>
                  <a:cubicBezTo>
                    <a:pt x="10325" y="6"/>
                    <a:pt x="10331" y="0"/>
                    <a:pt x="10337" y="0"/>
                  </a:cubicBezTo>
                  <a:close/>
                  <a:moveTo>
                    <a:pt x="10512" y="0"/>
                  </a:moveTo>
                  <a:lnTo>
                    <a:pt x="10587" y="0"/>
                  </a:lnTo>
                  <a:cubicBezTo>
                    <a:pt x="10594" y="0"/>
                    <a:pt x="10600" y="6"/>
                    <a:pt x="10600" y="12"/>
                  </a:cubicBezTo>
                  <a:cubicBezTo>
                    <a:pt x="10600" y="19"/>
                    <a:pt x="10594" y="25"/>
                    <a:pt x="10587" y="25"/>
                  </a:cubicBezTo>
                  <a:lnTo>
                    <a:pt x="10512" y="25"/>
                  </a:lnTo>
                  <a:cubicBezTo>
                    <a:pt x="10506" y="25"/>
                    <a:pt x="10500" y="19"/>
                    <a:pt x="10500" y="12"/>
                  </a:cubicBezTo>
                  <a:cubicBezTo>
                    <a:pt x="10500" y="6"/>
                    <a:pt x="10506" y="0"/>
                    <a:pt x="10512" y="0"/>
                  </a:cubicBezTo>
                  <a:close/>
                  <a:moveTo>
                    <a:pt x="10687" y="0"/>
                  </a:moveTo>
                  <a:lnTo>
                    <a:pt x="10762" y="0"/>
                  </a:lnTo>
                  <a:cubicBezTo>
                    <a:pt x="10769" y="0"/>
                    <a:pt x="10775" y="6"/>
                    <a:pt x="10775" y="12"/>
                  </a:cubicBezTo>
                  <a:cubicBezTo>
                    <a:pt x="10775" y="19"/>
                    <a:pt x="10769" y="25"/>
                    <a:pt x="10762" y="25"/>
                  </a:cubicBezTo>
                  <a:lnTo>
                    <a:pt x="10687" y="25"/>
                  </a:lnTo>
                  <a:cubicBezTo>
                    <a:pt x="10681" y="25"/>
                    <a:pt x="10675" y="19"/>
                    <a:pt x="10675" y="12"/>
                  </a:cubicBezTo>
                  <a:cubicBezTo>
                    <a:pt x="10675" y="6"/>
                    <a:pt x="10681" y="0"/>
                    <a:pt x="10687" y="0"/>
                  </a:cubicBezTo>
                  <a:close/>
                  <a:moveTo>
                    <a:pt x="10862" y="0"/>
                  </a:moveTo>
                  <a:lnTo>
                    <a:pt x="10937" y="0"/>
                  </a:lnTo>
                  <a:cubicBezTo>
                    <a:pt x="10944" y="0"/>
                    <a:pt x="10950" y="6"/>
                    <a:pt x="10950" y="12"/>
                  </a:cubicBezTo>
                  <a:cubicBezTo>
                    <a:pt x="10950" y="19"/>
                    <a:pt x="10944" y="25"/>
                    <a:pt x="10937" y="25"/>
                  </a:cubicBezTo>
                  <a:lnTo>
                    <a:pt x="10862" y="25"/>
                  </a:lnTo>
                  <a:cubicBezTo>
                    <a:pt x="10856" y="25"/>
                    <a:pt x="10850" y="19"/>
                    <a:pt x="10850" y="12"/>
                  </a:cubicBezTo>
                  <a:cubicBezTo>
                    <a:pt x="10850" y="6"/>
                    <a:pt x="10856" y="0"/>
                    <a:pt x="10862" y="0"/>
                  </a:cubicBezTo>
                  <a:close/>
                  <a:moveTo>
                    <a:pt x="11037" y="0"/>
                  </a:moveTo>
                  <a:lnTo>
                    <a:pt x="11112" y="0"/>
                  </a:lnTo>
                  <a:cubicBezTo>
                    <a:pt x="11119" y="0"/>
                    <a:pt x="11125" y="6"/>
                    <a:pt x="11125" y="12"/>
                  </a:cubicBezTo>
                  <a:cubicBezTo>
                    <a:pt x="11125" y="19"/>
                    <a:pt x="11119" y="25"/>
                    <a:pt x="11112" y="25"/>
                  </a:cubicBezTo>
                  <a:lnTo>
                    <a:pt x="11037" y="25"/>
                  </a:lnTo>
                  <a:cubicBezTo>
                    <a:pt x="11031" y="25"/>
                    <a:pt x="11025" y="19"/>
                    <a:pt x="11025" y="12"/>
                  </a:cubicBezTo>
                  <a:cubicBezTo>
                    <a:pt x="11025" y="6"/>
                    <a:pt x="11031" y="0"/>
                    <a:pt x="11037" y="0"/>
                  </a:cubicBezTo>
                  <a:close/>
                  <a:moveTo>
                    <a:pt x="11212" y="0"/>
                  </a:moveTo>
                  <a:lnTo>
                    <a:pt x="11287" y="0"/>
                  </a:lnTo>
                  <a:cubicBezTo>
                    <a:pt x="11294" y="0"/>
                    <a:pt x="11300" y="6"/>
                    <a:pt x="11300" y="12"/>
                  </a:cubicBezTo>
                  <a:cubicBezTo>
                    <a:pt x="11300" y="19"/>
                    <a:pt x="11294" y="25"/>
                    <a:pt x="11287" y="25"/>
                  </a:cubicBezTo>
                  <a:lnTo>
                    <a:pt x="11212" y="25"/>
                  </a:lnTo>
                  <a:cubicBezTo>
                    <a:pt x="11206" y="25"/>
                    <a:pt x="11200" y="19"/>
                    <a:pt x="11200" y="12"/>
                  </a:cubicBezTo>
                  <a:cubicBezTo>
                    <a:pt x="11200" y="6"/>
                    <a:pt x="11206" y="0"/>
                    <a:pt x="11212" y="0"/>
                  </a:cubicBezTo>
                  <a:close/>
                  <a:moveTo>
                    <a:pt x="11387" y="0"/>
                  </a:moveTo>
                  <a:lnTo>
                    <a:pt x="11462" y="0"/>
                  </a:lnTo>
                  <a:cubicBezTo>
                    <a:pt x="11469" y="0"/>
                    <a:pt x="11475" y="6"/>
                    <a:pt x="11475" y="12"/>
                  </a:cubicBezTo>
                  <a:cubicBezTo>
                    <a:pt x="11475" y="19"/>
                    <a:pt x="11469" y="25"/>
                    <a:pt x="11462" y="25"/>
                  </a:cubicBezTo>
                  <a:lnTo>
                    <a:pt x="11387" y="25"/>
                  </a:lnTo>
                  <a:cubicBezTo>
                    <a:pt x="11381" y="25"/>
                    <a:pt x="11375" y="19"/>
                    <a:pt x="11375" y="12"/>
                  </a:cubicBezTo>
                  <a:cubicBezTo>
                    <a:pt x="11375" y="6"/>
                    <a:pt x="11381" y="0"/>
                    <a:pt x="11387" y="0"/>
                  </a:cubicBezTo>
                  <a:close/>
                  <a:moveTo>
                    <a:pt x="11562" y="0"/>
                  </a:moveTo>
                  <a:lnTo>
                    <a:pt x="11637" y="0"/>
                  </a:lnTo>
                  <a:cubicBezTo>
                    <a:pt x="11644" y="0"/>
                    <a:pt x="11650" y="6"/>
                    <a:pt x="11650" y="12"/>
                  </a:cubicBezTo>
                  <a:cubicBezTo>
                    <a:pt x="11650" y="19"/>
                    <a:pt x="11644" y="25"/>
                    <a:pt x="11637" y="25"/>
                  </a:cubicBezTo>
                  <a:lnTo>
                    <a:pt x="11562" y="25"/>
                  </a:lnTo>
                  <a:cubicBezTo>
                    <a:pt x="11556" y="25"/>
                    <a:pt x="11550" y="19"/>
                    <a:pt x="11550" y="12"/>
                  </a:cubicBezTo>
                  <a:cubicBezTo>
                    <a:pt x="11550" y="6"/>
                    <a:pt x="11556" y="0"/>
                    <a:pt x="11562" y="0"/>
                  </a:cubicBezTo>
                  <a:close/>
                  <a:moveTo>
                    <a:pt x="11737" y="0"/>
                  </a:moveTo>
                  <a:lnTo>
                    <a:pt x="11812" y="0"/>
                  </a:lnTo>
                  <a:cubicBezTo>
                    <a:pt x="11819" y="0"/>
                    <a:pt x="11825" y="6"/>
                    <a:pt x="11825" y="12"/>
                  </a:cubicBezTo>
                  <a:cubicBezTo>
                    <a:pt x="11825" y="19"/>
                    <a:pt x="11819" y="25"/>
                    <a:pt x="11812" y="25"/>
                  </a:cubicBezTo>
                  <a:lnTo>
                    <a:pt x="11737" y="25"/>
                  </a:lnTo>
                  <a:cubicBezTo>
                    <a:pt x="11731" y="25"/>
                    <a:pt x="11725" y="19"/>
                    <a:pt x="11725" y="12"/>
                  </a:cubicBezTo>
                  <a:cubicBezTo>
                    <a:pt x="11725" y="6"/>
                    <a:pt x="11731" y="0"/>
                    <a:pt x="11737" y="0"/>
                  </a:cubicBezTo>
                  <a:close/>
                  <a:moveTo>
                    <a:pt x="11912" y="0"/>
                  </a:moveTo>
                  <a:lnTo>
                    <a:pt x="11987" y="0"/>
                  </a:lnTo>
                  <a:cubicBezTo>
                    <a:pt x="11994" y="0"/>
                    <a:pt x="12000" y="6"/>
                    <a:pt x="12000" y="12"/>
                  </a:cubicBezTo>
                  <a:cubicBezTo>
                    <a:pt x="12000" y="19"/>
                    <a:pt x="11994" y="25"/>
                    <a:pt x="11987" y="25"/>
                  </a:cubicBezTo>
                  <a:lnTo>
                    <a:pt x="11912" y="25"/>
                  </a:lnTo>
                  <a:cubicBezTo>
                    <a:pt x="11906" y="25"/>
                    <a:pt x="11900" y="19"/>
                    <a:pt x="11900" y="12"/>
                  </a:cubicBezTo>
                  <a:cubicBezTo>
                    <a:pt x="11900" y="6"/>
                    <a:pt x="11906" y="0"/>
                    <a:pt x="11912" y="0"/>
                  </a:cubicBezTo>
                  <a:close/>
                  <a:moveTo>
                    <a:pt x="12087" y="0"/>
                  </a:moveTo>
                  <a:lnTo>
                    <a:pt x="12162" y="0"/>
                  </a:lnTo>
                  <a:cubicBezTo>
                    <a:pt x="12169" y="0"/>
                    <a:pt x="12175" y="6"/>
                    <a:pt x="12175" y="12"/>
                  </a:cubicBezTo>
                  <a:cubicBezTo>
                    <a:pt x="12175" y="19"/>
                    <a:pt x="12169" y="25"/>
                    <a:pt x="12162" y="25"/>
                  </a:cubicBezTo>
                  <a:lnTo>
                    <a:pt x="12087" y="25"/>
                  </a:lnTo>
                  <a:cubicBezTo>
                    <a:pt x="12081" y="25"/>
                    <a:pt x="12075" y="19"/>
                    <a:pt x="12075" y="12"/>
                  </a:cubicBezTo>
                  <a:cubicBezTo>
                    <a:pt x="12075" y="6"/>
                    <a:pt x="12081" y="0"/>
                    <a:pt x="12087" y="0"/>
                  </a:cubicBezTo>
                  <a:close/>
                  <a:moveTo>
                    <a:pt x="12262" y="0"/>
                  </a:moveTo>
                  <a:lnTo>
                    <a:pt x="12337" y="0"/>
                  </a:lnTo>
                  <a:cubicBezTo>
                    <a:pt x="12344" y="0"/>
                    <a:pt x="12350" y="6"/>
                    <a:pt x="12350" y="12"/>
                  </a:cubicBezTo>
                  <a:cubicBezTo>
                    <a:pt x="12350" y="19"/>
                    <a:pt x="12344" y="25"/>
                    <a:pt x="12337" y="25"/>
                  </a:cubicBezTo>
                  <a:lnTo>
                    <a:pt x="12262" y="25"/>
                  </a:lnTo>
                  <a:cubicBezTo>
                    <a:pt x="12256" y="25"/>
                    <a:pt x="12250" y="19"/>
                    <a:pt x="12250" y="12"/>
                  </a:cubicBezTo>
                  <a:cubicBezTo>
                    <a:pt x="12250" y="6"/>
                    <a:pt x="12256" y="0"/>
                    <a:pt x="12262" y="0"/>
                  </a:cubicBezTo>
                  <a:close/>
                  <a:moveTo>
                    <a:pt x="12437" y="0"/>
                  </a:moveTo>
                  <a:lnTo>
                    <a:pt x="12512" y="0"/>
                  </a:lnTo>
                  <a:cubicBezTo>
                    <a:pt x="12519" y="0"/>
                    <a:pt x="12525" y="6"/>
                    <a:pt x="12525" y="12"/>
                  </a:cubicBezTo>
                  <a:cubicBezTo>
                    <a:pt x="12525" y="19"/>
                    <a:pt x="12519" y="25"/>
                    <a:pt x="12512" y="25"/>
                  </a:cubicBezTo>
                  <a:lnTo>
                    <a:pt x="12437" y="25"/>
                  </a:lnTo>
                  <a:cubicBezTo>
                    <a:pt x="12431" y="25"/>
                    <a:pt x="12425" y="19"/>
                    <a:pt x="12425" y="12"/>
                  </a:cubicBezTo>
                  <a:cubicBezTo>
                    <a:pt x="12425" y="6"/>
                    <a:pt x="12431" y="0"/>
                    <a:pt x="12437" y="0"/>
                  </a:cubicBezTo>
                  <a:close/>
                  <a:moveTo>
                    <a:pt x="12612" y="0"/>
                  </a:moveTo>
                  <a:lnTo>
                    <a:pt x="12687" y="0"/>
                  </a:lnTo>
                  <a:cubicBezTo>
                    <a:pt x="12694" y="0"/>
                    <a:pt x="12700" y="6"/>
                    <a:pt x="12700" y="12"/>
                  </a:cubicBezTo>
                  <a:cubicBezTo>
                    <a:pt x="12700" y="19"/>
                    <a:pt x="12694" y="25"/>
                    <a:pt x="12687" y="25"/>
                  </a:cubicBezTo>
                  <a:lnTo>
                    <a:pt x="12612" y="25"/>
                  </a:lnTo>
                  <a:cubicBezTo>
                    <a:pt x="12606" y="25"/>
                    <a:pt x="12600" y="19"/>
                    <a:pt x="12600" y="12"/>
                  </a:cubicBezTo>
                  <a:cubicBezTo>
                    <a:pt x="12600" y="6"/>
                    <a:pt x="12606" y="0"/>
                    <a:pt x="12612" y="0"/>
                  </a:cubicBezTo>
                  <a:close/>
                  <a:moveTo>
                    <a:pt x="12787" y="0"/>
                  </a:moveTo>
                  <a:lnTo>
                    <a:pt x="12862" y="0"/>
                  </a:lnTo>
                  <a:cubicBezTo>
                    <a:pt x="12869" y="0"/>
                    <a:pt x="12875" y="6"/>
                    <a:pt x="12875" y="12"/>
                  </a:cubicBezTo>
                  <a:cubicBezTo>
                    <a:pt x="12875" y="19"/>
                    <a:pt x="12869" y="25"/>
                    <a:pt x="12862" y="25"/>
                  </a:cubicBezTo>
                  <a:lnTo>
                    <a:pt x="12787" y="25"/>
                  </a:lnTo>
                  <a:cubicBezTo>
                    <a:pt x="12781" y="25"/>
                    <a:pt x="12775" y="19"/>
                    <a:pt x="12775" y="12"/>
                  </a:cubicBezTo>
                  <a:cubicBezTo>
                    <a:pt x="12775" y="6"/>
                    <a:pt x="12781" y="0"/>
                    <a:pt x="12787" y="0"/>
                  </a:cubicBezTo>
                  <a:close/>
                  <a:moveTo>
                    <a:pt x="12962" y="0"/>
                  </a:moveTo>
                  <a:lnTo>
                    <a:pt x="13037" y="0"/>
                  </a:lnTo>
                  <a:cubicBezTo>
                    <a:pt x="13044" y="0"/>
                    <a:pt x="13050" y="6"/>
                    <a:pt x="13050" y="12"/>
                  </a:cubicBezTo>
                  <a:cubicBezTo>
                    <a:pt x="13050" y="19"/>
                    <a:pt x="13044" y="25"/>
                    <a:pt x="13037" y="25"/>
                  </a:cubicBezTo>
                  <a:lnTo>
                    <a:pt x="12962" y="25"/>
                  </a:lnTo>
                  <a:cubicBezTo>
                    <a:pt x="12956" y="25"/>
                    <a:pt x="12950" y="19"/>
                    <a:pt x="12950" y="12"/>
                  </a:cubicBezTo>
                  <a:cubicBezTo>
                    <a:pt x="12950" y="6"/>
                    <a:pt x="12956" y="0"/>
                    <a:pt x="12962" y="0"/>
                  </a:cubicBezTo>
                  <a:close/>
                  <a:moveTo>
                    <a:pt x="13137" y="0"/>
                  </a:moveTo>
                  <a:lnTo>
                    <a:pt x="13212" y="0"/>
                  </a:lnTo>
                  <a:cubicBezTo>
                    <a:pt x="13219" y="0"/>
                    <a:pt x="13225" y="6"/>
                    <a:pt x="13225" y="12"/>
                  </a:cubicBezTo>
                  <a:cubicBezTo>
                    <a:pt x="13225" y="19"/>
                    <a:pt x="13219" y="25"/>
                    <a:pt x="13212" y="25"/>
                  </a:cubicBezTo>
                  <a:lnTo>
                    <a:pt x="13137" y="25"/>
                  </a:lnTo>
                  <a:cubicBezTo>
                    <a:pt x="13131" y="25"/>
                    <a:pt x="13125" y="19"/>
                    <a:pt x="13125" y="12"/>
                  </a:cubicBezTo>
                  <a:cubicBezTo>
                    <a:pt x="13125" y="6"/>
                    <a:pt x="13131" y="0"/>
                    <a:pt x="13137" y="0"/>
                  </a:cubicBezTo>
                  <a:close/>
                  <a:moveTo>
                    <a:pt x="13312" y="0"/>
                  </a:moveTo>
                  <a:lnTo>
                    <a:pt x="13387" y="0"/>
                  </a:lnTo>
                  <a:cubicBezTo>
                    <a:pt x="13394" y="0"/>
                    <a:pt x="13400" y="6"/>
                    <a:pt x="13400" y="12"/>
                  </a:cubicBezTo>
                  <a:cubicBezTo>
                    <a:pt x="13400" y="19"/>
                    <a:pt x="13394" y="25"/>
                    <a:pt x="13387" y="25"/>
                  </a:cubicBezTo>
                  <a:lnTo>
                    <a:pt x="13312" y="25"/>
                  </a:lnTo>
                  <a:cubicBezTo>
                    <a:pt x="13306" y="25"/>
                    <a:pt x="13300" y="19"/>
                    <a:pt x="13300" y="12"/>
                  </a:cubicBezTo>
                  <a:cubicBezTo>
                    <a:pt x="13300" y="6"/>
                    <a:pt x="13306" y="0"/>
                    <a:pt x="13312" y="0"/>
                  </a:cubicBezTo>
                  <a:close/>
                  <a:moveTo>
                    <a:pt x="13487" y="0"/>
                  </a:moveTo>
                  <a:lnTo>
                    <a:pt x="13562" y="0"/>
                  </a:lnTo>
                  <a:cubicBezTo>
                    <a:pt x="13569" y="0"/>
                    <a:pt x="13575" y="6"/>
                    <a:pt x="13575" y="12"/>
                  </a:cubicBezTo>
                  <a:cubicBezTo>
                    <a:pt x="13575" y="19"/>
                    <a:pt x="13569" y="25"/>
                    <a:pt x="13562" y="25"/>
                  </a:cubicBezTo>
                  <a:lnTo>
                    <a:pt x="13487" y="25"/>
                  </a:lnTo>
                  <a:cubicBezTo>
                    <a:pt x="13481" y="25"/>
                    <a:pt x="13475" y="19"/>
                    <a:pt x="13475" y="12"/>
                  </a:cubicBezTo>
                  <a:cubicBezTo>
                    <a:pt x="13475" y="6"/>
                    <a:pt x="13481" y="0"/>
                    <a:pt x="13487" y="0"/>
                  </a:cubicBezTo>
                  <a:close/>
                  <a:moveTo>
                    <a:pt x="13662" y="0"/>
                  </a:moveTo>
                  <a:lnTo>
                    <a:pt x="13737" y="0"/>
                  </a:lnTo>
                  <a:cubicBezTo>
                    <a:pt x="13744" y="0"/>
                    <a:pt x="13750" y="6"/>
                    <a:pt x="13750" y="12"/>
                  </a:cubicBezTo>
                  <a:cubicBezTo>
                    <a:pt x="13750" y="19"/>
                    <a:pt x="13744" y="25"/>
                    <a:pt x="13737" y="25"/>
                  </a:cubicBezTo>
                  <a:lnTo>
                    <a:pt x="13662" y="25"/>
                  </a:lnTo>
                  <a:cubicBezTo>
                    <a:pt x="13656" y="25"/>
                    <a:pt x="13650" y="19"/>
                    <a:pt x="13650" y="12"/>
                  </a:cubicBezTo>
                  <a:cubicBezTo>
                    <a:pt x="13650" y="6"/>
                    <a:pt x="13656" y="0"/>
                    <a:pt x="13662" y="0"/>
                  </a:cubicBezTo>
                  <a:close/>
                  <a:moveTo>
                    <a:pt x="13837" y="0"/>
                  </a:moveTo>
                  <a:lnTo>
                    <a:pt x="13912" y="0"/>
                  </a:lnTo>
                  <a:cubicBezTo>
                    <a:pt x="13919" y="0"/>
                    <a:pt x="13925" y="6"/>
                    <a:pt x="13925" y="12"/>
                  </a:cubicBezTo>
                  <a:cubicBezTo>
                    <a:pt x="13925" y="19"/>
                    <a:pt x="13919" y="25"/>
                    <a:pt x="13912" y="25"/>
                  </a:cubicBezTo>
                  <a:lnTo>
                    <a:pt x="13837" y="25"/>
                  </a:lnTo>
                  <a:cubicBezTo>
                    <a:pt x="13831" y="25"/>
                    <a:pt x="13825" y="19"/>
                    <a:pt x="13825" y="12"/>
                  </a:cubicBezTo>
                  <a:cubicBezTo>
                    <a:pt x="13825" y="6"/>
                    <a:pt x="13831" y="0"/>
                    <a:pt x="13837" y="0"/>
                  </a:cubicBezTo>
                  <a:close/>
                  <a:moveTo>
                    <a:pt x="14012" y="0"/>
                  </a:moveTo>
                  <a:lnTo>
                    <a:pt x="14087" y="0"/>
                  </a:lnTo>
                  <a:cubicBezTo>
                    <a:pt x="14094" y="0"/>
                    <a:pt x="14100" y="6"/>
                    <a:pt x="14100" y="12"/>
                  </a:cubicBezTo>
                  <a:cubicBezTo>
                    <a:pt x="14100" y="19"/>
                    <a:pt x="14094" y="25"/>
                    <a:pt x="14087" y="25"/>
                  </a:cubicBezTo>
                  <a:lnTo>
                    <a:pt x="14012" y="25"/>
                  </a:lnTo>
                  <a:cubicBezTo>
                    <a:pt x="14006" y="25"/>
                    <a:pt x="14000" y="19"/>
                    <a:pt x="14000" y="12"/>
                  </a:cubicBezTo>
                  <a:cubicBezTo>
                    <a:pt x="14000" y="6"/>
                    <a:pt x="14006" y="0"/>
                    <a:pt x="14012" y="0"/>
                  </a:cubicBezTo>
                  <a:close/>
                  <a:moveTo>
                    <a:pt x="14187" y="0"/>
                  </a:moveTo>
                  <a:lnTo>
                    <a:pt x="14262" y="0"/>
                  </a:lnTo>
                  <a:cubicBezTo>
                    <a:pt x="14269" y="0"/>
                    <a:pt x="14275" y="6"/>
                    <a:pt x="14275" y="12"/>
                  </a:cubicBezTo>
                  <a:cubicBezTo>
                    <a:pt x="14275" y="19"/>
                    <a:pt x="14269" y="25"/>
                    <a:pt x="14262" y="25"/>
                  </a:cubicBezTo>
                  <a:lnTo>
                    <a:pt x="14187" y="25"/>
                  </a:lnTo>
                  <a:cubicBezTo>
                    <a:pt x="14181" y="25"/>
                    <a:pt x="14175" y="19"/>
                    <a:pt x="14175" y="12"/>
                  </a:cubicBezTo>
                  <a:cubicBezTo>
                    <a:pt x="14175" y="6"/>
                    <a:pt x="14181" y="0"/>
                    <a:pt x="14187" y="0"/>
                  </a:cubicBezTo>
                  <a:close/>
                  <a:moveTo>
                    <a:pt x="14362" y="0"/>
                  </a:moveTo>
                  <a:lnTo>
                    <a:pt x="14437" y="0"/>
                  </a:lnTo>
                  <a:cubicBezTo>
                    <a:pt x="14444" y="0"/>
                    <a:pt x="14450" y="6"/>
                    <a:pt x="14450" y="12"/>
                  </a:cubicBezTo>
                  <a:cubicBezTo>
                    <a:pt x="14450" y="19"/>
                    <a:pt x="14444" y="25"/>
                    <a:pt x="14437" y="25"/>
                  </a:cubicBezTo>
                  <a:lnTo>
                    <a:pt x="14362" y="25"/>
                  </a:lnTo>
                  <a:cubicBezTo>
                    <a:pt x="14356" y="25"/>
                    <a:pt x="14350" y="19"/>
                    <a:pt x="14350" y="12"/>
                  </a:cubicBezTo>
                  <a:cubicBezTo>
                    <a:pt x="14350" y="6"/>
                    <a:pt x="14356" y="0"/>
                    <a:pt x="14362" y="0"/>
                  </a:cubicBezTo>
                  <a:close/>
                  <a:moveTo>
                    <a:pt x="14537" y="0"/>
                  </a:moveTo>
                  <a:lnTo>
                    <a:pt x="14612" y="0"/>
                  </a:lnTo>
                  <a:cubicBezTo>
                    <a:pt x="14619" y="0"/>
                    <a:pt x="14625" y="6"/>
                    <a:pt x="14625" y="12"/>
                  </a:cubicBezTo>
                  <a:cubicBezTo>
                    <a:pt x="14625" y="19"/>
                    <a:pt x="14619" y="25"/>
                    <a:pt x="14612" y="25"/>
                  </a:cubicBezTo>
                  <a:lnTo>
                    <a:pt x="14537" y="25"/>
                  </a:lnTo>
                  <a:cubicBezTo>
                    <a:pt x="14531" y="25"/>
                    <a:pt x="14525" y="19"/>
                    <a:pt x="14525" y="12"/>
                  </a:cubicBezTo>
                  <a:cubicBezTo>
                    <a:pt x="14525" y="6"/>
                    <a:pt x="14531" y="0"/>
                    <a:pt x="14537" y="0"/>
                  </a:cubicBezTo>
                  <a:close/>
                  <a:moveTo>
                    <a:pt x="14712" y="0"/>
                  </a:moveTo>
                  <a:lnTo>
                    <a:pt x="14787" y="0"/>
                  </a:lnTo>
                  <a:cubicBezTo>
                    <a:pt x="14794" y="0"/>
                    <a:pt x="14800" y="6"/>
                    <a:pt x="14800" y="12"/>
                  </a:cubicBezTo>
                  <a:cubicBezTo>
                    <a:pt x="14800" y="19"/>
                    <a:pt x="14794" y="25"/>
                    <a:pt x="14787" y="25"/>
                  </a:cubicBezTo>
                  <a:lnTo>
                    <a:pt x="14712" y="25"/>
                  </a:lnTo>
                  <a:cubicBezTo>
                    <a:pt x="14706" y="25"/>
                    <a:pt x="14700" y="19"/>
                    <a:pt x="14700" y="12"/>
                  </a:cubicBezTo>
                  <a:cubicBezTo>
                    <a:pt x="14700" y="6"/>
                    <a:pt x="14706" y="0"/>
                    <a:pt x="14712" y="0"/>
                  </a:cubicBezTo>
                  <a:close/>
                  <a:moveTo>
                    <a:pt x="14887" y="0"/>
                  </a:moveTo>
                  <a:lnTo>
                    <a:pt x="14962" y="0"/>
                  </a:lnTo>
                  <a:cubicBezTo>
                    <a:pt x="14969" y="0"/>
                    <a:pt x="14975" y="6"/>
                    <a:pt x="14975" y="12"/>
                  </a:cubicBezTo>
                  <a:cubicBezTo>
                    <a:pt x="14975" y="19"/>
                    <a:pt x="14969" y="25"/>
                    <a:pt x="14962" y="25"/>
                  </a:cubicBezTo>
                  <a:lnTo>
                    <a:pt x="14887" y="25"/>
                  </a:lnTo>
                  <a:cubicBezTo>
                    <a:pt x="14881" y="25"/>
                    <a:pt x="14875" y="19"/>
                    <a:pt x="14875" y="12"/>
                  </a:cubicBezTo>
                  <a:cubicBezTo>
                    <a:pt x="14875" y="6"/>
                    <a:pt x="14881" y="0"/>
                    <a:pt x="14887" y="0"/>
                  </a:cubicBezTo>
                  <a:close/>
                  <a:moveTo>
                    <a:pt x="15062" y="0"/>
                  </a:moveTo>
                  <a:lnTo>
                    <a:pt x="15137" y="0"/>
                  </a:lnTo>
                  <a:cubicBezTo>
                    <a:pt x="15144" y="0"/>
                    <a:pt x="15150" y="6"/>
                    <a:pt x="15150" y="12"/>
                  </a:cubicBezTo>
                  <a:cubicBezTo>
                    <a:pt x="15150" y="19"/>
                    <a:pt x="15144" y="25"/>
                    <a:pt x="15137" y="25"/>
                  </a:cubicBezTo>
                  <a:lnTo>
                    <a:pt x="15062" y="25"/>
                  </a:lnTo>
                  <a:cubicBezTo>
                    <a:pt x="15056" y="25"/>
                    <a:pt x="15050" y="19"/>
                    <a:pt x="15050" y="12"/>
                  </a:cubicBezTo>
                  <a:cubicBezTo>
                    <a:pt x="15050" y="6"/>
                    <a:pt x="15056" y="0"/>
                    <a:pt x="15062" y="0"/>
                  </a:cubicBezTo>
                  <a:close/>
                  <a:moveTo>
                    <a:pt x="15237" y="0"/>
                  </a:moveTo>
                  <a:lnTo>
                    <a:pt x="15312" y="0"/>
                  </a:lnTo>
                  <a:cubicBezTo>
                    <a:pt x="15319" y="0"/>
                    <a:pt x="15325" y="6"/>
                    <a:pt x="15325" y="12"/>
                  </a:cubicBezTo>
                  <a:cubicBezTo>
                    <a:pt x="15325" y="19"/>
                    <a:pt x="15319" y="25"/>
                    <a:pt x="15312" y="25"/>
                  </a:cubicBezTo>
                  <a:lnTo>
                    <a:pt x="15237" y="25"/>
                  </a:lnTo>
                  <a:cubicBezTo>
                    <a:pt x="15231" y="25"/>
                    <a:pt x="15225" y="19"/>
                    <a:pt x="15225" y="12"/>
                  </a:cubicBezTo>
                  <a:cubicBezTo>
                    <a:pt x="15225" y="6"/>
                    <a:pt x="15231" y="0"/>
                    <a:pt x="15237" y="0"/>
                  </a:cubicBezTo>
                  <a:close/>
                  <a:moveTo>
                    <a:pt x="15412" y="0"/>
                  </a:moveTo>
                  <a:lnTo>
                    <a:pt x="15487" y="0"/>
                  </a:lnTo>
                  <a:cubicBezTo>
                    <a:pt x="15494" y="0"/>
                    <a:pt x="15500" y="6"/>
                    <a:pt x="15500" y="12"/>
                  </a:cubicBezTo>
                  <a:cubicBezTo>
                    <a:pt x="15500" y="19"/>
                    <a:pt x="15494" y="25"/>
                    <a:pt x="15487" y="25"/>
                  </a:cubicBezTo>
                  <a:lnTo>
                    <a:pt x="15412" y="25"/>
                  </a:lnTo>
                  <a:cubicBezTo>
                    <a:pt x="15406" y="25"/>
                    <a:pt x="15400" y="19"/>
                    <a:pt x="15400" y="12"/>
                  </a:cubicBezTo>
                  <a:cubicBezTo>
                    <a:pt x="15400" y="6"/>
                    <a:pt x="15406" y="0"/>
                    <a:pt x="15412" y="0"/>
                  </a:cubicBezTo>
                  <a:close/>
                  <a:moveTo>
                    <a:pt x="15587" y="0"/>
                  </a:moveTo>
                  <a:lnTo>
                    <a:pt x="15662" y="0"/>
                  </a:lnTo>
                  <a:cubicBezTo>
                    <a:pt x="15669" y="0"/>
                    <a:pt x="15675" y="6"/>
                    <a:pt x="15675" y="12"/>
                  </a:cubicBezTo>
                  <a:cubicBezTo>
                    <a:pt x="15675" y="19"/>
                    <a:pt x="15669" y="25"/>
                    <a:pt x="15662" y="25"/>
                  </a:cubicBezTo>
                  <a:lnTo>
                    <a:pt x="15587" y="25"/>
                  </a:lnTo>
                  <a:cubicBezTo>
                    <a:pt x="15581" y="25"/>
                    <a:pt x="15575" y="19"/>
                    <a:pt x="15575" y="12"/>
                  </a:cubicBezTo>
                  <a:cubicBezTo>
                    <a:pt x="15575" y="6"/>
                    <a:pt x="15581" y="0"/>
                    <a:pt x="15587" y="0"/>
                  </a:cubicBezTo>
                  <a:close/>
                  <a:moveTo>
                    <a:pt x="15762" y="0"/>
                  </a:moveTo>
                  <a:lnTo>
                    <a:pt x="15837" y="0"/>
                  </a:lnTo>
                  <a:cubicBezTo>
                    <a:pt x="15844" y="0"/>
                    <a:pt x="15850" y="6"/>
                    <a:pt x="15850" y="12"/>
                  </a:cubicBezTo>
                  <a:cubicBezTo>
                    <a:pt x="15850" y="19"/>
                    <a:pt x="15844" y="25"/>
                    <a:pt x="15837" y="25"/>
                  </a:cubicBezTo>
                  <a:lnTo>
                    <a:pt x="15762" y="25"/>
                  </a:lnTo>
                  <a:cubicBezTo>
                    <a:pt x="15756" y="25"/>
                    <a:pt x="15750" y="19"/>
                    <a:pt x="15750" y="12"/>
                  </a:cubicBezTo>
                  <a:cubicBezTo>
                    <a:pt x="15750" y="6"/>
                    <a:pt x="15756" y="0"/>
                    <a:pt x="15762" y="0"/>
                  </a:cubicBezTo>
                  <a:close/>
                  <a:moveTo>
                    <a:pt x="15937" y="0"/>
                  </a:moveTo>
                  <a:lnTo>
                    <a:pt x="16012" y="0"/>
                  </a:lnTo>
                  <a:cubicBezTo>
                    <a:pt x="16019" y="0"/>
                    <a:pt x="16025" y="6"/>
                    <a:pt x="16025" y="12"/>
                  </a:cubicBezTo>
                  <a:cubicBezTo>
                    <a:pt x="16025" y="19"/>
                    <a:pt x="16019" y="25"/>
                    <a:pt x="16012" y="25"/>
                  </a:cubicBezTo>
                  <a:lnTo>
                    <a:pt x="15937" y="25"/>
                  </a:lnTo>
                  <a:cubicBezTo>
                    <a:pt x="15931" y="25"/>
                    <a:pt x="15925" y="19"/>
                    <a:pt x="15925" y="12"/>
                  </a:cubicBezTo>
                  <a:cubicBezTo>
                    <a:pt x="15925" y="6"/>
                    <a:pt x="15931" y="0"/>
                    <a:pt x="15937" y="0"/>
                  </a:cubicBezTo>
                  <a:close/>
                  <a:moveTo>
                    <a:pt x="16112" y="0"/>
                  </a:moveTo>
                  <a:lnTo>
                    <a:pt x="16187" y="0"/>
                  </a:lnTo>
                  <a:cubicBezTo>
                    <a:pt x="16194" y="0"/>
                    <a:pt x="16200" y="6"/>
                    <a:pt x="16200" y="12"/>
                  </a:cubicBezTo>
                  <a:cubicBezTo>
                    <a:pt x="16200" y="19"/>
                    <a:pt x="16194" y="25"/>
                    <a:pt x="16187" y="25"/>
                  </a:cubicBezTo>
                  <a:lnTo>
                    <a:pt x="16112" y="25"/>
                  </a:lnTo>
                  <a:cubicBezTo>
                    <a:pt x="16106" y="25"/>
                    <a:pt x="16100" y="19"/>
                    <a:pt x="16100" y="12"/>
                  </a:cubicBezTo>
                  <a:cubicBezTo>
                    <a:pt x="16100" y="6"/>
                    <a:pt x="16106" y="0"/>
                    <a:pt x="16112" y="0"/>
                  </a:cubicBezTo>
                  <a:close/>
                  <a:moveTo>
                    <a:pt x="16287" y="0"/>
                  </a:moveTo>
                  <a:lnTo>
                    <a:pt x="16362" y="0"/>
                  </a:lnTo>
                  <a:cubicBezTo>
                    <a:pt x="16369" y="0"/>
                    <a:pt x="16375" y="6"/>
                    <a:pt x="16375" y="12"/>
                  </a:cubicBezTo>
                  <a:cubicBezTo>
                    <a:pt x="16375" y="19"/>
                    <a:pt x="16369" y="25"/>
                    <a:pt x="16362" y="25"/>
                  </a:cubicBezTo>
                  <a:lnTo>
                    <a:pt x="16287" y="25"/>
                  </a:lnTo>
                  <a:cubicBezTo>
                    <a:pt x="16281" y="25"/>
                    <a:pt x="16275" y="19"/>
                    <a:pt x="16275" y="12"/>
                  </a:cubicBezTo>
                  <a:cubicBezTo>
                    <a:pt x="16275" y="6"/>
                    <a:pt x="16281" y="0"/>
                    <a:pt x="16287" y="0"/>
                  </a:cubicBezTo>
                  <a:close/>
                  <a:moveTo>
                    <a:pt x="16462" y="0"/>
                  </a:moveTo>
                  <a:lnTo>
                    <a:pt x="16537" y="0"/>
                  </a:lnTo>
                  <a:cubicBezTo>
                    <a:pt x="16544" y="0"/>
                    <a:pt x="16550" y="6"/>
                    <a:pt x="16550" y="12"/>
                  </a:cubicBezTo>
                  <a:cubicBezTo>
                    <a:pt x="16550" y="19"/>
                    <a:pt x="16544" y="25"/>
                    <a:pt x="16537" y="25"/>
                  </a:cubicBezTo>
                  <a:lnTo>
                    <a:pt x="16462" y="25"/>
                  </a:lnTo>
                  <a:cubicBezTo>
                    <a:pt x="16456" y="25"/>
                    <a:pt x="16450" y="19"/>
                    <a:pt x="16450" y="12"/>
                  </a:cubicBezTo>
                  <a:cubicBezTo>
                    <a:pt x="16450" y="6"/>
                    <a:pt x="16456" y="0"/>
                    <a:pt x="16462" y="0"/>
                  </a:cubicBezTo>
                  <a:close/>
                  <a:moveTo>
                    <a:pt x="16637" y="0"/>
                  </a:moveTo>
                  <a:lnTo>
                    <a:pt x="16712" y="0"/>
                  </a:lnTo>
                  <a:cubicBezTo>
                    <a:pt x="16719" y="0"/>
                    <a:pt x="16725" y="6"/>
                    <a:pt x="16725" y="12"/>
                  </a:cubicBezTo>
                  <a:cubicBezTo>
                    <a:pt x="16725" y="19"/>
                    <a:pt x="16719" y="25"/>
                    <a:pt x="16712" y="25"/>
                  </a:cubicBezTo>
                  <a:lnTo>
                    <a:pt x="16637" y="25"/>
                  </a:lnTo>
                  <a:cubicBezTo>
                    <a:pt x="16631" y="25"/>
                    <a:pt x="16625" y="19"/>
                    <a:pt x="16625" y="12"/>
                  </a:cubicBezTo>
                  <a:cubicBezTo>
                    <a:pt x="16625" y="6"/>
                    <a:pt x="16631" y="0"/>
                    <a:pt x="16637" y="0"/>
                  </a:cubicBezTo>
                  <a:close/>
                  <a:moveTo>
                    <a:pt x="16812" y="0"/>
                  </a:moveTo>
                  <a:lnTo>
                    <a:pt x="16887" y="0"/>
                  </a:lnTo>
                  <a:cubicBezTo>
                    <a:pt x="16894" y="0"/>
                    <a:pt x="16900" y="6"/>
                    <a:pt x="16900" y="12"/>
                  </a:cubicBezTo>
                  <a:cubicBezTo>
                    <a:pt x="16900" y="19"/>
                    <a:pt x="16894" y="25"/>
                    <a:pt x="16887" y="25"/>
                  </a:cubicBezTo>
                  <a:lnTo>
                    <a:pt x="16812" y="25"/>
                  </a:lnTo>
                  <a:cubicBezTo>
                    <a:pt x="16806" y="25"/>
                    <a:pt x="16800" y="19"/>
                    <a:pt x="16800" y="12"/>
                  </a:cubicBezTo>
                  <a:cubicBezTo>
                    <a:pt x="16800" y="6"/>
                    <a:pt x="16806" y="0"/>
                    <a:pt x="16812" y="0"/>
                  </a:cubicBezTo>
                  <a:close/>
                  <a:moveTo>
                    <a:pt x="16987" y="0"/>
                  </a:moveTo>
                  <a:lnTo>
                    <a:pt x="17062" y="0"/>
                  </a:lnTo>
                  <a:cubicBezTo>
                    <a:pt x="17069" y="0"/>
                    <a:pt x="17075" y="6"/>
                    <a:pt x="17075" y="12"/>
                  </a:cubicBezTo>
                  <a:cubicBezTo>
                    <a:pt x="17075" y="19"/>
                    <a:pt x="17069" y="25"/>
                    <a:pt x="17062" y="25"/>
                  </a:cubicBezTo>
                  <a:lnTo>
                    <a:pt x="16987" y="25"/>
                  </a:lnTo>
                  <a:cubicBezTo>
                    <a:pt x="16981" y="25"/>
                    <a:pt x="16975" y="19"/>
                    <a:pt x="16975" y="12"/>
                  </a:cubicBezTo>
                  <a:cubicBezTo>
                    <a:pt x="16975" y="6"/>
                    <a:pt x="16981" y="0"/>
                    <a:pt x="16987" y="0"/>
                  </a:cubicBezTo>
                  <a:close/>
                  <a:moveTo>
                    <a:pt x="17162" y="0"/>
                  </a:moveTo>
                  <a:lnTo>
                    <a:pt x="17237" y="0"/>
                  </a:lnTo>
                  <a:cubicBezTo>
                    <a:pt x="17244" y="0"/>
                    <a:pt x="17250" y="6"/>
                    <a:pt x="17250" y="12"/>
                  </a:cubicBezTo>
                  <a:cubicBezTo>
                    <a:pt x="17250" y="19"/>
                    <a:pt x="17244" y="25"/>
                    <a:pt x="17237" y="25"/>
                  </a:cubicBezTo>
                  <a:lnTo>
                    <a:pt x="17162" y="25"/>
                  </a:lnTo>
                  <a:cubicBezTo>
                    <a:pt x="17156" y="25"/>
                    <a:pt x="17150" y="19"/>
                    <a:pt x="17150" y="12"/>
                  </a:cubicBezTo>
                  <a:cubicBezTo>
                    <a:pt x="17150" y="6"/>
                    <a:pt x="17156" y="0"/>
                    <a:pt x="17162" y="0"/>
                  </a:cubicBezTo>
                  <a:close/>
                  <a:moveTo>
                    <a:pt x="17337" y="0"/>
                  </a:moveTo>
                  <a:lnTo>
                    <a:pt x="17412" y="0"/>
                  </a:lnTo>
                  <a:cubicBezTo>
                    <a:pt x="17419" y="0"/>
                    <a:pt x="17425" y="6"/>
                    <a:pt x="17425" y="12"/>
                  </a:cubicBezTo>
                  <a:cubicBezTo>
                    <a:pt x="17425" y="19"/>
                    <a:pt x="17419" y="25"/>
                    <a:pt x="17412" y="25"/>
                  </a:cubicBezTo>
                  <a:lnTo>
                    <a:pt x="17337" y="25"/>
                  </a:lnTo>
                  <a:cubicBezTo>
                    <a:pt x="17331" y="25"/>
                    <a:pt x="17325" y="19"/>
                    <a:pt x="17325" y="12"/>
                  </a:cubicBezTo>
                  <a:cubicBezTo>
                    <a:pt x="17325" y="6"/>
                    <a:pt x="17331" y="0"/>
                    <a:pt x="17337" y="0"/>
                  </a:cubicBezTo>
                  <a:close/>
                  <a:moveTo>
                    <a:pt x="17512" y="0"/>
                  </a:moveTo>
                  <a:lnTo>
                    <a:pt x="17587" y="0"/>
                  </a:lnTo>
                  <a:cubicBezTo>
                    <a:pt x="17594" y="0"/>
                    <a:pt x="17600" y="6"/>
                    <a:pt x="17600" y="12"/>
                  </a:cubicBezTo>
                  <a:cubicBezTo>
                    <a:pt x="17600" y="19"/>
                    <a:pt x="17594" y="25"/>
                    <a:pt x="17587" y="25"/>
                  </a:cubicBezTo>
                  <a:lnTo>
                    <a:pt x="17512" y="25"/>
                  </a:lnTo>
                  <a:cubicBezTo>
                    <a:pt x="17506" y="25"/>
                    <a:pt x="17500" y="19"/>
                    <a:pt x="17500" y="12"/>
                  </a:cubicBezTo>
                  <a:cubicBezTo>
                    <a:pt x="17500" y="6"/>
                    <a:pt x="17506" y="0"/>
                    <a:pt x="17512" y="0"/>
                  </a:cubicBezTo>
                  <a:close/>
                  <a:moveTo>
                    <a:pt x="17687" y="0"/>
                  </a:moveTo>
                  <a:lnTo>
                    <a:pt x="17762" y="0"/>
                  </a:lnTo>
                  <a:cubicBezTo>
                    <a:pt x="17769" y="0"/>
                    <a:pt x="17775" y="6"/>
                    <a:pt x="17775" y="12"/>
                  </a:cubicBezTo>
                  <a:cubicBezTo>
                    <a:pt x="17775" y="19"/>
                    <a:pt x="17769" y="25"/>
                    <a:pt x="17762" y="25"/>
                  </a:cubicBezTo>
                  <a:lnTo>
                    <a:pt x="17687" y="25"/>
                  </a:lnTo>
                  <a:cubicBezTo>
                    <a:pt x="17681" y="25"/>
                    <a:pt x="17675" y="19"/>
                    <a:pt x="17675" y="12"/>
                  </a:cubicBezTo>
                  <a:cubicBezTo>
                    <a:pt x="17675" y="6"/>
                    <a:pt x="17681" y="0"/>
                    <a:pt x="17687" y="0"/>
                  </a:cubicBezTo>
                  <a:close/>
                  <a:moveTo>
                    <a:pt x="17862" y="0"/>
                  </a:moveTo>
                  <a:lnTo>
                    <a:pt x="17937" y="0"/>
                  </a:lnTo>
                  <a:cubicBezTo>
                    <a:pt x="17944" y="0"/>
                    <a:pt x="17950" y="6"/>
                    <a:pt x="17950" y="12"/>
                  </a:cubicBezTo>
                  <a:cubicBezTo>
                    <a:pt x="17950" y="19"/>
                    <a:pt x="17944" y="25"/>
                    <a:pt x="17937" y="25"/>
                  </a:cubicBezTo>
                  <a:lnTo>
                    <a:pt x="17862" y="25"/>
                  </a:lnTo>
                  <a:cubicBezTo>
                    <a:pt x="17856" y="25"/>
                    <a:pt x="17850" y="19"/>
                    <a:pt x="17850" y="12"/>
                  </a:cubicBezTo>
                  <a:cubicBezTo>
                    <a:pt x="17850" y="6"/>
                    <a:pt x="17856" y="0"/>
                    <a:pt x="17862" y="0"/>
                  </a:cubicBezTo>
                  <a:close/>
                  <a:moveTo>
                    <a:pt x="18037" y="0"/>
                  </a:moveTo>
                  <a:lnTo>
                    <a:pt x="18112" y="0"/>
                  </a:lnTo>
                  <a:cubicBezTo>
                    <a:pt x="18119" y="0"/>
                    <a:pt x="18125" y="6"/>
                    <a:pt x="18125" y="12"/>
                  </a:cubicBezTo>
                  <a:cubicBezTo>
                    <a:pt x="18125" y="19"/>
                    <a:pt x="18119" y="25"/>
                    <a:pt x="18112" y="25"/>
                  </a:cubicBezTo>
                  <a:lnTo>
                    <a:pt x="18037" y="25"/>
                  </a:lnTo>
                  <a:cubicBezTo>
                    <a:pt x="18031" y="25"/>
                    <a:pt x="18025" y="19"/>
                    <a:pt x="18025" y="12"/>
                  </a:cubicBezTo>
                  <a:cubicBezTo>
                    <a:pt x="18025" y="6"/>
                    <a:pt x="18031" y="0"/>
                    <a:pt x="18037" y="0"/>
                  </a:cubicBezTo>
                  <a:close/>
                  <a:moveTo>
                    <a:pt x="18212" y="0"/>
                  </a:moveTo>
                  <a:lnTo>
                    <a:pt x="18287" y="0"/>
                  </a:lnTo>
                  <a:cubicBezTo>
                    <a:pt x="18294" y="0"/>
                    <a:pt x="18300" y="6"/>
                    <a:pt x="18300" y="12"/>
                  </a:cubicBezTo>
                  <a:cubicBezTo>
                    <a:pt x="18300" y="19"/>
                    <a:pt x="18294" y="25"/>
                    <a:pt x="18287" y="25"/>
                  </a:cubicBezTo>
                  <a:lnTo>
                    <a:pt x="18212" y="25"/>
                  </a:lnTo>
                  <a:cubicBezTo>
                    <a:pt x="18206" y="25"/>
                    <a:pt x="18200" y="19"/>
                    <a:pt x="18200" y="12"/>
                  </a:cubicBezTo>
                  <a:cubicBezTo>
                    <a:pt x="18200" y="6"/>
                    <a:pt x="18206" y="0"/>
                    <a:pt x="18212" y="0"/>
                  </a:cubicBezTo>
                  <a:close/>
                  <a:moveTo>
                    <a:pt x="18387" y="0"/>
                  </a:moveTo>
                  <a:lnTo>
                    <a:pt x="18462" y="0"/>
                  </a:lnTo>
                  <a:cubicBezTo>
                    <a:pt x="18469" y="0"/>
                    <a:pt x="18475" y="6"/>
                    <a:pt x="18475" y="12"/>
                  </a:cubicBezTo>
                  <a:cubicBezTo>
                    <a:pt x="18475" y="19"/>
                    <a:pt x="18469" y="25"/>
                    <a:pt x="18462" y="25"/>
                  </a:cubicBezTo>
                  <a:lnTo>
                    <a:pt x="18387" y="25"/>
                  </a:lnTo>
                  <a:cubicBezTo>
                    <a:pt x="18381" y="25"/>
                    <a:pt x="18375" y="19"/>
                    <a:pt x="18375" y="12"/>
                  </a:cubicBezTo>
                  <a:cubicBezTo>
                    <a:pt x="18375" y="6"/>
                    <a:pt x="18381" y="0"/>
                    <a:pt x="18387" y="0"/>
                  </a:cubicBezTo>
                  <a:close/>
                  <a:moveTo>
                    <a:pt x="18562" y="0"/>
                  </a:moveTo>
                  <a:lnTo>
                    <a:pt x="18637" y="0"/>
                  </a:lnTo>
                  <a:cubicBezTo>
                    <a:pt x="18644" y="0"/>
                    <a:pt x="18650" y="6"/>
                    <a:pt x="18650" y="12"/>
                  </a:cubicBezTo>
                  <a:cubicBezTo>
                    <a:pt x="18650" y="19"/>
                    <a:pt x="18644" y="25"/>
                    <a:pt x="18637" y="25"/>
                  </a:cubicBezTo>
                  <a:lnTo>
                    <a:pt x="18562" y="25"/>
                  </a:lnTo>
                  <a:cubicBezTo>
                    <a:pt x="18556" y="25"/>
                    <a:pt x="18550" y="19"/>
                    <a:pt x="18550" y="12"/>
                  </a:cubicBezTo>
                  <a:cubicBezTo>
                    <a:pt x="18550" y="6"/>
                    <a:pt x="18556" y="0"/>
                    <a:pt x="18562" y="0"/>
                  </a:cubicBezTo>
                  <a:close/>
                  <a:moveTo>
                    <a:pt x="18737" y="0"/>
                  </a:moveTo>
                  <a:lnTo>
                    <a:pt x="18812" y="0"/>
                  </a:lnTo>
                  <a:cubicBezTo>
                    <a:pt x="18819" y="0"/>
                    <a:pt x="18825" y="6"/>
                    <a:pt x="18825" y="12"/>
                  </a:cubicBezTo>
                  <a:cubicBezTo>
                    <a:pt x="18825" y="19"/>
                    <a:pt x="18819" y="25"/>
                    <a:pt x="18812" y="25"/>
                  </a:cubicBezTo>
                  <a:lnTo>
                    <a:pt x="18737" y="25"/>
                  </a:lnTo>
                  <a:cubicBezTo>
                    <a:pt x="18731" y="25"/>
                    <a:pt x="18725" y="19"/>
                    <a:pt x="18725" y="12"/>
                  </a:cubicBezTo>
                  <a:cubicBezTo>
                    <a:pt x="18725" y="6"/>
                    <a:pt x="18731" y="0"/>
                    <a:pt x="18737" y="0"/>
                  </a:cubicBezTo>
                  <a:close/>
                  <a:moveTo>
                    <a:pt x="18912" y="0"/>
                  </a:moveTo>
                  <a:lnTo>
                    <a:pt x="18987" y="0"/>
                  </a:lnTo>
                  <a:cubicBezTo>
                    <a:pt x="18994" y="0"/>
                    <a:pt x="19000" y="6"/>
                    <a:pt x="19000" y="12"/>
                  </a:cubicBezTo>
                  <a:cubicBezTo>
                    <a:pt x="19000" y="19"/>
                    <a:pt x="18994" y="25"/>
                    <a:pt x="18987" y="25"/>
                  </a:cubicBezTo>
                  <a:lnTo>
                    <a:pt x="18912" y="25"/>
                  </a:lnTo>
                  <a:cubicBezTo>
                    <a:pt x="18906" y="25"/>
                    <a:pt x="18900" y="19"/>
                    <a:pt x="18900" y="12"/>
                  </a:cubicBezTo>
                  <a:cubicBezTo>
                    <a:pt x="18900" y="6"/>
                    <a:pt x="18906" y="0"/>
                    <a:pt x="18912" y="0"/>
                  </a:cubicBezTo>
                  <a:close/>
                  <a:moveTo>
                    <a:pt x="19087" y="0"/>
                  </a:moveTo>
                  <a:lnTo>
                    <a:pt x="19162" y="0"/>
                  </a:lnTo>
                  <a:cubicBezTo>
                    <a:pt x="19169" y="0"/>
                    <a:pt x="19175" y="6"/>
                    <a:pt x="19175" y="12"/>
                  </a:cubicBezTo>
                  <a:cubicBezTo>
                    <a:pt x="19175" y="19"/>
                    <a:pt x="19169" y="25"/>
                    <a:pt x="19162" y="25"/>
                  </a:cubicBezTo>
                  <a:lnTo>
                    <a:pt x="19087" y="25"/>
                  </a:lnTo>
                  <a:cubicBezTo>
                    <a:pt x="19081" y="25"/>
                    <a:pt x="19075" y="19"/>
                    <a:pt x="19075" y="12"/>
                  </a:cubicBezTo>
                  <a:cubicBezTo>
                    <a:pt x="19075" y="6"/>
                    <a:pt x="19081" y="0"/>
                    <a:pt x="19087" y="0"/>
                  </a:cubicBezTo>
                  <a:close/>
                  <a:moveTo>
                    <a:pt x="19262" y="0"/>
                  </a:moveTo>
                  <a:lnTo>
                    <a:pt x="19337" y="0"/>
                  </a:lnTo>
                  <a:cubicBezTo>
                    <a:pt x="19344" y="0"/>
                    <a:pt x="19350" y="6"/>
                    <a:pt x="19350" y="12"/>
                  </a:cubicBezTo>
                  <a:cubicBezTo>
                    <a:pt x="19350" y="19"/>
                    <a:pt x="19344" y="25"/>
                    <a:pt x="19337" y="25"/>
                  </a:cubicBezTo>
                  <a:lnTo>
                    <a:pt x="19262" y="25"/>
                  </a:lnTo>
                  <a:cubicBezTo>
                    <a:pt x="19256" y="25"/>
                    <a:pt x="19250" y="19"/>
                    <a:pt x="19250" y="12"/>
                  </a:cubicBezTo>
                  <a:cubicBezTo>
                    <a:pt x="19250" y="6"/>
                    <a:pt x="19256" y="0"/>
                    <a:pt x="19262" y="0"/>
                  </a:cubicBezTo>
                  <a:close/>
                  <a:moveTo>
                    <a:pt x="19437" y="0"/>
                  </a:moveTo>
                  <a:lnTo>
                    <a:pt x="19512" y="0"/>
                  </a:lnTo>
                  <a:cubicBezTo>
                    <a:pt x="19519" y="0"/>
                    <a:pt x="19525" y="6"/>
                    <a:pt x="19525" y="12"/>
                  </a:cubicBezTo>
                  <a:cubicBezTo>
                    <a:pt x="19525" y="19"/>
                    <a:pt x="19519" y="25"/>
                    <a:pt x="19512" y="25"/>
                  </a:cubicBezTo>
                  <a:lnTo>
                    <a:pt x="19437" y="25"/>
                  </a:lnTo>
                  <a:cubicBezTo>
                    <a:pt x="19431" y="25"/>
                    <a:pt x="19425" y="19"/>
                    <a:pt x="19425" y="12"/>
                  </a:cubicBezTo>
                  <a:cubicBezTo>
                    <a:pt x="19425" y="6"/>
                    <a:pt x="19431" y="0"/>
                    <a:pt x="19437" y="0"/>
                  </a:cubicBezTo>
                  <a:close/>
                  <a:moveTo>
                    <a:pt x="19612" y="0"/>
                  </a:moveTo>
                  <a:lnTo>
                    <a:pt x="19687" y="0"/>
                  </a:lnTo>
                  <a:cubicBezTo>
                    <a:pt x="19694" y="0"/>
                    <a:pt x="19700" y="6"/>
                    <a:pt x="19700" y="12"/>
                  </a:cubicBezTo>
                  <a:cubicBezTo>
                    <a:pt x="19700" y="19"/>
                    <a:pt x="19694" y="25"/>
                    <a:pt x="19687" y="25"/>
                  </a:cubicBezTo>
                  <a:lnTo>
                    <a:pt x="19612" y="25"/>
                  </a:lnTo>
                  <a:cubicBezTo>
                    <a:pt x="19606" y="25"/>
                    <a:pt x="19600" y="19"/>
                    <a:pt x="19600" y="12"/>
                  </a:cubicBezTo>
                  <a:cubicBezTo>
                    <a:pt x="19600" y="6"/>
                    <a:pt x="19606" y="0"/>
                    <a:pt x="19612" y="0"/>
                  </a:cubicBezTo>
                  <a:close/>
                  <a:moveTo>
                    <a:pt x="19787" y="0"/>
                  </a:moveTo>
                  <a:lnTo>
                    <a:pt x="19862" y="0"/>
                  </a:lnTo>
                  <a:cubicBezTo>
                    <a:pt x="19869" y="0"/>
                    <a:pt x="19875" y="6"/>
                    <a:pt x="19875" y="12"/>
                  </a:cubicBezTo>
                  <a:cubicBezTo>
                    <a:pt x="19875" y="19"/>
                    <a:pt x="19869" y="25"/>
                    <a:pt x="19862" y="25"/>
                  </a:cubicBezTo>
                  <a:lnTo>
                    <a:pt x="19787" y="25"/>
                  </a:lnTo>
                  <a:cubicBezTo>
                    <a:pt x="19781" y="25"/>
                    <a:pt x="19775" y="19"/>
                    <a:pt x="19775" y="12"/>
                  </a:cubicBezTo>
                  <a:cubicBezTo>
                    <a:pt x="19775" y="6"/>
                    <a:pt x="19781" y="0"/>
                    <a:pt x="19787" y="0"/>
                  </a:cubicBezTo>
                  <a:close/>
                  <a:moveTo>
                    <a:pt x="19962" y="0"/>
                  </a:moveTo>
                  <a:lnTo>
                    <a:pt x="20037" y="0"/>
                  </a:lnTo>
                  <a:cubicBezTo>
                    <a:pt x="20044" y="0"/>
                    <a:pt x="20050" y="6"/>
                    <a:pt x="20050" y="12"/>
                  </a:cubicBezTo>
                  <a:cubicBezTo>
                    <a:pt x="20050" y="19"/>
                    <a:pt x="20044" y="25"/>
                    <a:pt x="20037" y="25"/>
                  </a:cubicBezTo>
                  <a:lnTo>
                    <a:pt x="19962" y="25"/>
                  </a:lnTo>
                  <a:cubicBezTo>
                    <a:pt x="19956" y="25"/>
                    <a:pt x="19950" y="19"/>
                    <a:pt x="19950" y="12"/>
                  </a:cubicBezTo>
                  <a:cubicBezTo>
                    <a:pt x="19950" y="6"/>
                    <a:pt x="19956" y="0"/>
                    <a:pt x="19962" y="0"/>
                  </a:cubicBezTo>
                  <a:close/>
                  <a:moveTo>
                    <a:pt x="20137" y="0"/>
                  </a:moveTo>
                  <a:lnTo>
                    <a:pt x="20212" y="0"/>
                  </a:lnTo>
                  <a:cubicBezTo>
                    <a:pt x="20219" y="0"/>
                    <a:pt x="20225" y="6"/>
                    <a:pt x="20225" y="12"/>
                  </a:cubicBezTo>
                  <a:cubicBezTo>
                    <a:pt x="20225" y="19"/>
                    <a:pt x="20219" y="25"/>
                    <a:pt x="20212" y="25"/>
                  </a:cubicBezTo>
                  <a:lnTo>
                    <a:pt x="20137" y="25"/>
                  </a:lnTo>
                  <a:cubicBezTo>
                    <a:pt x="20131" y="25"/>
                    <a:pt x="20125" y="19"/>
                    <a:pt x="20125" y="12"/>
                  </a:cubicBezTo>
                  <a:cubicBezTo>
                    <a:pt x="20125" y="6"/>
                    <a:pt x="20131" y="0"/>
                    <a:pt x="20137" y="0"/>
                  </a:cubicBezTo>
                  <a:close/>
                  <a:moveTo>
                    <a:pt x="20312" y="0"/>
                  </a:moveTo>
                  <a:lnTo>
                    <a:pt x="20387" y="0"/>
                  </a:lnTo>
                  <a:cubicBezTo>
                    <a:pt x="20394" y="0"/>
                    <a:pt x="20400" y="6"/>
                    <a:pt x="20400" y="12"/>
                  </a:cubicBezTo>
                  <a:cubicBezTo>
                    <a:pt x="20400" y="19"/>
                    <a:pt x="20394" y="25"/>
                    <a:pt x="20387" y="25"/>
                  </a:cubicBezTo>
                  <a:lnTo>
                    <a:pt x="20312" y="25"/>
                  </a:lnTo>
                  <a:cubicBezTo>
                    <a:pt x="20306" y="25"/>
                    <a:pt x="20300" y="19"/>
                    <a:pt x="20300" y="12"/>
                  </a:cubicBezTo>
                  <a:cubicBezTo>
                    <a:pt x="20300" y="6"/>
                    <a:pt x="20306" y="0"/>
                    <a:pt x="20312" y="0"/>
                  </a:cubicBezTo>
                  <a:close/>
                  <a:moveTo>
                    <a:pt x="20487" y="0"/>
                  </a:moveTo>
                  <a:lnTo>
                    <a:pt x="20562" y="0"/>
                  </a:lnTo>
                  <a:cubicBezTo>
                    <a:pt x="20569" y="0"/>
                    <a:pt x="20575" y="6"/>
                    <a:pt x="20575" y="12"/>
                  </a:cubicBezTo>
                  <a:cubicBezTo>
                    <a:pt x="20575" y="19"/>
                    <a:pt x="20569" y="25"/>
                    <a:pt x="20562" y="25"/>
                  </a:cubicBezTo>
                  <a:lnTo>
                    <a:pt x="20487" y="25"/>
                  </a:lnTo>
                  <a:cubicBezTo>
                    <a:pt x="20481" y="25"/>
                    <a:pt x="20475" y="19"/>
                    <a:pt x="20475" y="12"/>
                  </a:cubicBezTo>
                  <a:cubicBezTo>
                    <a:pt x="20475" y="6"/>
                    <a:pt x="20481" y="0"/>
                    <a:pt x="20487" y="0"/>
                  </a:cubicBezTo>
                  <a:close/>
                </a:path>
              </a:pathLst>
            </a:custGeom>
            <a:solidFill>
              <a:srgbClr val="000000"/>
            </a:solidFill>
            <a:ln w="3175">
              <a:solidFill>
                <a:srgbClr val="000000"/>
              </a:solidFill>
              <a:bevel/>
              <a:headEnd/>
              <a:tailEnd/>
            </a:ln>
          </p:spPr>
          <p:txBody>
            <a:bodyPr/>
            <a:lstStyle/>
            <a:p>
              <a:endParaRPr lang="en-US"/>
            </a:p>
          </p:txBody>
        </p:sp>
        <p:sp>
          <p:nvSpPr>
            <p:cNvPr id="24604" name="Freeform 147"/>
            <p:cNvSpPr>
              <a:spLocks noEditPoints="1"/>
            </p:cNvSpPr>
            <p:nvPr/>
          </p:nvSpPr>
          <p:spPr bwMode="auto">
            <a:xfrm>
              <a:off x="840" y="2703"/>
              <a:ext cx="4814" cy="6"/>
            </a:xfrm>
            <a:custGeom>
              <a:avLst/>
              <a:gdLst>
                <a:gd name="T0" fmla="*/ 0 w 20575"/>
                <a:gd name="T1" fmla="*/ 0 h 25"/>
                <a:gd name="T2" fmla="*/ 0 w 20575"/>
                <a:gd name="T3" fmla="*/ 0 h 25"/>
                <a:gd name="T4" fmla="*/ 0 w 20575"/>
                <a:gd name="T5" fmla="*/ 0 h 25"/>
                <a:gd name="T6" fmla="*/ 0 w 20575"/>
                <a:gd name="T7" fmla="*/ 0 h 25"/>
                <a:gd name="T8" fmla="*/ 0 w 20575"/>
                <a:gd name="T9" fmla="*/ 0 h 25"/>
                <a:gd name="T10" fmla="*/ 0 w 20575"/>
                <a:gd name="T11" fmla="*/ 0 h 25"/>
                <a:gd name="T12" fmla="*/ 0 w 20575"/>
                <a:gd name="T13" fmla="*/ 0 h 25"/>
                <a:gd name="T14" fmla="*/ 0 w 20575"/>
                <a:gd name="T15" fmla="*/ 0 h 25"/>
                <a:gd name="T16" fmla="*/ 0 w 20575"/>
                <a:gd name="T17" fmla="*/ 0 h 25"/>
                <a:gd name="T18" fmla="*/ 0 w 20575"/>
                <a:gd name="T19" fmla="*/ 0 h 25"/>
                <a:gd name="T20" fmla="*/ 0 w 20575"/>
                <a:gd name="T21" fmla="*/ 0 h 25"/>
                <a:gd name="T22" fmla="*/ 0 w 20575"/>
                <a:gd name="T23" fmla="*/ 0 h 25"/>
                <a:gd name="T24" fmla="*/ 0 w 20575"/>
                <a:gd name="T25" fmla="*/ 0 h 25"/>
                <a:gd name="T26" fmla="*/ 0 w 20575"/>
                <a:gd name="T27" fmla="*/ 0 h 25"/>
                <a:gd name="T28" fmla="*/ 0 w 20575"/>
                <a:gd name="T29" fmla="*/ 0 h 25"/>
                <a:gd name="T30" fmla="*/ 0 w 20575"/>
                <a:gd name="T31" fmla="*/ 0 h 25"/>
                <a:gd name="T32" fmla="*/ 0 w 20575"/>
                <a:gd name="T33" fmla="*/ 0 h 25"/>
                <a:gd name="T34" fmla="*/ 0 w 20575"/>
                <a:gd name="T35" fmla="*/ 0 h 25"/>
                <a:gd name="T36" fmla="*/ 0 w 20575"/>
                <a:gd name="T37" fmla="*/ 0 h 25"/>
                <a:gd name="T38" fmla="*/ 0 w 20575"/>
                <a:gd name="T39" fmla="*/ 0 h 25"/>
                <a:gd name="T40" fmla="*/ 0 w 20575"/>
                <a:gd name="T41" fmla="*/ 0 h 25"/>
                <a:gd name="T42" fmla="*/ 0 w 20575"/>
                <a:gd name="T43" fmla="*/ 0 h 25"/>
                <a:gd name="T44" fmla="*/ 0 w 20575"/>
                <a:gd name="T45" fmla="*/ 0 h 25"/>
                <a:gd name="T46" fmla="*/ 0 w 20575"/>
                <a:gd name="T47" fmla="*/ 0 h 25"/>
                <a:gd name="T48" fmla="*/ 0 w 20575"/>
                <a:gd name="T49" fmla="*/ 0 h 25"/>
                <a:gd name="T50" fmla="*/ 0 w 20575"/>
                <a:gd name="T51" fmla="*/ 0 h 25"/>
                <a:gd name="T52" fmla="*/ 0 w 20575"/>
                <a:gd name="T53" fmla="*/ 0 h 25"/>
                <a:gd name="T54" fmla="*/ 0 w 20575"/>
                <a:gd name="T55" fmla="*/ 0 h 25"/>
                <a:gd name="T56" fmla="*/ 0 w 20575"/>
                <a:gd name="T57" fmla="*/ 0 h 25"/>
                <a:gd name="T58" fmla="*/ 0 w 20575"/>
                <a:gd name="T59" fmla="*/ 0 h 25"/>
                <a:gd name="T60" fmla="*/ 0 w 20575"/>
                <a:gd name="T61" fmla="*/ 0 h 25"/>
                <a:gd name="T62" fmla="*/ 0 w 20575"/>
                <a:gd name="T63" fmla="*/ 0 h 25"/>
                <a:gd name="T64" fmla="*/ 0 w 20575"/>
                <a:gd name="T65" fmla="*/ 0 h 25"/>
                <a:gd name="T66" fmla="*/ 0 w 20575"/>
                <a:gd name="T67" fmla="*/ 0 h 25"/>
                <a:gd name="T68" fmla="*/ 0 w 20575"/>
                <a:gd name="T69" fmla="*/ 0 h 25"/>
                <a:gd name="T70" fmla="*/ 0 w 20575"/>
                <a:gd name="T71" fmla="*/ 0 h 25"/>
                <a:gd name="T72" fmla="*/ 0 w 20575"/>
                <a:gd name="T73" fmla="*/ 0 h 25"/>
                <a:gd name="T74" fmla="*/ 0 w 20575"/>
                <a:gd name="T75" fmla="*/ 0 h 25"/>
                <a:gd name="T76" fmla="*/ 0 w 20575"/>
                <a:gd name="T77" fmla="*/ 0 h 25"/>
                <a:gd name="T78" fmla="*/ 0 w 20575"/>
                <a:gd name="T79" fmla="*/ 0 h 25"/>
                <a:gd name="T80" fmla="*/ 0 w 20575"/>
                <a:gd name="T81" fmla="*/ 0 h 25"/>
                <a:gd name="T82" fmla="*/ 0 w 20575"/>
                <a:gd name="T83" fmla="*/ 0 h 25"/>
                <a:gd name="T84" fmla="*/ 0 w 20575"/>
                <a:gd name="T85" fmla="*/ 0 h 25"/>
                <a:gd name="T86" fmla="*/ 0 w 20575"/>
                <a:gd name="T87" fmla="*/ 0 h 25"/>
                <a:gd name="T88" fmla="*/ 0 w 20575"/>
                <a:gd name="T89" fmla="*/ 0 h 25"/>
                <a:gd name="T90" fmla="*/ 0 w 20575"/>
                <a:gd name="T91" fmla="*/ 0 h 25"/>
                <a:gd name="T92" fmla="*/ 0 w 20575"/>
                <a:gd name="T93" fmla="*/ 0 h 25"/>
                <a:gd name="T94" fmla="*/ 0 w 20575"/>
                <a:gd name="T95" fmla="*/ 0 h 25"/>
                <a:gd name="T96" fmla="*/ 0 w 20575"/>
                <a:gd name="T97" fmla="*/ 0 h 25"/>
                <a:gd name="T98" fmla="*/ 0 w 20575"/>
                <a:gd name="T99" fmla="*/ 0 h 25"/>
                <a:gd name="T100" fmla="*/ 0 w 20575"/>
                <a:gd name="T101" fmla="*/ 0 h 25"/>
                <a:gd name="T102" fmla="*/ 0 w 20575"/>
                <a:gd name="T103" fmla="*/ 0 h 25"/>
                <a:gd name="T104" fmla="*/ 0 w 20575"/>
                <a:gd name="T105" fmla="*/ 0 h 25"/>
                <a:gd name="T106" fmla="*/ 0 w 20575"/>
                <a:gd name="T107" fmla="*/ 0 h 25"/>
                <a:gd name="T108" fmla="*/ 0 w 20575"/>
                <a:gd name="T109" fmla="*/ 0 h 25"/>
                <a:gd name="T110" fmla="*/ 0 w 20575"/>
                <a:gd name="T111" fmla="*/ 0 h 25"/>
                <a:gd name="T112" fmla="*/ 0 w 20575"/>
                <a:gd name="T113" fmla="*/ 0 h 25"/>
                <a:gd name="T114" fmla="*/ 0 w 20575"/>
                <a:gd name="T115" fmla="*/ 0 h 25"/>
                <a:gd name="T116" fmla="*/ 0 w 20575"/>
                <a:gd name="T117" fmla="*/ 0 h 25"/>
                <a:gd name="T118" fmla="*/ 0 w 20575"/>
                <a:gd name="T119" fmla="*/ 0 h 25"/>
                <a:gd name="T120" fmla="*/ 0 w 20575"/>
                <a:gd name="T121" fmla="*/ 0 h 25"/>
                <a:gd name="T122" fmla="*/ 0 w 20575"/>
                <a:gd name="T123" fmla="*/ 0 h 25"/>
                <a:gd name="T124" fmla="*/ 0 w 20575"/>
                <a:gd name="T125" fmla="*/ 0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75"/>
                <a:gd name="T190" fmla="*/ 0 h 25"/>
                <a:gd name="T191" fmla="*/ 20575 w 2057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75" h="25">
                  <a:moveTo>
                    <a:pt x="12" y="0"/>
                  </a:moveTo>
                  <a:lnTo>
                    <a:pt x="87" y="0"/>
                  </a:lnTo>
                  <a:cubicBezTo>
                    <a:pt x="94" y="0"/>
                    <a:pt x="100" y="6"/>
                    <a:pt x="100" y="12"/>
                  </a:cubicBezTo>
                  <a:cubicBezTo>
                    <a:pt x="100" y="19"/>
                    <a:pt x="94" y="25"/>
                    <a:pt x="87" y="25"/>
                  </a:cubicBezTo>
                  <a:lnTo>
                    <a:pt x="12" y="25"/>
                  </a:lnTo>
                  <a:cubicBezTo>
                    <a:pt x="6" y="25"/>
                    <a:pt x="0" y="19"/>
                    <a:pt x="0" y="12"/>
                  </a:cubicBezTo>
                  <a:cubicBezTo>
                    <a:pt x="0" y="6"/>
                    <a:pt x="6" y="0"/>
                    <a:pt x="12" y="0"/>
                  </a:cubicBezTo>
                  <a:close/>
                  <a:moveTo>
                    <a:pt x="187" y="0"/>
                  </a:moveTo>
                  <a:lnTo>
                    <a:pt x="262" y="0"/>
                  </a:lnTo>
                  <a:cubicBezTo>
                    <a:pt x="269" y="0"/>
                    <a:pt x="275" y="6"/>
                    <a:pt x="275" y="12"/>
                  </a:cubicBezTo>
                  <a:cubicBezTo>
                    <a:pt x="275" y="19"/>
                    <a:pt x="269" y="25"/>
                    <a:pt x="262" y="25"/>
                  </a:cubicBezTo>
                  <a:lnTo>
                    <a:pt x="187" y="25"/>
                  </a:lnTo>
                  <a:cubicBezTo>
                    <a:pt x="181" y="25"/>
                    <a:pt x="175" y="19"/>
                    <a:pt x="175" y="12"/>
                  </a:cubicBezTo>
                  <a:cubicBezTo>
                    <a:pt x="175" y="6"/>
                    <a:pt x="181" y="0"/>
                    <a:pt x="187" y="0"/>
                  </a:cubicBezTo>
                  <a:close/>
                  <a:moveTo>
                    <a:pt x="362" y="0"/>
                  </a:moveTo>
                  <a:lnTo>
                    <a:pt x="437" y="0"/>
                  </a:lnTo>
                  <a:cubicBezTo>
                    <a:pt x="444" y="0"/>
                    <a:pt x="450" y="6"/>
                    <a:pt x="450" y="12"/>
                  </a:cubicBezTo>
                  <a:cubicBezTo>
                    <a:pt x="450" y="19"/>
                    <a:pt x="444" y="25"/>
                    <a:pt x="437" y="25"/>
                  </a:cubicBezTo>
                  <a:lnTo>
                    <a:pt x="362" y="25"/>
                  </a:lnTo>
                  <a:cubicBezTo>
                    <a:pt x="356" y="25"/>
                    <a:pt x="350" y="19"/>
                    <a:pt x="350" y="12"/>
                  </a:cubicBezTo>
                  <a:cubicBezTo>
                    <a:pt x="350" y="6"/>
                    <a:pt x="356" y="0"/>
                    <a:pt x="362" y="0"/>
                  </a:cubicBezTo>
                  <a:close/>
                  <a:moveTo>
                    <a:pt x="537" y="0"/>
                  </a:moveTo>
                  <a:lnTo>
                    <a:pt x="612" y="0"/>
                  </a:lnTo>
                  <a:cubicBezTo>
                    <a:pt x="619" y="0"/>
                    <a:pt x="625" y="6"/>
                    <a:pt x="625" y="12"/>
                  </a:cubicBezTo>
                  <a:cubicBezTo>
                    <a:pt x="625" y="19"/>
                    <a:pt x="619" y="25"/>
                    <a:pt x="612" y="25"/>
                  </a:cubicBezTo>
                  <a:lnTo>
                    <a:pt x="537" y="25"/>
                  </a:lnTo>
                  <a:cubicBezTo>
                    <a:pt x="531" y="25"/>
                    <a:pt x="525" y="19"/>
                    <a:pt x="525" y="12"/>
                  </a:cubicBezTo>
                  <a:cubicBezTo>
                    <a:pt x="525" y="6"/>
                    <a:pt x="531" y="0"/>
                    <a:pt x="537" y="0"/>
                  </a:cubicBezTo>
                  <a:close/>
                  <a:moveTo>
                    <a:pt x="712" y="0"/>
                  </a:moveTo>
                  <a:lnTo>
                    <a:pt x="787" y="0"/>
                  </a:lnTo>
                  <a:cubicBezTo>
                    <a:pt x="794" y="0"/>
                    <a:pt x="800" y="6"/>
                    <a:pt x="800" y="12"/>
                  </a:cubicBezTo>
                  <a:cubicBezTo>
                    <a:pt x="800" y="19"/>
                    <a:pt x="794" y="25"/>
                    <a:pt x="787" y="25"/>
                  </a:cubicBezTo>
                  <a:lnTo>
                    <a:pt x="712" y="25"/>
                  </a:lnTo>
                  <a:cubicBezTo>
                    <a:pt x="706" y="25"/>
                    <a:pt x="700" y="19"/>
                    <a:pt x="700" y="12"/>
                  </a:cubicBezTo>
                  <a:cubicBezTo>
                    <a:pt x="700" y="6"/>
                    <a:pt x="706" y="0"/>
                    <a:pt x="712" y="0"/>
                  </a:cubicBezTo>
                  <a:close/>
                  <a:moveTo>
                    <a:pt x="887" y="0"/>
                  </a:moveTo>
                  <a:lnTo>
                    <a:pt x="962" y="0"/>
                  </a:lnTo>
                  <a:cubicBezTo>
                    <a:pt x="969" y="0"/>
                    <a:pt x="975" y="6"/>
                    <a:pt x="975" y="12"/>
                  </a:cubicBezTo>
                  <a:cubicBezTo>
                    <a:pt x="975" y="19"/>
                    <a:pt x="969" y="25"/>
                    <a:pt x="962" y="25"/>
                  </a:cubicBezTo>
                  <a:lnTo>
                    <a:pt x="887" y="25"/>
                  </a:lnTo>
                  <a:cubicBezTo>
                    <a:pt x="881" y="25"/>
                    <a:pt x="875" y="19"/>
                    <a:pt x="875" y="12"/>
                  </a:cubicBezTo>
                  <a:cubicBezTo>
                    <a:pt x="875" y="6"/>
                    <a:pt x="881" y="0"/>
                    <a:pt x="887" y="0"/>
                  </a:cubicBezTo>
                  <a:close/>
                  <a:moveTo>
                    <a:pt x="1062" y="0"/>
                  </a:moveTo>
                  <a:lnTo>
                    <a:pt x="1137" y="0"/>
                  </a:lnTo>
                  <a:cubicBezTo>
                    <a:pt x="1144" y="0"/>
                    <a:pt x="1150" y="6"/>
                    <a:pt x="1150" y="12"/>
                  </a:cubicBezTo>
                  <a:cubicBezTo>
                    <a:pt x="1150" y="19"/>
                    <a:pt x="1144" y="25"/>
                    <a:pt x="1137" y="25"/>
                  </a:cubicBezTo>
                  <a:lnTo>
                    <a:pt x="1062" y="25"/>
                  </a:lnTo>
                  <a:cubicBezTo>
                    <a:pt x="1056" y="25"/>
                    <a:pt x="1050" y="19"/>
                    <a:pt x="1050" y="12"/>
                  </a:cubicBezTo>
                  <a:cubicBezTo>
                    <a:pt x="1050" y="6"/>
                    <a:pt x="1056" y="0"/>
                    <a:pt x="1062" y="0"/>
                  </a:cubicBezTo>
                  <a:close/>
                  <a:moveTo>
                    <a:pt x="1237" y="0"/>
                  </a:moveTo>
                  <a:lnTo>
                    <a:pt x="1312" y="0"/>
                  </a:lnTo>
                  <a:cubicBezTo>
                    <a:pt x="1319" y="0"/>
                    <a:pt x="1325" y="6"/>
                    <a:pt x="1325" y="12"/>
                  </a:cubicBezTo>
                  <a:cubicBezTo>
                    <a:pt x="1325" y="19"/>
                    <a:pt x="1319" y="25"/>
                    <a:pt x="1312" y="25"/>
                  </a:cubicBezTo>
                  <a:lnTo>
                    <a:pt x="1237" y="25"/>
                  </a:lnTo>
                  <a:cubicBezTo>
                    <a:pt x="1231" y="25"/>
                    <a:pt x="1225" y="19"/>
                    <a:pt x="1225" y="12"/>
                  </a:cubicBezTo>
                  <a:cubicBezTo>
                    <a:pt x="1225" y="6"/>
                    <a:pt x="1231" y="0"/>
                    <a:pt x="1237" y="0"/>
                  </a:cubicBezTo>
                  <a:close/>
                  <a:moveTo>
                    <a:pt x="1412" y="0"/>
                  </a:moveTo>
                  <a:lnTo>
                    <a:pt x="1487" y="0"/>
                  </a:lnTo>
                  <a:cubicBezTo>
                    <a:pt x="1494" y="0"/>
                    <a:pt x="1500" y="6"/>
                    <a:pt x="1500" y="12"/>
                  </a:cubicBezTo>
                  <a:cubicBezTo>
                    <a:pt x="1500" y="19"/>
                    <a:pt x="1494" y="25"/>
                    <a:pt x="1487" y="25"/>
                  </a:cubicBezTo>
                  <a:lnTo>
                    <a:pt x="1412" y="25"/>
                  </a:lnTo>
                  <a:cubicBezTo>
                    <a:pt x="1406" y="25"/>
                    <a:pt x="1400" y="19"/>
                    <a:pt x="1400" y="12"/>
                  </a:cubicBezTo>
                  <a:cubicBezTo>
                    <a:pt x="1400" y="6"/>
                    <a:pt x="1406" y="0"/>
                    <a:pt x="1412" y="0"/>
                  </a:cubicBezTo>
                  <a:close/>
                  <a:moveTo>
                    <a:pt x="1587" y="0"/>
                  </a:moveTo>
                  <a:lnTo>
                    <a:pt x="1662" y="0"/>
                  </a:lnTo>
                  <a:cubicBezTo>
                    <a:pt x="1669" y="0"/>
                    <a:pt x="1675" y="6"/>
                    <a:pt x="1675" y="12"/>
                  </a:cubicBezTo>
                  <a:cubicBezTo>
                    <a:pt x="1675" y="19"/>
                    <a:pt x="1669" y="25"/>
                    <a:pt x="1662" y="25"/>
                  </a:cubicBezTo>
                  <a:lnTo>
                    <a:pt x="1587" y="25"/>
                  </a:lnTo>
                  <a:cubicBezTo>
                    <a:pt x="1581" y="25"/>
                    <a:pt x="1575" y="19"/>
                    <a:pt x="1575" y="12"/>
                  </a:cubicBezTo>
                  <a:cubicBezTo>
                    <a:pt x="1575" y="6"/>
                    <a:pt x="1581" y="0"/>
                    <a:pt x="1587" y="0"/>
                  </a:cubicBezTo>
                  <a:close/>
                  <a:moveTo>
                    <a:pt x="1762" y="0"/>
                  </a:moveTo>
                  <a:lnTo>
                    <a:pt x="1837" y="0"/>
                  </a:lnTo>
                  <a:cubicBezTo>
                    <a:pt x="1844" y="0"/>
                    <a:pt x="1850" y="6"/>
                    <a:pt x="1850" y="12"/>
                  </a:cubicBezTo>
                  <a:cubicBezTo>
                    <a:pt x="1850" y="19"/>
                    <a:pt x="1844" y="25"/>
                    <a:pt x="1837" y="25"/>
                  </a:cubicBezTo>
                  <a:lnTo>
                    <a:pt x="1762" y="25"/>
                  </a:lnTo>
                  <a:cubicBezTo>
                    <a:pt x="1756" y="25"/>
                    <a:pt x="1750" y="19"/>
                    <a:pt x="1750" y="12"/>
                  </a:cubicBezTo>
                  <a:cubicBezTo>
                    <a:pt x="1750" y="6"/>
                    <a:pt x="1756" y="0"/>
                    <a:pt x="1762" y="0"/>
                  </a:cubicBezTo>
                  <a:close/>
                  <a:moveTo>
                    <a:pt x="1937" y="0"/>
                  </a:moveTo>
                  <a:lnTo>
                    <a:pt x="2012" y="0"/>
                  </a:lnTo>
                  <a:cubicBezTo>
                    <a:pt x="2019" y="0"/>
                    <a:pt x="2025" y="6"/>
                    <a:pt x="2025" y="12"/>
                  </a:cubicBezTo>
                  <a:cubicBezTo>
                    <a:pt x="2025" y="19"/>
                    <a:pt x="2019" y="25"/>
                    <a:pt x="2012" y="25"/>
                  </a:cubicBezTo>
                  <a:lnTo>
                    <a:pt x="1937" y="25"/>
                  </a:lnTo>
                  <a:cubicBezTo>
                    <a:pt x="1931" y="25"/>
                    <a:pt x="1925" y="19"/>
                    <a:pt x="1925" y="12"/>
                  </a:cubicBezTo>
                  <a:cubicBezTo>
                    <a:pt x="1925" y="6"/>
                    <a:pt x="1931" y="0"/>
                    <a:pt x="1937" y="0"/>
                  </a:cubicBezTo>
                  <a:close/>
                  <a:moveTo>
                    <a:pt x="2112" y="0"/>
                  </a:moveTo>
                  <a:lnTo>
                    <a:pt x="2187" y="0"/>
                  </a:lnTo>
                  <a:cubicBezTo>
                    <a:pt x="2194" y="0"/>
                    <a:pt x="2200" y="6"/>
                    <a:pt x="2200" y="12"/>
                  </a:cubicBezTo>
                  <a:cubicBezTo>
                    <a:pt x="2200" y="19"/>
                    <a:pt x="2194" y="25"/>
                    <a:pt x="2187" y="25"/>
                  </a:cubicBezTo>
                  <a:lnTo>
                    <a:pt x="2112" y="25"/>
                  </a:lnTo>
                  <a:cubicBezTo>
                    <a:pt x="2106" y="25"/>
                    <a:pt x="2100" y="19"/>
                    <a:pt x="2100" y="12"/>
                  </a:cubicBezTo>
                  <a:cubicBezTo>
                    <a:pt x="2100" y="6"/>
                    <a:pt x="2106" y="0"/>
                    <a:pt x="2112" y="0"/>
                  </a:cubicBezTo>
                  <a:close/>
                  <a:moveTo>
                    <a:pt x="2287" y="0"/>
                  </a:moveTo>
                  <a:lnTo>
                    <a:pt x="2362" y="0"/>
                  </a:lnTo>
                  <a:cubicBezTo>
                    <a:pt x="2369" y="0"/>
                    <a:pt x="2375" y="6"/>
                    <a:pt x="2375" y="12"/>
                  </a:cubicBezTo>
                  <a:cubicBezTo>
                    <a:pt x="2375" y="19"/>
                    <a:pt x="2369" y="25"/>
                    <a:pt x="2362" y="25"/>
                  </a:cubicBezTo>
                  <a:lnTo>
                    <a:pt x="2287" y="25"/>
                  </a:lnTo>
                  <a:cubicBezTo>
                    <a:pt x="2281" y="25"/>
                    <a:pt x="2275" y="19"/>
                    <a:pt x="2275" y="12"/>
                  </a:cubicBezTo>
                  <a:cubicBezTo>
                    <a:pt x="2275" y="6"/>
                    <a:pt x="2281" y="0"/>
                    <a:pt x="2287" y="0"/>
                  </a:cubicBezTo>
                  <a:close/>
                  <a:moveTo>
                    <a:pt x="2462" y="0"/>
                  </a:moveTo>
                  <a:lnTo>
                    <a:pt x="2537" y="0"/>
                  </a:lnTo>
                  <a:cubicBezTo>
                    <a:pt x="2544" y="0"/>
                    <a:pt x="2550" y="6"/>
                    <a:pt x="2550" y="12"/>
                  </a:cubicBezTo>
                  <a:cubicBezTo>
                    <a:pt x="2550" y="19"/>
                    <a:pt x="2544" y="25"/>
                    <a:pt x="2537" y="25"/>
                  </a:cubicBezTo>
                  <a:lnTo>
                    <a:pt x="2462" y="25"/>
                  </a:lnTo>
                  <a:cubicBezTo>
                    <a:pt x="2456" y="25"/>
                    <a:pt x="2450" y="19"/>
                    <a:pt x="2450" y="12"/>
                  </a:cubicBezTo>
                  <a:cubicBezTo>
                    <a:pt x="2450" y="6"/>
                    <a:pt x="2456" y="0"/>
                    <a:pt x="2462" y="0"/>
                  </a:cubicBezTo>
                  <a:close/>
                  <a:moveTo>
                    <a:pt x="2637" y="0"/>
                  </a:moveTo>
                  <a:lnTo>
                    <a:pt x="2712" y="0"/>
                  </a:lnTo>
                  <a:cubicBezTo>
                    <a:pt x="2719" y="0"/>
                    <a:pt x="2725" y="6"/>
                    <a:pt x="2725" y="12"/>
                  </a:cubicBezTo>
                  <a:cubicBezTo>
                    <a:pt x="2725" y="19"/>
                    <a:pt x="2719" y="25"/>
                    <a:pt x="2712" y="25"/>
                  </a:cubicBezTo>
                  <a:lnTo>
                    <a:pt x="2637" y="25"/>
                  </a:lnTo>
                  <a:cubicBezTo>
                    <a:pt x="2631" y="25"/>
                    <a:pt x="2625" y="19"/>
                    <a:pt x="2625" y="12"/>
                  </a:cubicBezTo>
                  <a:cubicBezTo>
                    <a:pt x="2625" y="6"/>
                    <a:pt x="2631" y="0"/>
                    <a:pt x="2637" y="0"/>
                  </a:cubicBezTo>
                  <a:close/>
                  <a:moveTo>
                    <a:pt x="2812" y="0"/>
                  </a:moveTo>
                  <a:lnTo>
                    <a:pt x="2887" y="0"/>
                  </a:lnTo>
                  <a:cubicBezTo>
                    <a:pt x="2894" y="0"/>
                    <a:pt x="2900" y="6"/>
                    <a:pt x="2900" y="12"/>
                  </a:cubicBezTo>
                  <a:cubicBezTo>
                    <a:pt x="2900" y="19"/>
                    <a:pt x="2894" y="25"/>
                    <a:pt x="2887" y="25"/>
                  </a:cubicBezTo>
                  <a:lnTo>
                    <a:pt x="2812" y="25"/>
                  </a:lnTo>
                  <a:cubicBezTo>
                    <a:pt x="2806" y="25"/>
                    <a:pt x="2800" y="19"/>
                    <a:pt x="2800" y="12"/>
                  </a:cubicBezTo>
                  <a:cubicBezTo>
                    <a:pt x="2800" y="6"/>
                    <a:pt x="2806" y="0"/>
                    <a:pt x="2812" y="0"/>
                  </a:cubicBezTo>
                  <a:close/>
                  <a:moveTo>
                    <a:pt x="2987" y="0"/>
                  </a:moveTo>
                  <a:lnTo>
                    <a:pt x="3062" y="0"/>
                  </a:lnTo>
                  <a:cubicBezTo>
                    <a:pt x="3069" y="0"/>
                    <a:pt x="3075" y="6"/>
                    <a:pt x="3075" y="12"/>
                  </a:cubicBezTo>
                  <a:cubicBezTo>
                    <a:pt x="3075" y="19"/>
                    <a:pt x="3069" y="25"/>
                    <a:pt x="3062" y="25"/>
                  </a:cubicBezTo>
                  <a:lnTo>
                    <a:pt x="2987" y="25"/>
                  </a:lnTo>
                  <a:cubicBezTo>
                    <a:pt x="2981" y="25"/>
                    <a:pt x="2975" y="19"/>
                    <a:pt x="2975" y="12"/>
                  </a:cubicBezTo>
                  <a:cubicBezTo>
                    <a:pt x="2975" y="6"/>
                    <a:pt x="2981" y="0"/>
                    <a:pt x="2987" y="0"/>
                  </a:cubicBezTo>
                  <a:close/>
                  <a:moveTo>
                    <a:pt x="3162" y="0"/>
                  </a:moveTo>
                  <a:lnTo>
                    <a:pt x="3237" y="0"/>
                  </a:lnTo>
                  <a:cubicBezTo>
                    <a:pt x="3244" y="0"/>
                    <a:pt x="3250" y="6"/>
                    <a:pt x="3250" y="12"/>
                  </a:cubicBezTo>
                  <a:cubicBezTo>
                    <a:pt x="3250" y="19"/>
                    <a:pt x="3244" y="25"/>
                    <a:pt x="3237" y="25"/>
                  </a:cubicBezTo>
                  <a:lnTo>
                    <a:pt x="3162" y="25"/>
                  </a:lnTo>
                  <a:cubicBezTo>
                    <a:pt x="3156" y="25"/>
                    <a:pt x="3150" y="19"/>
                    <a:pt x="3150" y="12"/>
                  </a:cubicBezTo>
                  <a:cubicBezTo>
                    <a:pt x="3150" y="6"/>
                    <a:pt x="3156" y="0"/>
                    <a:pt x="3162" y="0"/>
                  </a:cubicBezTo>
                  <a:close/>
                  <a:moveTo>
                    <a:pt x="3337" y="0"/>
                  </a:moveTo>
                  <a:lnTo>
                    <a:pt x="3412" y="0"/>
                  </a:lnTo>
                  <a:cubicBezTo>
                    <a:pt x="3419" y="0"/>
                    <a:pt x="3425" y="6"/>
                    <a:pt x="3425" y="12"/>
                  </a:cubicBezTo>
                  <a:cubicBezTo>
                    <a:pt x="3425" y="19"/>
                    <a:pt x="3419" y="25"/>
                    <a:pt x="3412" y="25"/>
                  </a:cubicBezTo>
                  <a:lnTo>
                    <a:pt x="3337" y="25"/>
                  </a:lnTo>
                  <a:cubicBezTo>
                    <a:pt x="3331" y="25"/>
                    <a:pt x="3325" y="19"/>
                    <a:pt x="3325" y="12"/>
                  </a:cubicBezTo>
                  <a:cubicBezTo>
                    <a:pt x="3325" y="6"/>
                    <a:pt x="3331" y="0"/>
                    <a:pt x="3337" y="0"/>
                  </a:cubicBezTo>
                  <a:close/>
                  <a:moveTo>
                    <a:pt x="3512" y="0"/>
                  </a:moveTo>
                  <a:lnTo>
                    <a:pt x="3587" y="0"/>
                  </a:lnTo>
                  <a:cubicBezTo>
                    <a:pt x="3594" y="0"/>
                    <a:pt x="3600" y="6"/>
                    <a:pt x="3600" y="12"/>
                  </a:cubicBezTo>
                  <a:cubicBezTo>
                    <a:pt x="3600" y="19"/>
                    <a:pt x="3594" y="25"/>
                    <a:pt x="3587" y="25"/>
                  </a:cubicBezTo>
                  <a:lnTo>
                    <a:pt x="3512" y="25"/>
                  </a:lnTo>
                  <a:cubicBezTo>
                    <a:pt x="3506" y="25"/>
                    <a:pt x="3500" y="19"/>
                    <a:pt x="3500" y="12"/>
                  </a:cubicBezTo>
                  <a:cubicBezTo>
                    <a:pt x="3500" y="6"/>
                    <a:pt x="3506" y="0"/>
                    <a:pt x="3512" y="0"/>
                  </a:cubicBezTo>
                  <a:close/>
                  <a:moveTo>
                    <a:pt x="3687" y="0"/>
                  </a:moveTo>
                  <a:lnTo>
                    <a:pt x="3762" y="0"/>
                  </a:lnTo>
                  <a:cubicBezTo>
                    <a:pt x="3769" y="0"/>
                    <a:pt x="3775" y="6"/>
                    <a:pt x="3775" y="12"/>
                  </a:cubicBezTo>
                  <a:cubicBezTo>
                    <a:pt x="3775" y="19"/>
                    <a:pt x="3769" y="25"/>
                    <a:pt x="3762" y="25"/>
                  </a:cubicBezTo>
                  <a:lnTo>
                    <a:pt x="3687" y="25"/>
                  </a:lnTo>
                  <a:cubicBezTo>
                    <a:pt x="3681" y="25"/>
                    <a:pt x="3675" y="19"/>
                    <a:pt x="3675" y="12"/>
                  </a:cubicBezTo>
                  <a:cubicBezTo>
                    <a:pt x="3675" y="6"/>
                    <a:pt x="3681" y="0"/>
                    <a:pt x="3687" y="0"/>
                  </a:cubicBezTo>
                  <a:close/>
                  <a:moveTo>
                    <a:pt x="3862" y="0"/>
                  </a:moveTo>
                  <a:lnTo>
                    <a:pt x="3937" y="0"/>
                  </a:lnTo>
                  <a:cubicBezTo>
                    <a:pt x="3944" y="0"/>
                    <a:pt x="3950" y="6"/>
                    <a:pt x="3950" y="12"/>
                  </a:cubicBezTo>
                  <a:cubicBezTo>
                    <a:pt x="3950" y="19"/>
                    <a:pt x="3944" y="25"/>
                    <a:pt x="3937" y="25"/>
                  </a:cubicBezTo>
                  <a:lnTo>
                    <a:pt x="3862" y="25"/>
                  </a:lnTo>
                  <a:cubicBezTo>
                    <a:pt x="3856" y="25"/>
                    <a:pt x="3850" y="19"/>
                    <a:pt x="3850" y="12"/>
                  </a:cubicBezTo>
                  <a:cubicBezTo>
                    <a:pt x="3850" y="6"/>
                    <a:pt x="3856" y="0"/>
                    <a:pt x="3862" y="0"/>
                  </a:cubicBezTo>
                  <a:close/>
                  <a:moveTo>
                    <a:pt x="4037" y="0"/>
                  </a:moveTo>
                  <a:lnTo>
                    <a:pt x="4112" y="0"/>
                  </a:lnTo>
                  <a:cubicBezTo>
                    <a:pt x="4119" y="0"/>
                    <a:pt x="4125" y="6"/>
                    <a:pt x="4125" y="12"/>
                  </a:cubicBezTo>
                  <a:cubicBezTo>
                    <a:pt x="4125" y="19"/>
                    <a:pt x="4119" y="25"/>
                    <a:pt x="4112" y="25"/>
                  </a:cubicBezTo>
                  <a:lnTo>
                    <a:pt x="4037" y="25"/>
                  </a:lnTo>
                  <a:cubicBezTo>
                    <a:pt x="4031" y="25"/>
                    <a:pt x="4025" y="19"/>
                    <a:pt x="4025" y="12"/>
                  </a:cubicBezTo>
                  <a:cubicBezTo>
                    <a:pt x="4025" y="6"/>
                    <a:pt x="4031" y="0"/>
                    <a:pt x="4037" y="0"/>
                  </a:cubicBezTo>
                  <a:close/>
                  <a:moveTo>
                    <a:pt x="4212" y="0"/>
                  </a:moveTo>
                  <a:lnTo>
                    <a:pt x="4287" y="0"/>
                  </a:lnTo>
                  <a:cubicBezTo>
                    <a:pt x="4294" y="0"/>
                    <a:pt x="4300" y="6"/>
                    <a:pt x="4300" y="12"/>
                  </a:cubicBezTo>
                  <a:cubicBezTo>
                    <a:pt x="4300" y="19"/>
                    <a:pt x="4294" y="25"/>
                    <a:pt x="4287" y="25"/>
                  </a:cubicBezTo>
                  <a:lnTo>
                    <a:pt x="4212" y="25"/>
                  </a:lnTo>
                  <a:cubicBezTo>
                    <a:pt x="4206" y="25"/>
                    <a:pt x="4200" y="19"/>
                    <a:pt x="4200" y="12"/>
                  </a:cubicBezTo>
                  <a:cubicBezTo>
                    <a:pt x="4200" y="6"/>
                    <a:pt x="4206" y="0"/>
                    <a:pt x="4212" y="0"/>
                  </a:cubicBezTo>
                  <a:close/>
                  <a:moveTo>
                    <a:pt x="4387" y="0"/>
                  </a:moveTo>
                  <a:lnTo>
                    <a:pt x="4462" y="0"/>
                  </a:lnTo>
                  <a:cubicBezTo>
                    <a:pt x="4469" y="0"/>
                    <a:pt x="4475" y="6"/>
                    <a:pt x="4475" y="12"/>
                  </a:cubicBezTo>
                  <a:cubicBezTo>
                    <a:pt x="4475" y="19"/>
                    <a:pt x="4469" y="25"/>
                    <a:pt x="4462" y="25"/>
                  </a:cubicBezTo>
                  <a:lnTo>
                    <a:pt x="4387" y="25"/>
                  </a:lnTo>
                  <a:cubicBezTo>
                    <a:pt x="4381" y="25"/>
                    <a:pt x="4375" y="19"/>
                    <a:pt x="4375" y="12"/>
                  </a:cubicBezTo>
                  <a:cubicBezTo>
                    <a:pt x="4375" y="6"/>
                    <a:pt x="4381" y="0"/>
                    <a:pt x="4387" y="0"/>
                  </a:cubicBezTo>
                  <a:close/>
                  <a:moveTo>
                    <a:pt x="4562" y="0"/>
                  </a:moveTo>
                  <a:lnTo>
                    <a:pt x="4637" y="0"/>
                  </a:lnTo>
                  <a:cubicBezTo>
                    <a:pt x="4644" y="0"/>
                    <a:pt x="4650" y="6"/>
                    <a:pt x="4650" y="12"/>
                  </a:cubicBezTo>
                  <a:cubicBezTo>
                    <a:pt x="4650" y="19"/>
                    <a:pt x="4644" y="25"/>
                    <a:pt x="4637" y="25"/>
                  </a:cubicBezTo>
                  <a:lnTo>
                    <a:pt x="4562" y="25"/>
                  </a:lnTo>
                  <a:cubicBezTo>
                    <a:pt x="4556" y="25"/>
                    <a:pt x="4550" y="19"/>
                    <a:pt x="4550" y="12"/>
                  </a:cubicBezTo>
                  <a:cubicBezTo>
                    <a:pt x="4550" y="6"/>
                    <a:pt x="4556" y="0"/>
                    <a:pt x="4562" y="0"/>
                  </a:cubicBezTo>
                  <a:close/>
                  <a:moveTo>
                    <a:pt x="4737" y="0"/>
                  </a:moveTo>
                  <a:lnTo>
                    <a:pt x="4812" y="0"/>
                  </a:lnTo>
                  <a:cubicBezTo>
                    <a:pt x="4819" y="0"/>
                    <a:pt x="4825" y="6"/>
                    <a:pt x="4825" y="12"/>
                  </a:cubicBezTo>
                  <a:cubicBezTo>
                    <a:pt x="4825" y="19"/>
                    <a:pt x="4819" y="25"/>
                    <a:pt x="4812" y="25"/>
                  </a:cubicBezTo>
                  <a:lnTo>
                    <a:pt x="4737" y="25"/>
                  </a:lnTo>
                  <a:cubicBezTo>
                    <a:pt x="4731" y="25"/>
                    <a:pt x="4725" y="19"/>
                    <a:pt x="4725" y="12"/>
                  </a:cubicBezTo>
                  <a:cubicBezTo>
                    <a:pt x="4725" y="6"/>
                    <a:pt x="4731" y="0"/>
                    <a:pt x="4737" y="0"/>
                  </a:cubicBezTo>
                  <a:close/>
                  <a:moveTo>
                    <a:pt x="4912" y="0"/>
                  </a:moveTo>
                  <a:lnTo>
                    <a:pt x="4987" y="0"/>
                  </a:lnTo>
                  <a:cubicBezTo>
                    <a:pt x="4994" y="0"/>
                    <a:pt x="5000" y="6"/>
                    <a:pt x="5000" y="12"/>
                  </a:cubicBezTo>
                  <a:cubicBezTo>
                    <a:pt x="5000" y="19"/>
                    <a:pt x="4994" y="25"/>
                    <a:pt x="4987" y="25"/>
                  </a:cubicBezTo>
                  <a:lnTo>
                    <a:pt x="4912" y="25"/>
                  </a:lnTo>
                  <a:cubicBezTo>
                    <a:pt x="4906" y="25"/>
                    <a:pt x="4900" y="19"/>
                    <a:pt x="4900" y="12"/>
                  </a:cubicBezTo>
                  <a:cubicBezTo>
                    <a:pt x="4900" y="6"/>
                    <a:pt x="4906" y="0"/>
                    <a:pt x="4912" y="0"/>
                  </a:cubicBezTo>
                  <a:close/>
                  <a:moveTo>
                    <a:pt x="5087" y="0"/>
                  </a:moveTo>
                  <a:lnTo>
                    <a:pt x="5162" y="0"/>
                  </a:lnTo>
                  <a:cubicBezTo>
                    <a:pt x="5169" y="0"/>
                    <a:pt x="5175" y="6"/>
                    <a:pt x="5175" y="12"/>
                  </a:cubicBezTo>
                  <a:cubicBezTo>
                    <a:pt x="5175" y="19"/>
                    <a:pt x="5169" y="25"/>
                    <a:pt x="5162" y="25"/>
                  </a:cubicBezTo>
                  <a:lnTo>
                    <a:pt x="5087" y="25"/>
                  </a:lnTo>
                  <a:cubicBezTo>
                    <a:pt x="5081" y="25"/>
                    <a:pt x="5075" y="19"/>
                    <a:pt x="5075" y="12"/>
                  </a:cubicBezTo>
                  <a:cubicBezTo>
                    <a:pt x="5075" y="6"/>
                    <a:pt x="5081" y="0"/>
                    <a:pt x="5087" y="0"/>
                  </a:cubicBezTo>
                  <a:close/>
                  <a:moveTo>
                    <a:pt x="5262" y="0"/>
                  </a:moveTo>
                  <a:lnTo>
                    <a:pt x="5337" y="0"/>
                  </a:lnTo>
                  <a:cubicBezTo>
                    <a:pt x="5344" y="0"/>
                    <a:pt x="5350" y="6"/>
                    <a:pt x="5350" y="12"/>
                  </a:cubicBezTo>
                  <a:cubicBezTo>
                    <a:pt x="5350" y="19"/>
                    <a:pt x="5344" y="25"/>
                    <a:pt x="5337" y="25"/>
                  </a:cubicBezTo>
                  <a:lnTo>
                    <a:pt x="5262" y="25"/>
                  </a:lnTo>
                  <a:cubicBezTo>
                    <a:pt x="5256" y="25"/>
                    <a:pt x="5250" y="19"/>
                    <a:pt x="5250" y="12"/>
                  </a:cubicBezTo>
                  <a:cubicBezTo>
                    <a:pt x="5250" y="6"/>
                    <a:pt x="5256" y="0"/>
                    <a:pt x="5262" y="0"/>
                  </a:cubicBezTo>
                  <a:close/>
                  <a:moveTo>
                    <a:pt x="5437" y="0"/>
                  </a:moveTo>
                  <a:lnTo>
                    <a:pt x="5512" y="0"/>
                  </a:lnTo>
                  <a:cubicBezTo>
                    <a:pt x="5519" y="0"/>
                    <a:pt x="5525" y="6"/>
                    <a:pt x="5525" y="12"/>
                  </a:cubicBezTo>
                  <a:cubicBezTo>
                    <a:pt x="5525" y="19"/>
                    <a:pt x="5519" y="25"/>
                    <a:pt x="5512" y="25"/>
                  </a:cubicBezTo>
                  <a:lnTo>
                    <a:pt x="5437" y="25"/>
                  </a:lnTo>
                  <a:cubicBezTo>
                    <a:pt x="5431" y="25"/>
                    <a:pt x="5425" y="19"/>
                    <a:pt x="5425" y="12"/>
                  </a:cubicBezTo>
                  <a:cubicBezTo>
                    <a:pt x="5425" y="6"/>
                    <a:pt x="5431" y="0"/>
                    <a:pt x="5437" y="0"/>
                  </a:cubicBezTo>
                  <a:close/>
                  <a:moveTo>
                    <a:pt x="5612" y="0"/>
                  </a:moveTo>
                  <a:lnTo>
                    <a:pt x="5687" y="0"/>
                  </a:lnTo>
                  <a:cubicBezTo>
                    <a:pt x="5694" y="0"/>
                    <a:pt x="5700" y="6"/>
                    <a:pt x="5700" y="12"/>
                  </a:cubicBezTo>
                  <a:cubicBezTo>
                    <a:pt x="5700" y="19"/>
                    <a:pt x="5694" y="25"/>
                    <a:pt x="5687" y="25"/>
                  </a:cubicBezTo>
                  <a:lnTo>
                    <a:pt x="5612" y="25"/>
                  </a:lnTo>
                  <a:cubicBezTo>
                    <a:pt x="5606" y="25"/>
                    <a:pt x="5600" y="19"/>
                    <a:pt x="5600" y="12"/>
                  </a:cubicBezTo>
                  <a:cubicBezTo>
                    <a:pt x="5600" y="6"/>
                    <a:pt x="5606" y="0"/>
                    <a:pt x="5612" y="0"/>
                  </a:cubicBezTo>
                  <a:close/>
                  <a:moveTo>
                    <a:pt x="5787" y="0"/>
                  </a:moveTo>
                  <a:lnTo>
                    <a:pt x="5862" y="0"/>
                  </a:lnTo>
                  <a:cubicBezTo>
                    <a:pt x="5869" y="0"/>
                    <a:pt x="5875" y="6"/>
                    <a:pt x="5875" y="12"/>
                  </a:cubicBezTo>
                  <a:cubicBezTo>
                    <a:pt x="5875" y="19"/>
                    <a:pt x="5869" y="25"/>
                    <a:pt x="5862" y="25"/>
                  </a:cubicBezTo>
                  <a:lnTo>
                    <a:pt x="5787" y="25"/>
                  </a:lnTo>
                  <a:cubicBezTo>
                    <a:pt x="5781" y="25"/>
                    <a:pt x="5775" y="19"/>
                    <a:pt x="5775" y="12"/>
                  </a:cubicBezTo>
                  <a:cubicBezTo>
                    <a:pt x="5775" y="6"/>
                    <a:pt x="5781" y="0"/>
                    <a:pt x="5787" y="0"/>
                  </a:cubicBezTo>
                  <a:close/>
                  <a:moveTo>
                    <a:pt x="5962" y="0"/>
                  </a:moveTo>
                  <a:lnTo>
                    <a:pt x="6037" y="0"/>
                  </a:lnTo>
                  <a:cubicBezTo>
                    <a:pt x="6044" y="0"/>
                    <a:pt x="6050" y="6"/>
                    <a:pt x="6050" y="12"/>
                  </a:cubicBezTo>
                  <a:cubicBezTo>
                    <a:pt x="6050" y="19"/>
                    <a:pt x="6044" y="25"/>
                    <a:pt x="6037" y="25"/>
                  </a:cubicBezTo>
                  <a:lnTo>
                    <a:pt x="5962" y="25"/>
                  </a:lnTo>
                  <a:cubicBezTo>
                    <a:pt x="5956" y="25"/>
                    <a:pt x="5950" y="19"/>
                    <a:pt x="5950" y="12"/>
                  </a:cubicBezTo>
                  <a:cubicBezTo>
                    <a:pt x="5950" y="6"/>
                    <a:pt x="5956" y="0"/>
                    <a:pt x="5962" y="0"/>
                  </a:cubicBezTo>
                  <a:close/>
                  <a:moveTo>
                    <a:pt x="6137" y="0"/>
                  </a:moveTo>
                  <a:lnTo>
                    <a:pt x="6212" y="0"/>
                  </a:lnTo>
                  <a:cubicBezTo>
                    <a:pt x="6219" y="0"/>
                    <a:pt x="6225" y="6"/>
                    <a:pt x="6225" y="12"/>
                  </a:cubicBezTo>
                  <a:cubicBezTo>
                    <a:pt x="6225" y="19"/>
                    <a:pt x="6219" y="25"/>
                    <a:pt x="6212" y="25"/>
                  </a:cubicBezTo>
                  <a:lnTo>
                    <a:pt x="6137" y="25"/>
                  </a:lnTo>
                  <a:cubicBezTo>
                    <a:pt x="6131" y="25"/>
                    <a:pt x="6125" y="19"/>
                    <a:pt x="6125" y="12"/>
                  </a:cubicBezTo>
                  <a:cubicBezTo>
                    <a:pt x="6125" y="6"/>
                    <a:pt x="6131" y="0"/>
                    <a:pt x="6137" y="0"/>
                  </a:cubicBezTo>
                  <a:close/>
                  <a:moveTo>
                    <a:pt x="6312" y="0"/>
                  </a:moveTo>
                  <a:lnTo>
                    <a:pt x="6387" y="0"/>
                  </a:lnTo>
                  <a:cubicBezTo>
                    <a:pt x="6394" y="0"/>
                    <a:pt x="6400" y="6"/>
                    <a:pt x="6400" y="12"/>
                  </a:cubicBezTo>
                  <a:cubicBezTo>
                    <a:pt x="6400" y="19"/>
                    <a:pt x="6394" y="25"/>
                    <a:pt x="6387" y="25"/>
                  </a:cubicBezTo>
                  <a:lnTo>
                    <a:pt x="6312" y="25"/>
                  </a:lnTo>
                  <a:cubicBezTo>
                    <a:pt x="6306" y="25"/>
                    <a:pt x="6300" y="19"/>
                    <a:pt x="6300" y="12"/>
                  </a:cubicBezTo>
                  <a:cubicBezTo>
                    <a:pt x="6300" y="6"/>
                    <a:pt x="6306" y="0"/>
                    <a:pt x="6312" y="0"/>
                  </a:cubicBezTo>
                  <a:close/>
                  <a:moveTo>
                    <a:pt x="6487" y="0"/>
                  </a:moveTo>
                  <a:lnTo>
                    <a:pt x="6562" y="0"/>
                  </a:lnTo>
                  <a:cubicBezTo>
                    <a:pt x="6569" y="0"/>
                    <a:pt x="6575" y="6"/>
                    <a:pt x="6575" y="12"/>
                  </a:cubicBezTo>
                  <a:cubicBezTo>
                    <a:pt x="6575" y="19"/>
                    <a:pt x="6569" y="25"/>
                    <a:pt x="6562" y="25"/>
                  </a:cubicBezTo>
                  <a:lnTo>
                    <a:pt x="6487" y="25"/>
                  </a:lnTo>
                  <a:cubicBezTo>
                    <a:pt x="6481" y="25"/>
                    <a:pt x="6475" y="19"/>
                    <a:pt x="6475" y="12"/>
                  </a:cubicBezTo>
                  <a:cubicBezTo>
                    <a:pt x="6475" y="6"/>
                    <a:pt x="6481" y="0"/>
                    <a:pt x="6487" y="0"/>
                  </a:cubicBezTo>
                  <a:close/>
                  <a:moveTo>
                    <a:pt x="6662" y="0"/>
                  </a:moveTo>
                  <a:lnTo>
                    <a:pt x="6737" y="0"/>
                  </a:lnTo>
                  <a:cubicBezTo>
                    <a:pt x="6744" y="0"/>
                    <a:pt x="6750" y="6"/>
                    <a:pt x="6750" y="12"/>
                  </a:cubicBezTo>
                  <a:cubicBezTo>
                    <a:pt x="6750" y="19"/>
                    <a:pt x="6744" y="25"/>
                    <a:pt x="6737" y="25"/>
                  </a:cubicBezTo>
                  <a:lnTo>
                    <a:pt x="6662" y="25"/>
                  </a:lnTo>
                  <a:cubicBezTo>
                    <a:pt x="6656" y="25"/>
                    <a:pt x="6650" y="19"/>
                    <a:pt x="6650" y="12"/>
                  </a:cubicBezTo>
                  <a:cubicBezTo>
                    <a:pt x="6650" y="6"/>
                    <a:pt x="6656" y="0"/>
                    <a:pt x="6662" y="0"/>
                  </a:cubicBezTo>
                  <a:close/>
                  <a:moveTo>
                    <a:pt x="6837" y="0"/>
                  </a:moveTo>
                  <a:lnTo>
                    <a:pt x="6912" y="0"/>
                  </a:lnTo>
                  <a:cubicBezTo>
                    <a:pt x="6919" y="0"/>
                    <a:pt x="6925" y="6"/>
                    <a:pt x="6925" y="12"/>
                  </a:cubicBezTo>
                  <a:cubicBezTo>
                    <a:pt x="6925" y="19"/>
                    <a:pt x="6919" y="25"/>
                    <a:pt x="6912" y="25"/>
                  </a:cubicBezTo>
                  <a:lnTo>
                    <a:pt x="6837" y="25"/>
                  </a:lnTo>
                  <a:cubicBezTo>
                    <a:pt x="6831" y="25"/>
                    <a:pt x="6825" y="19"/>
                    <a:pt x="6825" y="12"/>
                  </a:cubicBezTo>
                  <a:cubicBezTo>
                    <a:pt x="6825" y="6"/>
                    <a:pt x="6831" y="0"/>
                    <a:pt x="6837" y="0"/>
                  </a:cubicBezTo>
                  <a:close/>
                  <a:moveTo>
                    <a:pt x="7012" y="0"/>
                  </a:moveTo>
                  <a:lnTo>
                    <a:pt x="7087" y="0"/>
                  </a:lnTo>
                  <a:cubicBezTo>
                    <a:pt x="7094" y="0"/>
                    <a:pt x="7100" y="6"/>
                    <a:pt x="7100" y="12"/>
                  </a:cubicBezTo>
                  <a:cubicBezTo>
                    <a:pt x="7100" y="19"/>
                    <a:pt x="7094" y="25"/>
                    <a:pt x="7087" y="25"/>
                  </a:cubicBezTo>
                  <a:lnTo>
                    <a:pt x="7012" y="25"/>
                  </a:lnTo>
                  <a:cubicBezTo>
                    <a:pt x="7006" y="25"/>
                    <a:pt x="7000" y="19"/>
                    <a:pt x="7000" y="12"/>
                  </a:cubicBezTo>
                  <a:cubicBezTo>
                    <a:pt x="7000" y="6"/>
                    <a:pt x="7006" y="0"/>
                    <a:pt x="7012" y="0"/>
                  </a:cubicBezTo>
                  <a:close/>
                  <a:moveTo>
                    <a:pt x="7187" y="0"/>
                  </a:moveTo>
                  <a:lnTo>
                    <a:pt x="7262" y="0"/>
                  </a:lnTo>
                  <a:cubicBezTo>
                    <a:pt x="7269" y="0"/>
                    <a:pt x="7275" y="6"/>
                    <a:pt x="7275" y="12"/>
                  </a:cubicBezTo>
                  <a:cubicBezTo>
                    <a:pt x="7275" y="19"/>
                    <a:pt x="7269" y="25"/>
                    <a:pt x="7262" y="25"/>
                  </a:cubicBezTo>
                  <a:lnTo>
                    <a:pt x="7187" y="25"/>
                  </a:lnTo>
                  <a:cubicBezTo>
                    <a:pt x="7181" y="25"/>
                    <a:pt x="7175" y="19"/>
                    <a:pt x="7175" y="12"/>
                  </a:cubicBezTo>
                  <a:cubicBezTo>
                    <a:pt x="7175" y="6"/>
                    <a:pt x="7181" y="0"/>
                    <a:pt x="7187" y="0"/>
                  </a:cubicBezTo>
                  <a:close/>
                  <a:moveTo>
                    <a:pt x="7362" y="0"/>
                  </a:moveTo>
                  <a:lnTo>
                    <a:pt x="7437" y="0"/>
                  </a:lnTo>
                  <a:cubicBezTo>
                    <a:pt x="7444" y="0"/>
                    <a:pt x="7450" y="6"/>
                    <a:pt x="7450" y="12"/>
                  </a:cubicBezTo>
                  <a:cubicBezTo>
                    <a:pt x="7450" y="19"/>
                    <a:pt x="7444" y="25"/>
                    <a:pt x="7437" y="25"/>
                  </a:cubicBezTo>
                  <a:lnTo>
                    <a:pt x="7362" y="25"/>
                  </a:lnTo>
                  <a:cubicBezTo>
                    <a:pt x="7356" y="25"/>
                    <a:pt x="7350" y="19"/>
                    <a:pt x="7350" y="12"/>
                  </a:cubicBezTo>
                  <a:cubicBezTo>
                    <a:pt x="7350" y="6"/>
                    <a:pt x="7356" y="0"/>
                    <a:pt x="7362" y="0"/>
                  </a:cubicBezTo>
                  <a:close/>
                  <a:moveTo>
                    <a:pt x="7537" y="0"/>
                  </a:moveTo>
                  <a:lnTo>
                    <a:pt x="7612" y="0"/>
                  </a:lnTo>
                  <a:cubicBezTo>
                    <a:pt x="7619" y="0"/>
                    <a:pt x="7625" y="6"/>
                    <a:pt x="7625" y="12"/>
                  </a:cubicBezTo>
                  <a:cubicBezTo>
                    <a:pt x="7625" y="19"/>
                    <a:pt x="7619" y="25"/>
                    <a:pt x="7612" y="25"/>
                  </a:cubicBezTo>
                  <a:lnTo>
                    <a:pt x="7537" y="25"/>
                  </a:lnTo>
                  <a:cubicBezTo>
                    <a:pt x="7531" y="25"/>
                    <a:pt x="7525" y="19"/>
                    <a:pt x="7525" y="12"/>
                  </a:cubicBezTo>
                  <a:cubicBezTo>
                    <a:pt x="7525" y="6"/>
                    <a:pt x="7531" y="0"/>
                    <a:pt x="7537" y="0"/>
                  </a:cubicBezTo>
                  <a:close/>
                  <a:moveTo>
                    <a:pt x="7712" y="0"/>
                  </a:moveTo>
                  <a:lnTo>
                    <a:pt x="7787" y="0"/>
                  </a:lnTo>
                  <a:cubicBezTo>
                    <a:pt x="7794" y="0"/>
                    <a:pt x="7800" y="6"/>
                    <a:pt x="7800" y="12"/>
                  </a:cubicBezTo>
                  <a:cubicBezTo>
                    <a:pt x="7800" y="19"/>
                    <a:pt x="7794" y="25"/>
                    <a:pt x="7787" y="25"/>
                  </a:cubicBezTo>
                  <a:lnTo>
                    <a:pt x="7712" y="25"/>
                  </a:lnTo>
                  <a:cubicBezTo>
                    <a:pt x="7706" y="25"/>
                    <a:pt x="7700" y="19"/>
                    <a:pt x="7700" y="12"/>
                  </a:cubicBezTo>
                  <a:cubicBezTo>
                    <a:pt x="7700" y="6"/>
                    <a:pt x="7706" y="0"/>
                    <a:pt x="7712" y="0"/>
                  </a:cubicBezTo>
                  <a:close/>
                  <a:moveTo>
                    <a:pt x="7887" y="0"/>
                  </a:moveTo>
                  <a:lnTo>
                    <a:pt x="7962" y="0"/>
                  </a:lnTo>
                  <a:cubicBezTo>
                    <a:pt x="7969" y="0"/>
                    <a:pt x="7975" y="6"/>
                    <a:pt x="7975" y="12"/>
                  </a:cubicBezTo>
                  <a:cubicBezTo>
                    <a:pt x="7975" y="19"/>
                    <a:pt x="7969" y="25"/>
                    <a:pt x="7962" y="25"/>
                  </a:cubicBezTo>
                  <a:lnTo>
                    <a:pt x="7887" y="25"/>
                  </a:lnTo>
                  <a:cubicBezTo>
                    <a:pt x="7881" y="25"/>
                    <a:pt x="7875" y="19"/>
                    <a:pt x="7875" y="12"/>
                  </a:cubicBezTo>
                  <a:cubicBezTo>
                    <a:pt x="7875" y="6"/>
                    <a:pt x="7881" y="0"/>
                    <a:pt x="7887" y="0"/>
                  </a:cubicBezTo>
                  <a:close/>
                  <a:moveTo>
                    <a:pt x="8062" y="0"/>
                  </a:moveTo>
                  <a:lnTo>
                    <a:pt x="8137" y="0"/>
                  </a:lnTo>
                  <a:cubicBezTo>
                    <a:pt x="8144" y="0"/>
                    <a:pt x="8150" y="6"/>
                    <a:pt x="8150" y="12"/>
                  </a:cubicBezTo>
                  <a:cubicBezTo>
                    <a:pt x="8150" y="19"/>
                    <a:pt x="8144" y="25"/>
                    <a:pt x="8137" y="25"/>
                  </a:cubicBezTo>
                  <a:lnTo>
                    <a:pt x="8062" y="25"/>
                  </a:lnTo>
                  <a:cubicBezTo>
                    <a:pt x="8056" y="25"/>
                    <a:pt x="8050" y="19"/>
                    <a:pt x="8050" y="12"/>
                  </a:cubicBezTo>
                  <a:cubicBezTo>
                    <a:pt x="8050" y="6"/>
                    <a:pt x="8056" y="0"/>
                    <a:pt x="8062" y="0"/>
                  </a:cubicBezTo>
                  <a:close/>
                  <a:moveTo>
                    <a:pt x="8237" y="0"/>
                  </a:moveTo>
                  <a:lnTo>
                    <a:pt x="8312" y="0"/>
                  </a:lnTo>
                  <a:cubicBezTo>
                    <a:pt x="8319" y="0"/>
                    <a:pt x="8325" y="6"/>
                    <a:pt x="8325" y="12"/>
                  </a:cubicBezTo>
                  <a:cubicBezTo>
                    <a:pt x="8325" y="19"/>
                    <a:pt x="8319" y="25"/>
                    <a:pt x="8312" y="25"/>
                  </a:cubicBezTo>
                  <a:lnTo>
                    <a:pt x="8237" y="25"/>
                  </a:lnTo>
                  <a:cubicBezTo>
                    <a:pt x="8231" y="25"/>
                    <a:pt x="8225" y="19"/>
                    <a:pt x="8225" y="12"/>
                  </a:cubicBezTo>
                  <a:cubicBezTo>
                    <a:pt x="8225" y="6"/>
                    <a:pt x="8231" y="0"/>
                    <a:pt x="8237" y="0"/>
                  </a:cubicBezTo>
                  <a:close/>
                  <a:moveTo>
                    <a:pt x="8412" y="0"/>
                  </a:moveTo>
                  <a:lnTo>
                    <a:pt x="8487" y="0"/>
                  </a:lnTo>
                  <a:cubicBezTo>
                    <a:pt x="8494" y="0"/>
                    <a:pt x="8500" y="6"/>
                    <a:pt x="8500" y="12"/>
                  </a:cubicBezTo>
                  <a:cubicBezTo>
                    <a:pt x="8500" y="19"/>
                    <a:pt x="8494" y="25"/>
                    <a:pt x="8487" y="25"/>
                  </a:cubicBezTo>
                  <a:lnTo>
                    <a:pt x="8412" y="25"/>
                  </a:lnTo>
                  <a:cubicBezTo>
                    <a:pt x="8406" y="25"/>
                    <a:pt x="8400" y="19"/>
                    <a:pt x="8400" y="12"/>
                  </a:cubicBezTo>
                  <a:cubicBezTo>
                    <a:pt x="8400" y="6"/>
                    <a:pt x="8406" y="0"/>
                    <a:pt x="8412" y="0"/>
                  </a:cubicBezTo>
                  <a:close/>
                  <a:moveTo>
                    <a:pt x="8587" y="0"/>
                  </a:moveTo>
                  <a:lnTo>
                    <a:pt x="8662" y="0"/>
                  </a:lnTo>
                  <a:cubicBezTo>
                    <a:pt x="8669" y="0"/>
                    <a:pt x="8675" y="6"/>
                    <a:pt x="8675" y="12"/>
                  </a:cubicBezTo>
                  <a:cubicBezTo>
                    <a:pt x="8675" y="19"/>
                    <a:pt x="8669" y="25"/>
                    <a:pt x="8662" y="25"/>
                  </a:cubicBezTo>
                  <a:lnTo>
                    <a:pt x="8587" y="25"/>
                  </a:lnTo>
                  <a:cubicBezTo>
                    <a:pt x="8581" y="25"/>
                    <a:pt x="8575" y="19"/>
                    <a:pt x="8575" y="12"/>
                  </a:cubicBezTo>
                  <a:cubicBezTo>
                    <a:pt x="8575" y="6"/>
                    <a:pt x="8581" y="0"/>
                    <a:pt x="8587" y="0"/>
                  </a:cubicBezTo>
                  <a:close/>
                  <a:moveTo>
                    <a:pt x="8762" y="0"/>
                  </a:moveTo>
                  <a:lnTo>
                    <a:pt x="8837" y="0"/>
                  </a:lnTo>
                  <a:cubicBezTo>
                    <a:pt x="8844" y="0"/>
                    <a:pt x="8850" y="6"/>
                    <a:pt x="8850" y="12"/>
                  </a:cubicBezTo>
                  <a:cubicBezTo>
                    <a:pt x="8850" y="19"/>
                    <a:pt x="8844" y="25"/>
                    <a:pt x="8837" y="25"/>
                  </a:cubicBezTo>
                  <a:lnTo>
                    <a:pt x="8762" y="25"/>
                  </a:lnTo>
                  <a:cubicBezTo>
                    <a:pt x="8756" y="25"/>
                    <a:pt x="8750" y="19"/>
                    <a:pt x="8750" y="12"/>
                  </a:cubicBezTo>
                  <a:cubicBezTo>
                    <a:pt x="8750" y="6"/>
                    <a:pt x="8756" y="0"/>
                    <a:pt x="8762" y="0"/>
                  </a:cubicBezTo>
                  <a:close/>
                  <a:moveTo>
                    <a:pt x="8937" y="0"/>
                  </a:moveTo>
                  <a:lnTo>
                    <a:pt x="9012" y="0"/>
                  </a:lnTo>
                  <a:cubicBezTo>
                    <a:pt x="9019" y="0"/>
                    <a:pt x="9025" y="6"/>
                    <a:pt x="9025" y="12"/>
                  </a:cubicBezTo>
                  <a:cubicBezTo>
                    <a:pt x="9025" y="19"/>
                    <a:pt x="9019" y="25"/>
                    <a:pt x="9012" y="25"/>
                  </a:cubicBezTo>
                  <a:lnTo>
                    <a:pt x="8937" y="25"/>
                  </a:lnTo>
                  <a:cubicBezTo>
                    <a:pt x="8931" y="25"/>
                    <a:pt x="8925" y="19"/>
                    <a:pt x="8925" y="12"/>
                  </a:cubicBezTo>
                  <a:cubicBezTo>
                    <a:pt x="8925" y="6"/>
                    <a:pt x="8931" y="0"/>
                    <a:pt x="8937" y="0"/>
                  </a:cubicBezTo>
                  <a:close/>
                  <a:moveTo>
                    <a:pt x="9112" y="0"/>
                  </a:moveTo>
                  <a:lnTo>
                    <a:pt x="9187" y="0"/>
                  </a:lnTo>
                  <a:cubicBezTo>
                    <a:pt x="9194" y="0"/>
                    <a:pt x="9200" y="6"/>
                    <a:pt x="9200" y="12"/>
                  </a:cubicBezTo>
                  <a:cubicBezTo>
                    <a:pt x="9200" y="19"/>
                    <a:pt x="9194" y="25"/>
                    <a:pt x="9187" y="25"/>
                  </a:cubicBezTo>
                  <a:lnTo>
                    <a:pt x="9112" y="25"/>
                  </a:lnTo>
                  <a:cubicBezTo>
                    <a:pt x="9106" y="25"/>
                    <a:pt x="9100" y="19"/>
                    <a:pt x="9100" y="12"/>
                  </a:cubicBezTo>
                  <a:cubicBezTo>
                    <a:pt x="9100" y="6"/>
                    <a:pt x="9106" y="0"/>
                    <a:pt x="9112" y="0"/>
                  </a:cubicBezTo>
                  <a:close/>
                  <a:moveTo>
                    <a:pt x="9287" y="0"/>
                  </a:moveTo>
                  <a:lnTo>
                    <a:pt x="9362" y="0"/>
                  </a:lnTo>
                  <a:cubicBezTo>
                    <a:pt x="9369" y="0"/>
                    <a:pt x="9375" y="6"/>
                    <a:pt x="9375" y="12"/>
                  </a:cubicBezTo>
                  <a:cubicBezTo>
                    <a:pt x="9375" y="19"/>
                    <a:pt x="9369" y="25"/>
                    <a:pt x="9362" y="25"/>
                  </a:cubicBezTo>
                  <a:lnTo>
                    <a:pt x="9287" y="25"/>
                  </a:lnTo>
                  <a:cubicBezTo>
                    <a:pt x="9281" y="25"/>
                    <a:pt x="9275" y="19"/>
                    <a:pt x="9275" y="12"/>
                  </a:cubicBezTo>
                  <a:cubicBezTo>
                    <a:pt x="9275" y="6"/>
                    <a:pt x="9281" y="0"/>
                    <a:pt x="9287" y="0"/>
                  </a:cubicBezTo>
                  <a:close/>
                  <a:moveTo>
                    <a:pt x="9462" y="0"/>
                  </a:moveTo>
                  <a:lnTo>
                    <a:pt x="9537" y="0"/>
                  </a:lnTo>
                  <a:cubicBezTo>
                    <a:pt x="9544" y="0"/>
                    <a:pt x="9550" y="6"/>
                    <a:pt x="9550" y="12"/>
                  </a:cubicBezTo>
                  <a:cubicBezTo>
                    <a:pt x="9550" y="19"/>
                    <a:pt x="9544" y="25"/>
                    <a:pt x="9537" y="25"/>
                  </a:cubicBezTo>
                  <a:lnTo>
                    <a:pt x="9462" y="25"/>
                  </a:lnTo>
                  <a:cubicBezTo>
                    <a:pt x="9456" y="25"/>
                    <a:pt x="9450" y="19"/>
                    <a:pt x="9450" y="12"/>
                  </a:cubicBezTo>
                  <a:cubicBezTo>
                    <a:pt x="9450" y="6"/>
                    <a:pt x="9456" y="0"/>
                    <a:pt x="9462" y="0"/>
                  </a:cubicBezTo>
                  <a:close/>
                  <a:moveTo>
                    <a:pt x="9637" y="0"/>
                  </a:moveTo>
                  <a:lnTo>
                    <a:pt x="9712" y="0"/>
                  </a:lnTo>
                  <a:cubicBezTo>
                    <a:pt x="9719" y="0"/>
                    <a:pt x="9725" y="6"/>
                    <a:pt x="9725" y="12"/>
                  </a:cubicBezTo>
                  <a:cubicBezTo>
                    <a:pt x="9725" y="19"/>
                    <a:pt x="9719" y="25"/>
                    <a:pt x="9712" y="25"/>
                  </a:cubicBezTo>
                  <a:lnTo>
                    <a:pt x="9637" y="25"/>
                  </a:lnTo>
                  <a:cubicBezTo>
                    <a:pt x="9631" y="25"/>
                    <a:pt x="9625" y="19"/>
                    <a:pt x="9625" y="12"/>
                  </a:cubicBezTo>
                  <a:cubicBezTo>
                    <a:pt x="9625" y="6"/>
                    <a:pt x="9631" y="0"/>
                    <a:pt x="9637" y="0"/>
                  </a:cubicBezTo>
                  <a:close/>
                  <a:moveTo>
                    <a:pt x="9812" y="0"/>
                  </a:moveTo>
                  <a:lnTo>
                    <a:pt x="9887" y="0"/>
                  </a:lnTo>
                  <a:cubicBezTo>
                    <a:pt x="9894" y="0"/>
                    <a:pt x="9900" y="6"/>
                    <a:pt x="9900" y="12"/>
                  </a:cubicBezTo>
                  <a:cubicBezTo>
                    <a:pt x="9900" y="19"/>
                    <a:pt x="9894" y="25"/>
                    <a:pt x="9887" y="25"/>
                  </a:cubicBezTo>
                  <a:lnTo>
                    <a:pt x="9812" y="25"/>
                  </a:lnTo>
                  <a:cubicBezTo>
                    <a:pt x="9806" y="25"/>
                    <a:pt x="9800" y="19"/>
                    <a:pt x="9800" y="12"/>
                  </a:cubicBezTo>
                  <a:cubicBezTo>
                    <a:pt x="9800" y="6"/>
                    <a:pt x="9806" y="0"/>
                    <a:pt x="9812" y="0"/>
                  </a:cubicBezTo>
                  <a:close/>
                  <a:moveTo>
                    <a:pt x="9987" y="0"/>
                  </a:moveTo>
                  <a:lnTo>
                    <a:pt x="10062" y="0"/>
                  </a:lnTo>
                  <a:cubicBezTo>
                    <a:pt x="10069" y="0"/>
                    <a:pt x="10075" y="6"/>
                    <a:pt x="10075" y="12"/>
                  </a:cubicBezTo>
                  <a:cubicBezTo>
                    <a:pt x="10075" y="19"/>
                    <a:pt x="10069" y="25"/>
                    <a:pt x="10062" y="25"/>
                  </a:cubicBezTo>
                  <a:lnTo>
                    <a:pt x="9987" y="25"/>
                  </a:lnTo>
                  <a:cubicBezTo>
                    <a:pt x="9981" y="25"/>
                    <a:pt x="9975" y="19"/>
                    <a:pt x="9975" y="12"/>
                  </a:cubicBezTo>
                  <a:cubicBezTo>
                    <a:pt x="9975" y="6"/>
                    <a:pt x="9981" y="0"/>
                    <a:pt x="9987" y="0"/>
                  </a:cubicBezTo>
                  <a:close/>
                  <a:moveTo>
                    <a:pt x="10162" y="0"/>
                  </a:moveTo>
                  <a:lnTo>
                    <a:pt x="10237" y="0"/>
                  </a:lnTo>
                  <a:cubicBezTo>
                    <a:pt x="10244" y="0"/>
                    <a:pt x="10250" y="6"/>
                    <a:pt x="10250" y="12"/>
                  </a:cubicBezTo>
                  <a:cubicBezTo>
                    <a:pt x="10250" y="19"/>
                    <a:pt x="10244" y="25"/>
                    <a:pt x="10237" y="25"/>
                  </a:cubicBezTo>
                  <a:lnTo>
                    <a:pt x="10162" y="25"/>
                  </a:lnTo>
                  <a:cubicBezTo>
                    <a:pt x="10156" y="25"/>
                    <a:pt x="10150" y="19"/>
                    <a:pt x="10150" y="12"/>
                  </a:cubicBezTo>
                  <a:cubicBezTo>
                    <a:pt x="10150" y="6"/>
                    <a:pt x="10156" y="0"/>
                    <a:pt x="10162" y="0"/>
                  </a:cubicBezTo>
                  <a:close/>
                  <a:moveTo>
                    <a:pt x="10337" y="0"/>
                  </a:moveTo>
                  <a:lnTo>
                    <a:pt x="10412" y="0"/>
                  </a:lnTo>
                  <a:cubicBezTo>
                    <a:pt x="10419" y="0"/>
                    <a:pt x="10425" y="6"/>
                    <a:pt x="10425" y="12"/>
                  </a:cubicBezTo>
                  <a:cubicBezTo>
                    <a:pt x="10425" y="19"/>
                    <a:pt x="10419" y="25"/>
                    <a:pt x="10412" y="25"/>
                  </a:cubicBezTo>
                  <a:lnTo>
                    <a:pt x="10337" y="25"/>
                  </a:lnTo>
                  <a:cubicBezTo>
                    <a:pt x="10331" y="25"/>
                    <a:pt x="10325" y="19"/>
                    <a:pt x="10325" y="12"/>
                  </a:cubicBezTo>
                  <a:cubicBezTo>
                    <a:pt x="10325" y="6"/>
                    <a:pt x="10331" y="0"/>
                    <a:pt x="10337" y="0"/>
                  </a:cubicBezTo>
                  <a:close/>
                  <a:moveTo>
                    <a:pt x="10512" y="0"/>
                  </a:moveTo>
                  <a:lnTo>
                    <a:pt x="10587" y="0"/>
                  </a:lnTo>
                  <a:cubicBezTo>
                    <a:pt x="10594" y="0"/>
                    <a:pt x="10600" y="6"/>
                    <a:pt x="10600" y="12"/>
                  </a:cubicBezTo>
                  <a:cubicBezTo>
                    <a:pt x="10600" y="19"/>
                    <a:pt x="10594" y="25"/>
                    <a:pt x="10587" y="25"/>
                  </a:cubicBezTo>
                  <a:lnTo>
                    <a:pt x="10512" y="25"/>
                  </a:lnTo>
                  <a:cubicBezTo>
                    <a:pt x="10506" y="25"/>
                    <a:pt x="10500" y="19"/>
                    <a:pt x="10500" y="12"/>
                  </a:cubicBezTo>
                  <a:cubicBezTo>
                    <a:pt x="10500" y="6"/>
                    <a:pt x="10506" y="0"/>
                    <a:pt x="10512" y="0"/>
                  </a:cubicBezTo>
                  <a:close/>
                  <a:moveTo>
                    <a:pt x="10687" y="0"/>
                  </a:moveTo>
                  <a:lnTo>
                    <a:pt x="10762" y="0"/>
                  </a:lnTo>
                  <a:cubicBezTo>
                    <a:pt x="10769" y="0"/>
                    <a:pt x="10775" y="6"/>
                    <a:pt x="10775" y="12"/>
                  </a:cubicBezTo>
                  <a:cubicBezTo>
                    <a:pt x="10775" y="19"/>
                    <a:pt x="10769" y="25"/>
                    <a:pt x="10762" y="25"/>
                  </a:cubicBezTo>
                  <a:lnTo>
                    <a:pt x="10687" y="25"/>
                  </a:lnTo>
                  <a:cubicBezTo>
                    <a:pt x="10681" y="25"/>
                    <a:pt x="10675" y="19"/>
                    <a:pt x="10675" y="12"/>
                  </a:cubicBezTo>
                  <a:cubicBezTo>
                    <a:pt x="10675" y="6"/>
                    <a:pt x="10681" y="0"/>
                    <a:pt x="10687" y="0"/>
                  </a:cubicBezTo>
                  <a:close/>
                  <a:moveTo>
                    <a:pt x="10862" y="0"/>
                  </a:moveTo>
                  <a:lnTo>
                    <a:pt x="10937" y="0"/>
                  </a:lnTo>
                  <a:cubicBezTo>
                    <a:pt x="10944" y="0"/>
                    <a:pt x="10950" y="6"/>
                    <a:pt x="10950" y="12"/>
                  </a:cubicBezTo>
                  <a:cubicBezTo>
                    <a:pt x="10950" y="19"/>
                    <a:pt x="10944" y="25"/>
                    <a:pt x="10937" y="25"/>
                  </a:cubicBezTo>
                  <a:lnTo>
                    <a:pt x="10862" y="25"/>
                  </a:lnTo>
                  <a:cubicBezTo>
                    <a:pt x="10856" y="25"/>
                    <a:pt x="10850" y="19"/>
                    <a:pt x="10850" y="12"/>
                  </a:cubicBezTo>
                  <a:cubicBezTo>
                    <a:pt x="10850" y="6"/>
                    <a:pt x="10856" y="0"/>
                    <a:pt x="10862" y="0"/>
                  </a:cubicBezTo>
                  <a:close/>
                  <a:moveTo>
                    <a:pt x="11037" y="0"/>
                  </a:moveTo>
                  <a:lnTo>
                    <a:pt x="11112" y="0"/>
                  </a:lnTo>
                  <a:cubicBezTo>
                    <a:pt x="11119" y="0"/>
                    <a:pt x="11125" y="6"/>
                    <a:pt x="11125" y="12"/>
                  </a:cubicBezTo>
                  <a:cubicBezTo>
                    <a:pt x="11125" y="19"/>
                    <a:pt x="11119" y="25"/>
                    <a:pt x="11112" y="25"/>
                  </a:cubicBezTo>
                  <a:lnTo>
                    <a:pt x="11037" y="25"/>
                  </a:lnTo>
                  <a:cubicBezTo>
                    <a:pt x="11031" y="25"/>
                    <a:pt x="11025" y="19"/>
                    <a:pt x="11025" y="12"/>
                  </a:cubicBezTo>
                  <a:cubicBezTo>
                    <a:pt x="11025" y="6"/>
                    <a:pt x="11031" y="0"/>
                    <a:pt x="11037" y="0"/>
                  </a:cubicBezTo>
                  <a:close/>
                  <a:moveTo>
                    <a:pt x="11212" y="0"/>
                  </a:moveTo>
                  <a:lnTo>
                    <a:pt x="11287" y="0"/>
                  </a:lnTo>
                  <a:cubicBezTo>
                    <a:pt x="11294" y="0"/>
                    <a:pt x="11300" y="6"/>
                    <a:pt x="11300" y="12"/>
                  </a:cubicBezTo>
                  <a:cubicBezTo>
                    <a:pt x="11300" y="19"/>
                    <a:pt x="11294" y="25"/>
                    <a:pt x="11287" y="25"/>
                  </a:cubicBezTo>
                  <a:lnTo>
                    <a:pt x="11212" y="25"/>
                  </a:lnTo>
                  <a:cubicBezTo>
                    <a:pt x="11206" y="25"/>
                    <a:pt x="11200" y="19"/>
                    <a:pt x="11200" y="12"/>
                  </a:cubicBezTo>
                  <a:cubicBezTo>
                    <a:pt x="11200" y="6"/>
                    <a:pt x="11206" y="0"/>
                    <a:pt x="11212" y="0"/>
                  </a:cubicBezTo>
                  <a:close/>
                  <a:moveTo>
                    <a:pt x="11387" y="0"/>
                  </a:moveTo>
                  <a:lnTo>
                    <a:pt x="11462" y="0"/>
                  </a:lnTo>
                  <a:cubicBezTo>
                    <a:pt x="11469" y="0"/>
                    <a:pt x="11475" y="6"/>
                    <a:pt x="11475" y="12"/>
                  </a:cubicBezTo>
                  <a:cubicBezTo>
                    <a:pt x="11475" y="19"/>
                    <a:pt x="11469" y="25"/>
                    <a:pt x="11462" y="25"/>
                  </a:cubicBezTo>
                  <a:lnTo>
                    <a:pt x="11387" y="25"/>
                  </a:lnTo>
                  <a:cubicBezTo>
                    <a:pt x="11381" y="25"/>
                    <a:pt x="11375" y="19"/>
                    <a:pt x="11375" y="12"/>
                  </a:cubicBezTo>
                  <a:cubicBezTo>
                    <a:pt x="11375" y="6"/>
                    <a:pt x="11381" y="0"/>
                    <a:pt x="11387" y="0"/>
                  </a:cubicBezTo>
                  <a:close/>
                  <a:moveTo>
                    <a:pt x="11562" y="0"/>
                  </a:moveTo>
                  <a:lnTo>
                    <a:pt x="11637" y="0"/>
                  </a:lnTo>
                  <a:cubicBezTo>
                    <a:pt x="11644" y="0"/>
                    <a:pt x="11650" y="6"/>
                    <a:pt x="11650" y="12"/>
                  </a:cubicBezTo>
                  <a:cubicBezTo>
                    <a:pt x="11650" y="19"/>
                    <a:pt x="11644" y="25"/>
                    <a:pt x="11637" y="25"/>
                  </a:cubicBezTo>
                  <a:lnTo>
                    <a:pt x="11562" y="25"/>
                  </a:lnTo>
                  <a:cubicBezTo>
                    <a:pt x="11556" y="25"/>
                    <a:pt x="11550" y="19"/>
                    <a:pt x="11550" y="12"/>
                  </a:cubicBezTo>
                  <a:cubicBezTo>
                    <a:pt x="11550" y="6"/>
                    <a:pt x="11556" y="0"/>
                    <a:pt x="11562" y="0"/>
                  </a:cubicBezTo>
                  <a:close/>
                  <a:moveTo>
                    <a:pt x="11737" y="0"/>
                  </a:moveTo>
                  <a:lnTo>
                    <a:pt x="11812" y="0"/>
                  </a:lnTo>
                  <a:cubicBezTo>
                    <a:pt x="11819" y="0"/>
                    <a:pt x="11825" y="6"/>
                    <a:pt x="11825" y="12"/>
                  </a:cubicBezTo>
                  <a:cubicBezTo>
                    <a:pt x="11825" y="19"/>
                    <a:pt x="11819" y="25"/>
                    <a:pt x="11812" y="25"/>
                  </a:cubicBezTo>
                  <a:lnTo>
                    <a:pt x="11737" y="25"/>
                  </a:lnTo>
                  <a:cubicBezTo>
                    <a:pt x="11731" y="25"/>
                    <a:pt x="11725" y="19"/>
                    <a:pt x="11725" y="12"/>
                  </a:cubicBezTo>
                  <a:cubicBezTo>
                    <a:pt x="11725" y="6"/>
                    <a:pt x="11731" y="0"/>
                    <a:pt x="11737" y="0"/>
                  </a:cubicBezTo>
                  <a:close/>
                  <a:moveTo>
                    <a:pt x="11912" y="0"/>
                  </a:moveTo>
                  <a:lnTo>
                    <a:pt x="11987" y="0"/>
                  </a:lnTo>
                  <a:cubicBezTo>
                    <a:pt x="11994" y="0"/>
                    <a:pt x="12000" y="6"/>
                    <a:pt x="12000" y="12"/>
                  </a:cubicBezTo>
                  <a:cubicBezTo>
                    <a:pt x="12000" y="19"/>
                    <a:pt x="11994" y="25"/>
                    <a:pt x="11987" y="25"/>
                  </a:cubicBezTo>
                  <a:lnTo>
                    <a:pt x="11912" y="25"/>
                  </a:lnTo>
                  <a:cubicBezTo>
                    <a:pt x="11906" y="25"/>
                    <a:pt x="11900" y="19"/>
                    <a:pt x="11900" y="12"/>
                  </a:cubicBezTo>
                  <a:cubicBezTo>
                    <a:pt x="11900" y="6"/>
                    <a:pt x="11906" y="0"/>
                    <a:pt x="11912" y="0"/>
                  </a:cubicBezTo>
                  <a:close/>
                  <a:moveTo>
                    <a:pt x="12087" y="0"/>
                  </a:moveTo>
                  <a:lnTo>
                    <a:pt x="12162" y="0"/>
                  </a:lnTo>
                  <a:cubicBezTo>
                    <a:pt x="12169" y="0"/>
                    <a:pt x="12175" y="6"/>
                    <a:pt x="12175" y="12"/>
                  </a:cubicBezTo>
                  <a:cubicBezTo>
                    <a:pt x="12175" y="19"/>
                    <a:pt x="12169" y="25"/>
                    <a:pt x="12162" y="25"/>
                  </a:cubicBezTo>
                  <a:lnTo>
                    <a:pt x="12087" y="25"/>
                  </a:lnTo>
                  <a:cubicBezTo>
                    <a:pt x="12081" y="25"/>
                    <a:pt x="12075" y="19"/>
                    <a:pt x="12075" y="12"/>
                  </a:cubicBezTo>
                  <a:cubicBezTo>
                    <a:pt x="12075" y="6"/>
                    <a:pt x="12081" y="0"/>
                    <a:pt x="12087" y="0"/>
                  </a:cubicBezTo>
                  <a:close/>
                  <a:moveTo>
                    <a:pt x="12262" y="0"/>
                  </a:moveTo>
                  <a:lnTo>
                    <a:pt x="12337" y="0"/>
                  </a:lnTo>
                  <a:cubicBezTo>
                    <a:pt x="12344" y="0"/>
                    <a:pt x="12350" y="6"/>
                    <a:pt x="12350" y="12"/>
                  </a:cubicBezTo>
                  <a:cubicBezTo>
                    <a:pt x="12350" y="19"/>
                    <a:pt x="12344" y="25"/>
                    <a:pt x="12337" y="25"/>
                  </a:cubicBezTo>
                  <a:lnTo>
                    <a:pt x="12262" y="25"/>
                  </a:lnTo>
                  <a:cubicBezTo>
                    <a:pt x="12256" y="25"/>
                    <a:pt x="12250" y="19"/>
                    <a:pt x="12250" y="12"/>
                  </a:cubicBezTo>
                  <a:cubicBezTo>
                    <a:pt x="12250" y="6"/>
                    <a:pt x="12256" y="0"/>
                    <a:pt x="12262" y="0"/>
                  </a:cubicBezTo>
                  <a:close/>
                  <a:moveTo>
                    <a:pt x="12437" y="0"/>
                  </a:moveTo>
                  <a:lnTo>
                    <a:pt x="12512" y="0"/>
                  </a:lnTo>
                  <a:cubicBezTo>
                    <a:pt x="12519" y="0"/>
                    <a:pt x="12525" y="6"/>
                    <a:pt x="12525" y="12"/>
                  </a:cubicBezTo>
                  <a:cubicBezTo>
                    <a:pt x="12525" y="19"/>
                    <a:pt x="12519" y="25"/>
                    <a:pt x="12512" y="25"/>
                  </a:cubicBezTo>
                  <a:lnTo>
                    <a:pt x="12437" y="25"/>
                  </a:lnTo>
                  <a:cubicBezTo>
                    <a:pt x="12431" y="25"/>
                    <a:pt x="12425" y="19"/>
                    <a:pt x="12425" y="12"/>
                  </a:cubicBezTo>
                  <a:cubicBezTo>
                    <a:pt x="12425" y="6"/>
                    <a:pt x="12431" y="0"/>
                    <a:pt x="12437" y="0"/>
                  </a:cubicBezTo>
                  <a:close/>
                  <a:moveTo>
                    <a:pt x="12612" y="0"/>
                  </a:moveTo>
                  <a:lnTo>
                    <a:pt x="12687" y="0"/>
                  </a:lnTo>
                  <a:cubicBezTo>
                    <a:pt x="12694" y="0"/>
                    <a:pt x="12700" y="6"/>
                    <a:pt x="12700" y="12"/>
                  </a:cubicBezTo>
                  <a:cubicBezTo>
                    <a:pt x="12700" y="19"/>
                    <a:pt x="12694" y="25"/>
                    <a:pt x="12687" y="25"/>
                  </a:cubicBezTo>
                  <a:lnTo>
                    <a:pt x="12612" y="25"/>
                  </a:lnTo>
                  <a:cubicBezTo>
                    <a:pt x="12606" y="25"/>
                    <a:pt x="12600" y="19"/>
                    <a:pt x="12600" y="12"/>
                  </a:cubicBezTo>
                  <a:cubicBezTo>
                    <a:pt x="12600" y="6"/>
                    <a:pt x="12606" y="0"/>
                    <a:pt x="12612" y="0"/>
                  </a:cubicBezTo>
                  <a:close/>
                  <a:moveTo>
                    <a:pt x="12787" y="0"/>
                  </a:moveTo>
                  <a:lnTo>
                    <a:pt x="12862" y="0"/>
                  </a:lnTo>
                  <a:cubicBezTo>
                    <a:pt x="12869" y="0"/>
                    <a:pt x="12875" y="6"/>
                    <a:pt x="12875" y="12"/>
                  </a:cubicBezTo>
                  <a:cubicBezTo>
                    <a:pt x="12875" y="19"/>
                    <a:pt x="12869" y="25"/>
                    <a:pt x="12862" y="25"/>
                  </a:cubicBezTo>
                  <a:lnTo>
                    <a:pt x="12787" y="25"/>
                  </a:lnTo>
                  <a:cubicBezTo>
                    <a:pt x="12781" y="25"/>
                    <a:pt x="12775" y="19"/>
                    <a:pt x="12775" y="12"/>
                  </a:cubicBezTo>
                  <a:cubicBezTo>
                    <a:pt x="12775" y="6"/>
                    <a:pt x="12781" y="0"/>
                    <a:pt x="12787" y="0"/>
                  </a:cubicBezTo>
                  <a:close/>
                  <a:moveTo>
                    <a:pt x="12962" y="0"/>
                  </a:moveTo>
                  <a:lnTo>
                    <a:pt x="13037" y="0"/>
                  </a:lnTo>
                  <a:cubicBezTo>
                    <a:pt x="13044" y="0"/>
                    <a:pt x="13050" y="6"/>
                    <a:pt x="13050" y="12"/>
                  </a:cubicBezTo>
                  <a:cubicBezTo>
                    <a:pt x="13050" y="19"/>
                    <a:pt x="13044" y="25"/>
                    <a:pt x="13037" y="25"/>
                  </a:cubicBezTo>
                  <a:lnTo>
                    <a:pt x="12962" y="25"/>
                  </a:lnTo>
                  <a:cubicBezTo>
                    <a:pt x="12956" y="25"/>
                    <a:pt x="12950" y="19"/>
                    <a:pt x="12950" y="12"/>
                  </a:cubicBezTo>
                  <a:cubicBezTo>
                    <a:pt x="12950" y="6"/>
                    <a:pt x="12956" y="0"/>
                    <a:pt x="12962" y="0"/>
                  </a:cubicBezTo>
                  <a:close/>
                  <a:moveTo>
                    <a:pt x="13137" y="0"/>
                  </a:moveTo>
                  <a:lnTo>
                    <a:pt x="13212" y="0"/>
                  </a:lnTo>
                  <a:cubicBezTo>
                    <a:pt x="13219" y="0"/>
                    <a:pt x="13225" y="6"/>
                    <a:pt x="13225" y="12"/>
                  </a:cubicBezTo>
                  <a:cubicBezTo>
                    <a:pt x="13225" y="19"/>
                    <a:pt x="13219" y="25"/>
                    <a:pt x="13212" y="25"/>
                  </a:cubicBezTo>
                  <a:lnTo>
                    <a:pt x="13137" y="25"/>
                  </a:lnTo>
                  <a:cubicBezTo>
                    <a:pt x="13131" y="25"/>
                    <a:pt x="13125" y="19"/>
                    <a:pt x="13125" y="12"/>
                  </a:cubicBezTo>
                  <a:cubicBezTo>
                    <a:pt x="13125" y="6"/>
                    <a:pt x="13131" y="0"/>
                    <a:pt x="13137" y="0"/>
                  </a:cubicBezTo>
                  <a:close/>
                  <a:moveTo>
                    <a:pt x="13312" y="0"/>
                  </a:moveTo>
                  <a:lnTo>
                    <a:pt x="13387" y="0"/>
                  </a:lnTo>
                  <a:cubicBezTo>
                    <a:pt x="13394" y="0"/>
                    <a:pt x="13400" y="6"/>
                    <a:pt x="13400" y="12"/>
                  </a:cubicBezTo>
                  <a:cubicBezTo>
                    <a:pt x="13400" y="19"/>
                    <a:pt x="13394" y="25"/>
                    <a:pt x="13387" y="25"/>
                  </a:cubicBezTo>
                  <a:lnTo>
                    <a:pt x="13312" y="25"/>
                  </a:lnTo>
                  <a:cubicBezTo>
                    <a:pt x="13306" y="25"/>
                    <a:pt x="13300" y="19"/>
                    <a:pt x="13300" y="12"/>
                  </a:cubicBezTo>
                  <a:cubicBezTo>
                    <a:pt x="13300" y="6"/>
                    <a:pt x="13306" y="0"/>
                    <a:pt x="13312" y="0"/>
                  </a:cubicBezTo>
                  <a:close/>
                  <a:moveTo>
                    <a:pt x="13487" y="0"/>
                  </a:moveTo>
                  <a:lnTo>
                    <a:pt x="13562" y="0"/>
                  </a:lnTo>
                  <a:cubicBezTo>
                    <a:pt x="13569" y="0"/>
                    <a:pt x="13575" y="6"/>
                    <a:pt x="13575" y="12"/>
                  </a:cubicBezTo>
                  <a:cubicBezTo>
                    <a:pt x="13575" y="19"/>
                    <a:pt x="13569" y="25"/>
                    <a:pt x="13562" y="25"/>
                  </a:cubicBezTo>
                  <a:lnTo>
                    <a:pt x="13487" y="25"/>
                  </a:lnTo>
                  <a:cubicBezTo>
                    <a:pt x="13481" y="25"/>
                    <a:pt x="13475" y="19"/>
                    <a:pt x="13475" y="12"/>
                  </a:cubicBezTo>
                  <a:cubicBezTo>
                    <a:pt x="13475" y="6"/>
                    <a:pt x="13481" y="0"/>
                    <a:pt x="13487" y="0"/>
                  </a:cubicBezTo>
                  <a:close/>
                  <a:moveTo>
                    <a:pt x="13662" y="0"/>
                  </a:moveTo>
                  <a:lnTo>
                    <a:pt x="13737" y="0"/>
                  </a:lnTo>
                  <a:cubicBezTo>
                    <a:pt x="13744" y="0"/>
                    <a:pt x="13750" y="6"/>
                    <a:pt x="13750" y="12"/>
                  </a:cubicBezTo>
                  <a:cubicBezTo>
                    <a:pt x="13750" y="19"/>
                    <a:pt x="13744" y="25"/>
                    <a:pt x="13737" y="25"/>
                  </a:cubicBezTo>
                  <a:lnTo>
                    <a:pt x="13662" y="25"/>
                  </a:lnTo>
                  <a:cubicBezTo>
                    <a:pt x="13656" y="25"/>
                    <a:pt x="13650" y="19"/>
                    <a:pt x="13650" y="12"/>
                  </a:cubicBezTo>
                  <a:cubicBezTo>
                    <a:pt x="13650" y="6"/>
                    <a:pt x="13656" y="0"/>
                    <a:pt x="13662" y="0"/>
                  </a:cubicBezTo>
                  <a:close/>
                  <a:moveTo>
                    <a:pt x="13837" y="0"/>
                  </a:moveTo>
                  <a:lnTo>
                    <a:pt x="13912" y="0"/>
                  </a:lnTo>
                  <a:cubicBezTo>
                    <a:pt x="13919" y="0"/>
                    <a:pt x="13925" y="6"/>
                    <a:pt x="13925" y="12"/>
                  </a:cubicBezTo>
                  <a:cubicBezTo>
                    <a:pt x="13925" y="19"/>
                    <a:pt x="13919" y="25"/>
                    <a:pt x="13912" y="25"/>
                  </a:cubicBezTo>
                  <a:lnTo>
                    <a:pt x="13837" y="25"/>
                  </a:lnTo>
                  <a:cubicBezTo>
                    <a:pt x="13831" y="25"/>
                    <a:pt x="13825" y="19"/>
                    <a:pt x="13825" y="12"/>
                  </a:cubicBezTo>
                  <a:cubicBezTo>
                    <a:pt x="13825" y="6"/>
                    <a:pt x="13831" y="0"/>
                    <a:pt x="13837" y="0"/>
                  </a:cubicBezTo>
                  <a:close/>
                  <a:moveTo>
                    <a:pt x="14012" y="0"/>
                  </a:moveTo>
                  <a:lnTo>
                    <a:pt x="14087" y="0"/>
                  </a:lnTo>
                  <a:cubicBezTo>
                    <a:pt x="14094" y="0"/>
                    <a:pt x="14100" y="6"/>
                    <a:pt x="14100" y="12"/>
                  </a:cubicBezTo>
                  <a:cubicBezTo>
                    <a:pt x="14100" y="19"/>
                    <a:pt x="14094" y="25"/>
                    <a:pt x="14087" y="25"/>
                  </a:cubicBezTo>
                  <a:lnTo>
                    <a:pt x="14012" y="25"/>
                  </a:lnTo>
                  <a:cubicBezTo>
                    <a:pt x="14006" y="25"/>
                    <a:pt x="14000" y="19"/>
                    <a:pt x="14000" y="12"/>
                  </a:cubicBezTo>
                  <a:cubicBezTo>
                    <a:pt x="14000" y="6"/>
                    <a:pt x="14006" y="0"/>
                    <a:pt x="14012" y="0"/>
                  </a:cubicBezTo>
                  <a:close/>
                  <a:moveTo>
                    <a:pt x="14187" y="0"/>
                  </a:moveTo>
                  <a:lnTo>
                    <a:pt x="14262" y="0"/>
                  </a:lnTo>
                  <a:cubicBezTo>
                    <a:pt x="14269" y="0"/>
                    <a:pt x="14275" y="6"/>
                    <a:pt x="14275" y="12"/>
                  </a:cubicBezTo>
                  <a:cubicBezTo>
                    <a:pt x="14275" y="19"/>
                    <a:pt x="14269" y="25"/>
                    <a:pt x="14262" y="25"/>
                  </a:cubicBezTo>
                  <a:lnTo>
                    <a:pt x="14187" y="25"/>
                  </a:lnTo>
                  <a:cubicBezTo>
                    <a:pt x="14181" y="25"/>
                    <a:pt x="14175" y="19"/>
                    <a:pt x="14175" y="12"/>
                  </a:cubicBezTo>
                  <a:cubicBezTo>
                    <a:pt x="14175" y="6"/>
                    <a:pt x="14181" y="0"/>
                    <a:pt x="14187" y="0"/>
                  </a:cubicBezTo>
                  <a:close/>
                  <a:moveTo>
                    <a:pt x="14362" y="0"/>
                  </a:moveTo>
                  <a:lnTo>
                    <a:pt x="14437" y="0"/>
                  </a:lnTo>
                  <a:cubicBezTo>
                    <a:pt x="14444" y="0"/>
                    <a:pt x="14450" y="6"/>
                    <a:pt x="14450" y="12"/>
                  </a:cubicBezTo>
                  <a:cubicBezTo>
                    <a:pt x="14450" y="19"/>
                    <a:pt x="14444" y="25"/>
                    <a:pt x="14437" y="25"/>
                  </a:cubicBezTo>
                  <a:lnTo>
                    <a:pt x="14362" y="25"/>
                  </a:lnTo>
                  <a:cubicBezTo>
                    <a:pt x="14356" y="25"/>
                    <a:pt x="14350" y="19"/>
                    <a:pt x="14350" y="12"/>
                  </a:cubicBezTo>
                  <a:cubicBezTo>
                    <a:pt x="14350" y="6"/>
                    <a:pt x="14356" y="0"/>
                    <a:pt x="14362" y="0"/>
                  </a:cubicBezTo>
                  <a:close/>
                  <a:moveTo>
                    <a:pt x="14537" y="0"/>
                  </a:moveTo>
                  <a:lnTo>
                    <a:pt x="14612" y="0"/>
                  </a:lnTo>
                  <a:cubicBezTo>
                    <a:pt x="14619" y="0"/>
                    <a:pt x="14625" y="6"/>
                    <a:pt x="14625" y="12"/>
                  </a:cubicBezTo>
                  <a:cubicBezTo>
                    <a:pt x="14625" y="19"/>
                    <a:pt x="14619" y="25"/>
                    <a:pt x="14612" y="25"/>
                  </a:cubicBezTo>
                  <a:lnTo>
                    <a:pt x="14537" y="25"/>
                  </a:lnTo>
                  <a:cubicBezTo>
                    <a:pt x="14531" y="25"/>
                    <a:pt x="14525" y="19"/>
                    <a:pt x="14525" y="12"/>
                  </a:cubicBezTo>
                  <a:cubicBezTo>
                    <a:pt x="14525" y="6"/>
                    <a:pt x="14531" y="0"/>
                    <a:pt x="14537" y="0"/>
                  </a:cubicBezTo>
                  <a:close/>
                  <a:moveTo>
                    <a:pt x="14712" y="0"/>
                  </a:moveTo>
                  <a:lnTo>
                    <a:pt x="14787" y="0"/>
                  </a:lnTo>
                  <a:cubicBezTo>
                    <a:pt x="14794" y="0"/>
                    <a:pt x="14800" y="6"/>
                    <a:pt x="14800" y="12"/>
                  </a:cubicBezTo>
                  <a:cubicBezTo>
                    <a:pt x="14800" y="19"/>
                    <a:pt x="14794" y="25"/>
                    <a:pt x="14787" y="25"/>
                  </a:cubicBezTo>
                  <a:lnTo>
                    <a:pt x="14712" y="25"/>
                  </a:lnTo>
                  <a:cubicBezTo>
                    <a:pt x="14706" y="25"/>
                    <a:pt x="14700" y="19"/>
                    <a:pt x="14700" y="12"/>
                  </a:cubicBezTo>
                  <a:cubicBezTo>
                    <a:pt x="14700" y="6"/>
                    <a:pt x="14706" y="0"/>
                    <a:pt x="14712" y="0"/>
                  </a:cubicBezTo>
                  <a:close/>
                  <a:moveTo>
                    <a:pt x="14887" y="0"/>
                  </a:moveTo>
                  <a:lnTo>
                    <a:pt x="14962" y="0"/>
                  </a:lnTo>
                  <a:cubicBezTo>
                    <a:pt x="14969" y="0"/>
                    <a:pt x="14975" y="6"/>
                    <a:pt x="14975" y="12"/>
                  </a:cubicBezTo>
                  <a:cubicBezTo>
                    <a:pt x="14975" y="19"/>
                    <a:pt x="14969" y="25"/>
                    <a:pt x="14962" y="25"/>
                  </a:cubicBezTo>
                  <a:lnTo>
                    <a:pt x="14887" y="25"/>
                  </a:lnTo>
                  <a:cubicBezTo>
                    <a:pt x="14881" y="25"/>
                    <a:pt x="14875" y="19"/>
                    <a:pt x="14875" y="12"/>
                  </a:cubicBezTo>
                  <a:cubicBezTo>
                    <a:pt x="14875" y="6"/>
                    <a:pt x="14881" y="0"/>
                    <a:pt x="14887" y="0"/>
                  </a:cubicBezTo>
                  <a:close/>
                  <a:moveTo>
                    <a:pt x="15062" y="0"/>
                  </a:moveTo>
                  <a:lnTo>
                    <a:pt x="15137" y="0"/>
                  </a:lnTo>
                  <a:cubicBezTo>
                    <a:pt x="15144" y="0"/>
                    <a:pt x="15150" y="6"/>
                    <a:pt x="15150" y="12"/>
                  </a:cubicBezTo>
                  <a:cubicBezTo>
                    <a:pt x="15150" y="19"/>
                    <a:pt x="15144" y="25"/>
                    <a:pt x="15137" y="25"/>
                  </a:cubicBezTo>
                  <a:lnTo>
                    <a:pt x="15062" y="25"/>
                  </a:lnTo>
                  <a:cubicBezTo>
                    <a:pt x="15056" y="25"/>
                    <a:pt x="15050" y="19"/>
                    <a:pt x="15050" y="12"/>
                  </a:cubicBezTo>
                  <a:cubicBezTo>
                    <a:pt x="15050" y="6"/>
                    <a:pt x="15056" y="0"/>
                    <a:pt x="15062" y="0"/>
                  </a:cubicBezTo>
                  <a:close/>
                  <a:moveTo>
                    <a:pt x="15237" y="0"/>
                  </a:moveTo>
                  <a:lnTo>
                    <a:pt x="15312" y="0"/>
                  </a:lnTo>
                  <a:cubicBezTo>
                    <a:pt x="15319" y="0"/>
                    <a:pt x="15325" y="6"/>
                    <a:pt x="15325" y="12"/>
                  </a:cubicBezTo>
                  <a:cubicBezTo>
                    <a:pt x="15325" y="19"/>
                    <a:pt x="15319" y="25"/>
                    <a:pt x="15312" y="25"/>
                  </a:cubicBezTo>
                  <a:lnTo>
                    <a:pt x="15237" y="25"/>
                  </a:lnTo>
                  <a:cubicBezTo>
                    <a:pt x="15231" y="25"/>
                    <a:pt x="15225" y="19"/>
                    <a:pt x="15225" y="12"/>
                  </a:cubicBezTo>
                  <a:cubicBezTo>
                    <a:pt x="15225" y="6"/>
                    <a:pt x="15231" y="0"/>
                    <a:pt x="15237" y="0"/>
                  </a:cubicBezTo>
                  <a:close/>
                  <a:moveTo>
                    <a:pt x="15412" y="0"/>
                  </a:moveTo>
                  <a:lnTo>
                    <a:pt x="15487" y="0"/>
                  </a:lnTo>
                  <a:cubicBezTo>
                    <a:pt x="15494" y="0"/>
                    <a:pt x="15500" y="6"/>
                    <a:pt x="15500" y="12"/>
                  </a:cubicBezTo>
                  <a:cubicBezTo>
                    <a:pt x="15500" y="19"/>
                    <a:pt x="15494" y="25"/>
                    <a:pt x="15487" y="25"/>
                  </a:cubicBezTo>
                  <a:lnTo>
                    <a:pt x="15412" y="25"/>
                  </a:lnTo>
                  <a:cubicBezTo>
                    <a:pt x="15406" y="25"/>
                    <a:pt x="15400" y="19"/>
                    <a:pt x="15400" y="12"/>
                  </a:cubicBezTo>
                  <a:cubicBezTo>
                    <a:pt x="15400" y="6"/>
                    <a:pt x="15406" y="0"/>
                    <a:pt x="15412" y="0"/>
                  </a:cubicBezTo>
                  <a:close/>
                  <a:moveTo>
                    <a:pt x="15587" y="0"/>
                  </a:moveTo>
                  <a:lnTo>
                    <a:pt x="15662" y="0"/>
                  </a:lnTo>
                  <a:cubicBezTo>
                    <a:pt x="15669" y="0"/>
                    <a:pt x="15675" y="6"/>
                    <a:pt x="15675" y="12"/>
                  </a:cubicBezTo>
                  <a:cubicBezTo>
                    <a:pt x="15675" y="19"/>
                    <a:pt x="15669" y="25"/>
                    <a:pt x="15662" y="25"/>
                  </a:cubicBezTo>
                  <a:lnTo>
                    <a:pt x="15587" y="25"/>
                  </a:lnTo>
                  <a:cubicBezTo>
                    <a:pt x="15581" y="25"/>
                    <a:pt x="15575" y="19"/>
                    <a:pt x="15575" y="12"/>
                  </a:cubicBezTo>
                  <a:cubicBezTo>
                    <a:pt x="15575" y="6"/>
                    <a:pt x="15581" y="0"/>
                    <a:pt x="15587" y="0"/>
                  </a:cubicBezTo>
                  <a:close/>
                  <a:moveTo>
                    <a:pt x="15762" y="0"/>
                  </a:moveTo>
                  <a:lnTo>
                    <a:pt x="15837" y="0"/>
                  </a:lnTo>
                  <a:cubicBezTo>
                    <a:pt x="15844" y="0"/>
                    <a:pt x="15850" y="6"/>
                    <a:pt x="15850" y="12"/>
                  </a:cubicBezTo>
                  <a:cubicBezTo>
                    <a:pt x="15850" y="19"/>
                    <a:pt x="15844" y="25"/>
                    <a:pt x="15837" y="25"/>
                  </a:cubicBezTo>
                  <a:lnTo>
                    <a:pt x="15762" y="25"/>
                  </a:lnTo>
                  <a:cubicBezTo>
                    <a:pt x="15756" y="25"/>
                    <a:pt x="15750" y="19"/>
                    <a:pt x="15750" y="12"/>
                  </a:cubicBezTo>
                  <a:cubicBezTo>
                    <a:pt x="15750" y="6"/>
                    <a:pt x="15756" y="0"/>
                    <a:pt x="15762" y="0"/>
                  </a:cubicBezTo>
                  <a:close/>
                  <a:moveTo>
                    <a:pt x="15937" y="0"/>
                  </a:moveTo>
                  <a:lnTo>
                    <a:pt x="16012" y="0"/>
                  </a:lnTo>
                  <a:cubicBezTo>
                    <a:pt x="16019" y="0"/>
                    <a:pt x="16025" y="6"/>
                    <a:pt x="16025" y="12"/>
                  </a:cubicBezTo>
                  <a:cubicBezTo>
                    <a:pt x="16025" y="19"/>
                    <a:pt x="16019" y="25"/>
                    <a:pt x="16012" y="25"/>
                  </a:cubicBezTo>
                  <a:lnTo>
                    <a:pt x="15937" y="25"/>
                  </a:lnTo>
                  <a:cubicBezTo>
                    <a:pt x="15931" y="25"/>
                    <a:pt x="15925" y="19"/>
                    <a:pt x="15925" y="12"/>
                  </a:cubicBezTo>
                  <a:cubicBezTo>
                    <a:pt x="15925" y="6"/>
                    <a:pt x="15931" y="0"/>
                    <a:pt x="15937" y="0"/>
                  </a:cubicBezTo>
                  <a:close/>
                  <a:moveTo>
                    <a:pt x="16112" y="0"/>
                  </a:moveTo>
                  <a:lnTo>
                    <a:pt x="16187" y="0"/>
                  </a:lnTo>
                  <a:cubicBezTo>
                    <a:pt x="16194" y="0"/>
                    <a:pt x="16200" y="6"/>
                    <a:pt x="16200" y="12"/>
                  </a:cubicBezTo>
                  <a:cubicBezTo>
                    <a:pt x="16200" y="19"/>
                    <a:pt x="16194" y="25"/>
                    <a:pt x="16187" y="25"/>
                  </a:cubicBezTo>
                  <a:lnTo>
                    <a:pt x="16112" y="25"/>
                  </a:lnTo>
                  <a:cubicBezTo>
                    <a:pt x="16106" y="25"/>
                    <a:pt x="16100" y="19"/>
                    <a:pt x="16100" y="12"/>
                  </a:cubicBezTo>
                  <a:cubicBezTo>
                    <a:pt x="16100" y="6"/>
                    <a:pt x="16106" y="0"/>
                    <a:pt x="16112" y="0"/>
                  </a:cubicBezTo>
                  <a:close/>
                  <a:moveTo>
                    <a:pt x="16287" y="0"/>
                  </a:moveTo>
                  <a:lnTo>
                    <a:pt x="16362" y="0"/>
                  </a:lnTo>
                  <a:cubicBezTo>
                    <a:pt x="16369" y="0"/>
                    <a:pt x="16375" y="6"/>
                    <a:pt x="16375" y="12"/>
                  </a:cubicBezTo>
                  <a:cubicBezTo>
                    <a:pt x="16375" y="19"/>
                    <a:pt x="16369" y="25"/>
                    <a:pt x="16362" y="25"/>
                  </a:cubicBezTo>
                  <a:lnTo>
                    <a:pt x="16287" y="25"/>
                  </a:lnTo>
                  <a:cubicBezTo>
                    <a:pt x="16281" y="25"/>
                    <a:pt x="16275" y="19"/>
                    <a:pt x="16275" y="12"/>
                  </a:cubicBezTo>
                  <a:cubicBezTo>
                    <a:pt x="16275" y="6"/>
                    <a:pt x="16281" y="0"/>
                    <a:pt x="16287" y="0"/>
                  </a:cubicBezTo>
                  <a:close/>
                  <a:moveTo>
                    <a:pt x="16462" y="0"/>
                  </a:moveTo>
                  <a:lnTo>
                    <a:pt x="16537" y="0"/>
                  </a:lnTo>
                  <a:cubicBezTo>
                    <a:pt x="16544" y="0"/>
                    <a:pt x="16550" y="6"/>
                    <a:pt x="16550" y="12"/>
                  </a:cubicBezTo>
                  <a:cubicBezTo>
                    <a:pt x="16550" y="19"/>
                    <a:pt x="16544" y="25"/>
                    <a:pt x="16537" y="25"/>
                  </a:cubicBezTo>
                  <a:lnTo>
                    <a:pt x="16462" y="25"/>
                  </a:lnTo>
                  <a:cubicBezTo>
                    <a:pt x="16456" y="25"/>
                    <a:pt x="16450" y="19"/>
                    <a:pt x="16450" y="12"/>
                  </a:cubicBezTo>
                  <a:cubicBezTo>
                    <a:pt x="16450" y="6"/>
                    <a:pt x="16456" y="0"/>
                    <a:pt x="16462" y="0"/>
                  </a:cubicBezTo>
                  <a:close/>
                  <a:moveTo>
                    <a:pt x="16637" y="0"/>
                  </a:moveTo>
                  <a:lnTo>
                    <a:pt x="16712" y="0"/>
                  </a:lnTo>
                  <a:cubicBezTo>
                    <a:pt x="16719" y="0"/>
                    <a:pt x="16725" y="6"/>
                    <a:pt x="16725" y="12"/>
                  </a:cubicBezTo>
                  <a:cubicBezTo>
                    <a:pt x="16725" y="19"/>
                    <a:pt x="16719" y="25"/>
                    <a:pt x="16712" y="25"/>
                  </a:cubicBezTo>
                  <a:lnTo>
                    <a:pt x="16637" y="25"/>
                  </a:lnTo>
                  <a:cubicBezTo>
                    <a:pt x="16631" y="25"/>
                    <a:pt x="16625" y="19"/>
                    <a:pt x="16625" y="12"/>
                  </a:cubicBezTo>
                  <a:cubicBezTo>
                    <a:pt x="16625" y="6"/>
                    <a:pt x="16631" y="0"/>
                    <a:pt x="16637" y="0"/>
                  </a:cubicBezTo>
                  <a:close/>
                  <a:moveTo>
                    <a:pt x="16812" y="0"/>
                  </a:moveTo>
                  <a:lnTo>
                    <a:pt x="16887" y="0"/>
                  </a:lnTo>
                  <a:cubicBezTo>
                    <a:pt x="16894" y="0"/>
                    <a:pt x="16900" y="6"/>
                    <a:pt x="16900" y="12"/>
                  </a:cubicBezTo>
                  <a:cubicBezTo>
                    <a:pt x="16900" y="19"/>
                    <a:pt x="16894" y="25"/>
                    <a:pt x="16887" y="25"/>
                  </a:cubicBezTo>
                  <a:lnTo>
                    <a:pt x="16812" y="25"/>
                  </a:lnTo>
                  <a:cubicBezTo>
                    <a:pt x="16806" y="25"/>
                    <a:pt x="16800" y="19"/>
                    <a:pt x="16800" y="12"/>
                  </a:cubicBezTo>
                  <a:cubicBezTo>
                    <a:pt x="16800" y="6"/>
                    <a:pt x="16806" y="0"/>
                    <a:pt x="16812" y="0"/>
                  </a:cubicBezTo>
                  <a:close/>
                  <a:moveTo>
                    <a:pt x="16987" y="0"/>
                  </a:moveTo>
                  <a:lnTo>
                    <a:pt x="17062" y="0"/>
                  </a:lnTo>
                  <a:cubicBezTo>
                    <a:pt x="17069" y="0"/>
                    <a:pt x="17075" y="6"/>
                    <a:pt x="17075" y="12"/>
                  </a:cubicBezTo>
                  <a:cubicBezTo>
                    <a:pt x="17075" y="19"/>
                    <a:pt x="17069" y="25"/>
                    <a:pt x="17062" y="25"/>
                  </a:cubicBezTo>
                  <a:lnTo>
                    <a:pt x="16987" y="25"/>
                  </a:lnTo>
                  <a:cubicBezTo>
                    <a:pt x="16981" y="25"/>
                    <a:pt x="16975" y="19"/>
                    <a:pt x="16975" y="12"/>
                  </a:cubicBezTo>
                  <a:cubicBezTo>
                    <a:pt x="16975" y="6"/>
                    <a:pt x="16981" y="0"/>
                    <a:pt x="16987" y="0"/>
                  </a:cubicBezTo>
                  <a:close/>
                  <a:moveTo>
                    <a:pt x="17162" y="0"/>
                  </a:moveTo>
                  <a:lnTo>
                    <a:pt x="17237" y="0"/>
                  </a:lnTo>
                  <a:cubicBezTo>
                    <a:pt x="17244" y="0"/>
                    <a:pt x="17250" y="6"/>
                    <a:pt x="17250" y="12"/>
                  </a:cubicBezTo>
                  <a:cubicBezTo>
                    <a:pt x="17250" y="19"/>
                    <a:pt x="17244" y="25"/>
                    <a:pt x="17237" y="25"/>
                  </a:cubicBezTo>
                  <a:lnTo>
                    <a:pt x="17162" y="25"/>
                  </a:lnTo>
                  <a:cubicBezTo>
                    <a:pt x="17156" y="25"/>
                    <a:pt x="17150" y="19"/>
                    <a:pt x="17150" y="12"/>
                  </a:cubicBezTo>
                  <a:cubicBezTo>
                    <a:pt x="17150" y="6"/>
                    <a:pt x="17156" y="0"/>
                    <a:pt x="17162" y="0"/>
                  </a:cubicBezTo>
                  <a:close/>
                  <a:moveTo>
                    <a:pt x="17337" y="0"/>
                  </a:moveTo>
                  <a:lnTo>
                    <a:pt x="17412" y="0"/>
                  </a:lnTo>
                  <a:cubicBezTo>
                    <a:pt x="17419" y="0"/>
                    <a:pt x="17425" y="6"/>
                    <a:pt x="17425" y="12"/>
                  </a:cubicBezTo>
                  <a:cubicBezTo>
                    <a:pt x="17425" y="19"/>
                    <a:pt x="17419" y="25"/>
                    <a:pt x="17412" y="25"/>
                  </a:cubicBezTo>
                  <a:lnTo>
                    <a:pt x="17337" y="25"/>
                  </a:lnTo>
                  <a:cubicBezTo>
                    <a:pt x="17331" y="25"/>
                    <a:pt x="17325" y="19"/>
                    <a:pt x="17325" y="12"/>
                  </a:cubicBezTo>
                  <a:cubicBezTo>
                    <a:pt x="17325" y="6"/>
                    <a:pt x="17331" y="0"/>
                    <a:pt x="17337" y="0"/>
                  </a:cubicBezTo>
                  <a:close/>
                  <a:moveTo>
                    <a:pt x="17512" y="0"/>
                  </a:moveTo>
                  <a:lnTo>
                    <a:pt x="17587" y="0"/>
                  </a:lnTo>
                  <a:cubicBezTo>
                    <a:pt x="17594" y="0"/>
                    <a:pt x="17600" y="6"/>
                    <a:pt x="17600" y="12"/>
                  </a:cubicBezTo>
                  <a:cubicBezTo>
                    <a:pt x="17600" y="19"/>
                    <a:pt x="17594" y="25"/>
                    <a:pt x="17587" y="25"/>
                  </a:cubicBezTo>
                  <a:lnTo>
                    <a:pt x="17512" y="25"/>
                  </a:lnTo>
                  <a:cubicBezTo>
                    <a:pt x="17506" y="25"/>
                    <a:pt x="17500" y="19"/>
                    <a:pt x="17500" y="12"/>
                  </a:cubicBezTo>
                  <a:cubicBezTo>
                    <a:pt x="17500" y="6"/>
                    <a:pt x="17506" y="0"/>
                    <a:pt x="17512" y="0"/>
                  </a:cubicBezTo>
                  <a:close/>
                  <a:moveTo>
                    <a:pt x="17687" y="0"/>
                  </a:moveTo>
                  <a:lnTo>
                    <a:pt x="17762" y="0"/>
                  </a:lnTo>
                  <a:cubicBezTo>
                    <a:pt x="17769" y="0"/>
                    <a:pt x="17775" y="6"/>
                    <a:pt x="17775" y="12"/>
                  </a:cubicBezTo>
                  <a:cubicBezTo>
                    <a:pt x="17775" y="19"/>
                    <a:pt x="17769" y="25"/>
                    <a:pt x="17762" y="25"/>
                  </a:cubicBezTo>
                  <a:lnTo>
                    <a:pt x="17687" y="25"/>
                  </a:lnTo>
                  <a:cubicBezTo>
                    <a:pt x="17681" y="25"/>
                    <a:pt x="17675" y="19"/>
                    <a:pt x="17675" y="12"/>
                  </a:cubicBezTo>
                  <a:cubicBezTo>
                    <a:pt x="17675" y="6"/>
                    <a:pt x="17681" y="0"/>
                    <a:pt x="17687" y="0"/>
                  </a:cubicBezTo>
                  <a:close/>
                  <a:moveTo>
                    <a:pt x="17862" y="0"/>
                  </a:moveTo>
                  <a:lnTo>
                    <a:pt x="17937" y="0"/>
                  </a:lnTo>
                  <a:cubicBezTo>
                    <a:pt x="17944" y="0"/>
                    <a:pt x="17950" y="6"/>
                    <a:pt x="17950" y="12"/>
                  </a:cubicBezTo>
                  <a:cubicBezTo>
                    <a:pt x="17950" y="19"/>
                    <a:pt x="17944" y="25"/>
                    <a:pt x="17937" y="25"/>
                  </a:cubicBezTo>
                  <a:lnTo>
                    <a:pt x="17862" y="25"/>
                  </a:lnTo>
                  <a:cubicBezTo>
                    <a:pt x="17856" y="25"/>
                    <a:pt x="17850" y="19"/>
                    <a:pt x="17850" y="12"/>
                  </a:cubicBezTo>
                  <a:cubicBezTo>
                    <a:pt x="17850" y="6"/>
                    <a:pt x="17856" y="0"/>
                    <a:pt x="17862" y="0"/>
                  </a:cubicBezTo>
                  <a:close/>
                  <a:moveTo>
                    <a:pt x="18037" y="0"/>
                  </a:moveTo>
                  <a:lnTo>
                    <a:pt x="18112" y="0"/>
                  </a:lnTo>
                  <a:cubicBezTo>
                    <a:pt x="18119" y="0"/>
                    <a:pt x="18125" y="6"/>
                    <a:pt x="18125" y="12"/>
                  </a:cubicBezTo>
                  <a:cubicBezTo>
                    <a:pt x="18125" y="19"/>
                    <a:pt x="18119" y="25"/>
                    <a:pt x="18112" y="25"/>
                  </a:cubicBezTo>
                  <a:lnTo>
                    <a:pt x="18037" y="25"/>
                  </a:lnTo>
                  <a:cubicBezTo>
                    <a:pt x="18031" y="25"/>
                    <a:pt x="18025" y="19"/>
                    <a:pt x="18025" y="12"/>
                  </a:cubicBezTo>
                  <a:cubicBezTo>
                    <a:pt x="18025" y="6"/>
                    <a:pt x="18031" y="0"/>
                    <a:pt x="18037" y="0"/>
                  </a:cubicBezTo>
                  <a:close/>
                  <a:moveTo>
                    <a:pt x="18212" y="0"/>
                  </a:moveTo>
                  <a:lnTo>
                    <a:pt x="18287" y="0"/>
                  </a:lnTo>
                  <a:cubicBezTo>
                    <a:pt x="18294" y="0"/>
                    <a:pt x="18300" y="6"/>
                    <a:pt x="18300" y="12"/>
                  </a:cubicBezTo>
                  <a:cubicBezTo>
                    <a:pt x="18300" y="19"/>
                    <a:pt x="18294" y="25"/>
                    <a:pt x="18287" y="25"/>
                  </a:cubicBezTo>
                  <a:lnTo>
                    <a:pt x="18212" y="25"/>
                  </a:lnTo>
                  <a:cubicBezTo>
                    <a:pt x="18206" y="25"/>
                    <a:pt x="18200" y="19"/>
                    <a:pt x="18200" y="12"/>
                  </a:cubicBezTo>
                  <a:cubicBezTo>
                    <a:pt x="18200" y="6"/>
                    <a:pt x="18206" y="0"/>
                    <a:pt x="18212" y="0"/>
                  </a:cubicBezTo>
                  <a:close/>
                  <a:moveTo>
                    <a:pt x="18387" y="0"/>
                  </a:moveTo>
                  <a:lnTo>
                    <a:pt x="18462" y="0"/>
                  </a:lnTo>
                  <a:cubicBezTo>
                    <a:pt x="18469" y="0"/>
                    <a:pt x="18475" y="6"/>
                    <a:pt x="18475" y="12"/>
                  </a:cubicBezTo>
                  <a:cubicBezTo>
                    <a:pt x="18475" y="19"/>
                    <a:pt x="18469" y="25"/>
                    <a:pt x="18462" y="25"/>
                  </a:cubicBezTo>
                  <a:lnTo>
                    <a:pt x="18387" y="25"/>
                  </a:lnTo>
                  <a:cubicBezTo>
                    <a:pt x="18381" y="25"/>
                    <a:pt x="18375" y="19"/>
                    <a:pt x="18375" y="12"/>
                  </a:cubicBezTo>
                  <a:cubicBezTo>
                    <a:pt x="18375" y="6"/>
                    <a:pt x="18381" y="0"/>
                    <a:pt x="18387" y="0"/>
                  </a:cubicBezTo>
                  <a:close/>
                  <a:moveTo>
                    <a:pt x="18562" y="0"/>
                  </a:moveTo>
                  <a:lnTo>
                    <a:pt x="18637" y="0"/>
                  </a:lnTo>
                  <a:cubicBezTo>
                    <a:pt x="18644" y="0"/>
                    <a:pt x="18650" y="6"/>
                    <a:pt x="18650" y="12"/>
                  </a:cubicBezTo>
                  <a:cubicBezTo>
                    <a:pt x="18650" y="19"/>
                    <a:pt x="18644" y="25"/>
                    <a:pt x="18637" y="25"/>
                  </a:cubicBezTo>
                  <a:lnTo>
                    <a:pt x="18562" y="25"/>
                  </a:lnTo>
                  <a:cubicBezTo>
                    <a:pt x="18556" y="25"/>
                    <a:pt x="18550" y="19"/>
                    <a:pt x="18550" y="12"/>
                  </a:cubicBezTo>
                  <a:cubicBezTo>
                    <a:pt x="18550" y="6"/>
                    <a:pt x="18556" y="0"/>
                    <a:pt x="18562" y="0"/>
                  </a:cubicBezTo>
                  <a:close/>
                  <a:moveTo>
                    <a:pt x="18737" y="0"/>
                  </a:moveTo>
                  <a:lnTo>
                    <a:pt x="18812" y="0"/>
                  </a:lnTo>
                  <a:cubicBezTo>
                    <a:pt x="18819" y="0"/>
                    <a:pt x="18825" y="6"/>
                    <a:pt x="18825" y="12"/>
                  </a:cubicBezTo>
                  <a:cubicBezTo>
                    <a:pt x="18825" y="19"/>
                    <a:pt x="18819" y="25"/>
                    <a:pt x="18812" y="25"/>
                  </a:cubicBezTo>
                  <a:lnTo>
                    <a:pt x="18737" y="25"/>
                  </a:lnTo>
                  <a:cubicBezTo>
                    <a:pt x="18731" y="25"/>
                    <a:pt x="18725" y="19"/>
                    <a:pt x="18725" y="12"/>
                  </a:cubicBezTo>
                  <a:cubicBezTo>
                    <a:pt x="18725" y="6"/>
                    <a:pt x="18731" y="0"/>
                    <a:pt x="18737" y="0"/>
                  </a:cubicBezTo>
                  <a:close/>
                  <a:moveTo>
                    <a:pt x="18912" y="0"/>
                  </a:moveTo>
                  <a:lnTo>
                    <a:pt x="18987" y="0"/>
                  </a:lnTo>
                  <a:cubicBezTo>
                    <a:pt x="18994" y="0"/>
                    <a:pt x="19000" y="6"/>
                    <a:pt x="19000" y="12"/>
                  </a:cubicBezTo>
                  <a:cubicBezTo>
                    <a:pt x="19000" y="19"/>
                    <a:pt x="18994" y="25"/>
                    <a:pt x="18987" y="25"/>
                  </a:cubicBezTo>
                  <a:lnTo>
                    <a:pt x="18912" y="25"/>
                  </a:lnTo>
                  <a:cubicBezTo>
                    <a:pt x="18906" y="25"/>
                    <a:pt x="18900" y="19"/>
                    <a:pt x="18900" y="12"/>
                  </a:cubicBezTo>
                  <a:cubicBezTo>
                    <a:pt x="18900" y="6"/>
                    <a:pt x="18906" y="0"/>
                    <a:pt x="18912" y="0"/>
                  </a:cubicBezTo>
                  <a:close/>
                  <a:moveTo>
                    <a:pt x="19087" y="0"/>
                  </a:moveTo>
                  <a:lnTo>
                    <a:pt x="19162" y="0"/>
                  </a:lnTo>
                  <a:cubicBezTo>
                    <a:pt x="19169" y="0"/>
                    <a:pt x="19175" y="6"/>
                    <a:pt x="19175" y="12"/>
                  </a:cubicBezTo>
                  <a:cubicBezTo>
                    <a:pt x="19175" y="19"/>
                    <a:pt x="19169" y="25"/>
                    <a:pt x="19162" y="25"/>
                  </a:cubicBezTo>
                  <a:lnTo>
                    <a:pt x="19087" y="25"/>
                  </a:lnTo>
                  <a:cubicBezTo>
                    <a:pt x="19081" y="25"/>
                    <a:pt x="19075" y="19"/>
                    <a:pt x="19075" y="12"/>
                  </a:cubicBezTo>
                  <a:cubicBezTo>
                    <a:pt x="19075" y="6"/>
                    <a:pt x="19081" y="0"/>
                    <a:pt x="19087" y="0"/>
                  </a:cubicBezTo>
                  <a:close/>
                  <a:moveTo>
                    <a:pt x="19262" y="0"/>
                  </a:moveTo>
                  <a:lnTo>
                    <a:pt x="19337" y="0"/>
                  </a:lnTo>
                  <a:cubicBezTo>
                    <a:pt x="19344" y="0"/>
                    <a:pt x="19350" y="6"/>
                    <a:pt x="19350" y="12"/>
                  </a:cubicBezTo>
                  <a:cubicBezTo>
                    <a:pt x="19350" y="19"/>
                    <a:pt x="19344" y="25"/>
                    <a:pt x="19337" y="25"/>
                  </a:cubicBezTo>
                  <a:lnTo>
                    <a:pt x="19262" y="25"/>
                  </a:lnTo>
                  <a:cubicBezTo>
                    <a:pt x="19256" y="25"/>
                    <a:pt x="19250" y="19"/>
                    <a:pt x="19250" y="12"/>
                  </a:cubicBezTo>
                  <a:cubicBezTo>
                    <a:pt x="19250" y="6"/>
                    <a:pt x="19256" y="0"/>
                    <a:pt x="19262" y="0"/>
                  </a:cubicBezTo>
                  <a:close/>
                  <a:moveTo>
                    <a:pt x="19437" y="0"/>
                  </a:moveTo>
                  <a:lnTo>
                    <a:pt x="19512" y="0"/>
                  </a:lnTo>
                  <a:cubicBezTo>
                    <a:pt x="19519" y="0"/>
                    <a:pt x="19525" y="6"/>
                    <a:pt x="19525" y="12"/>
                  </a:cubicBezTo>
                  <a:cubicBezTo>
                    <a:pt x="19525" y="19"/>
                    <a:pt x="19519" y="25"/>
                    <a:pt x="19512" y="25"/>
                  </a:cubicBezTo>
                  <a:lnTo>
                    <a:pt x="19437" y="25"/>
                  </a:lnTo>
                  <a:cubicBezTo>
                    <a:pt x="19431" y="25"/>
                    <a:pt x="19425" y="19"/>
                    <a:pt x="19425" y="12"/>
                  </a:cubicBezTo>
                  <a:cubicBezTo>
                    <a:pt x="19425" y="6"/>
                    <a:pt x="19431" y="0"/>
                    <a:pt x="19437" y="0"/>
                  </a:cubicBezTo>
                  <a:close/>
                  <a:moveTo>
                    <a:pt x="19612" y="0"/>
                  </a:moveTo>
                  <a:lnTo>
                    <a:pt x="19687" y="0"/>
                  </a:lnTo>
                  <a:cubicBezTo>
                    <a:pt x="19694" y="0"/>
                    <a:pt x="19700" y="6"/>
                    <a:pt x="19700" y="12"/>
                  </a:cubicBezTo>
                  <a:cubicBezTo>
                    <a:pt x="19700" y="19"/>
                    <a:pt x="19694" y="25"/>
                    <a:pt x="19687" y="25"/>
                  </a:cubicBezTo>
                  <a:lnTo>
                    <a:pt x="19612" y="25"/>
                  </a:lnTo>
                  <a:cubicBezTo>
                    <a:pt x="19606" y="25"/>
                    <a:pt x="19600" y="19"/>
                    <a:pt x="19600" y="12"/>
                  </a:cubicBezTo>
                  <a:cubicBezTo>
                    <a:pt x="19600" y="6"/>
                    <a:pt x="19606" y="0"/>
                    <a:pt x="19612" y="0"/>
                  </a:cubicBezTo>
                  <a:close/>
                  <a:moveTo>
                    <a:pt x="19787" y="0"/>
                  </a:moveTo>
                  <a:lnTo>
                    <a:pt x="19862" y="0"/>
                  </a:lnTo>
                  <a:cubicBezTo>
                    <a:pt x="19869" y="0"/>
                    <a:pt x="19875" y="6"/>
                    <a:pt x="19875" y="12"/>
                  </a:cubicBezTo>
                  <a:cubicBezTo>
                    <a:pt x="19875" y="19"/>
                    <a:pt x="19869" y="25"/>
                    <a:pt x="19862" y="25"/>
                  </a:cubicBezTo>
                  <a:lnTo>
                    <a:pt x="19787" y="25"/>
                  </a:lnTo>
                  <a:cubicBezTo>
                    <a:pt x="19781" y="25"/>
                    <a:pt x="19775" y="19"/>
                    <a:pt x="19775" y="12"/>
                  </a:cubicBezTo>
                  <a:cubicBezTo>
                    <a:pt x="19775" y="6"/>
                    <a:pt x="19781" y="0"/>
                    <a:pt x="19787" y="0"/>
                  </a:cubicBezTo>
                  <a:close/>
                  <a:moveTo>
                    <a:pt x="19962" y="0"/>
                  </a:moveTo>
                  <a:lnTo>
                    <a:pt x="20037" y="0"/>
                  </a:lnTo>
                  <a:cubicBezTo>
                    <a:pt x="20044" y="0"/>
                    <a:pt x="20050" y="6"/>
                    <a:pt x="20050" y="12"/>
                  </a:cubicBezTo>
                  <a:cubicBezTo>
                    <a:pt x="20050" y="19"/>
                    <a:pt x="20044" y="25"/>
                    <a:pt x="20037" y="25"/>
                  </a:cubicBezTo>
                  <a:lnTo>
                    <a:pt x="19962" y="25"/>
                  </a:lnTo>
                  <a:cubicBezTo>
                    <a:pt x="19956" y="25"/>
                    <a:pt x="19950" y="19"/>
                    <a:pt x="19950" y="12"/>
                  </a:cubicBezTo>
                  <a:cubicBezTo>
                    <a:pt x="19950" y="6"/>
                    <a:pt x="19956" y="0"/>
                    <a:pt x="19962" y="0"/>
                  </a:cubicBezTo>
                  <a:close/>
                  <a:moveTo>
                    <a:pt x="20137" y="0"/>
                  </a:moveTo>
                  <a:lnTo>
                    <a:pt x="20212" y="0"/>
                  </a:lnTo>
                  <a:cubicBezTo>
                    <a:pt x="20219" y="0"/>
                    <a:pt x="20225" y="6"/>
                    <a:pt x="20225" y="12"/>
                  </a:cubicBezTo>
                  <a:cubicBezTo>
                    <a:pt x="20225" y="19"/>
                    <a:pt x="20219" y="25"/>
                    <a:pt x="20212" y="25"/>
                  </a:cubicBezTo>
                  <a:lnTo>
                    <a:pt x="20137" y="25"/>
                  </a:lnTo>
                  <a:cubicBezTo>
                    <a:pt x="20131" y="25"/>
                    <a:pt x="20125" y="19"/>
                    <a:pt x="20125" y="12"/>
                  </a:cubicBezTo>
                  <a:cubicBezTo>
                    <a:pt x="20125" y="6"/>
                    <a:pt x="20131" y="0"/>
                    <a:pt x="20137" y="0"/>
                  </a:cubicBezTo>
                  <a:close/>
                  <a:moveTo>
                    <a:pt x="20312" y="0"/>
                  </a:moveTo>
                  <a:lnTo>
                    <a:pt x="20387" y="0"/>
                  </a:lnTo>
                  <a:cubicBezTo>
                    <a:pt x="20394" y="0"/>
                    <a:pt x="20400" y="6"/>
                    <a:pt x="20400" y="12"/>
                  </a:cubicBezTo>
                  <a:cubicBezTo>
                    <a:pt x="20400" y="19"/>
                    <a:pt x="20394" y="25"/>
                    <a:pt x="20387" y="25"/>
                  </a:cubicBezTo>
                  <a:lnTo>
                    <a:pt x="20312" y="25"/>
                  </a:lnTo>
                  <a:cubicBezTo>
                    <a:pt x="20306" y="25"/>
                    <a:pt x="20300" y="19"/>
                    <a:pt x="20300" y="12"/>
                  </a:cubicBezTo>
                  <a:cubicBezTo>
                    <a:pt x="20300" y="6"/>
                    <a:pt x="20306" y="0"/>
                    <a:pt x="20312" y="0"/>
                  </a:cubicBezTo>
                  <a:close/>
                  <a:moveTo>
                    <a:pt x="20487" y="0"/>
                  </a:moveTo>
                  <a:lnTo>
                    <a:pt x="20562" y="0"/>
                  </a:lnTo>
                  <a:cubicBezTo>
                    <a:pt x="20569" y="0"/>
                    <a:pt x="20575" y="6"/>
                    <a:pt x="20575" y="12"/>
                  </a:cubicBezTo>
                  <a:cubicBezTo>
                    <a:pt x="20575" y="19"/>
                    <a:pt x="20569" y="25"/>
                    <a:pt x="20562" y="25"/>
                  </a:cubicBezTo>
                  <a:lnTo>
                    <a:pt x="20487" y="25"/>
                  </a:lnTo>
                  <a:cubicBezTo>
                    <a:pt x="20481" y="25"/>
                    <a:pt x="20475" y="19"/>
                    <a:pt x="20475" y="12"/>
                  </a:cubicBezTo>
                  <a:cubicBezTo>
                    <a:pt x="20475" y="6"/>
                    <a:pt x="20481" y="0"/>
                    <a:pt x="20487" y="0"/>
                  </a:cubicBezTo>
                  <a:close/>
                </a:path>
              </a:pathLst>
            </a:custGeom>
            <a:solidFill>
              <a:srgbClr val="000000"/>
            </a:solidFill>
            <a:ln w="3175">
              <a:solidFill>
                <a:srgbClr val="000000"/>
              </a:solidFill>
              <a:bevel/>
              <a:headEnd/>
              <a:tailEnd/>
            </a:ln>
          </p:spPr>
          <p:txBody>
            <a:bodyPr/>
            <a:lstStyle/>
            <a:p>
              <a:endParaRPr lang="en-US"/>
            </a:p>
          </p:txBody>
        </p:sp>
        <p:sp>
          <p:nvSpPr>
            <p:cNvPr id="24605" name="Freeform 148"/>
            <p:cNvSpPr>
              <a:spLocks noEditPoints="1"/>
            </p:cNvSpPr>
            <p:nvPr/>
          </p:nvSpPr>
          <p:spPr bwMode="auto">
            <a:xfrm>
              <a:off x="840" y="3548"/>
              <a:ext cx="4814" cy="6"/>
            </a:xfrm>
            <a:custGeom>
              <a:avLst/>
              <a:gdLst>
                <a:gd name="T0" fmla="*/ 0 w 20575"/>
                <a:gd name="T1" fmla="*/ 0 h 25"/>
                <a:gd name="T2" fmla="*/ 0 w 20575"/>
                <a:gd name="T3" fmla="*/ 0 h 25"/>
                <a:gd name="T4" fmla="*/ 0 w 20575"/>
                <a:gd name="T5" fmla="*/ 0 h 25"/>
                <a:gd name="T6" fmla="*/ 0 w 20575"/>
                <a:gd name="T7" fmla="*/ 0 h 25"/>
                <a:gd name="T8" fmla="*/ 0 w 20575"/>
                <a:gd name="T9" fmla="*/ 0 h 25"/>
                <a:gd name="T10" fmla="*/ 0 w 20575"/>
                <a:gd name="T11" fmla="*/ 0 h 25"/>
                <a:gd name="T12" fmla="*/ 0 w 20575"/>
                <a:gd name="T13" fmla="*/ 0 h 25"/>
                <a:gd name="T14" fmla="*/ 0 w 20575"/>
                <a:gd name="T15" fmla="*/ 0 h 25"/>
                <a:gd name="T16" fmla="*/ 0 w 20575"/>
                <a:gd name="T17" fmla="*/ 0 h 25"/>
                <a:gd name="T18" fmla="*/ 0 w 20575"/>
                <a:gd name="T19" fmla="*/ 0 h 25"/>
                <a:gd name="T20" fmla="*/ 0 w 20575"/>
                <a:gd name="T21" fmla="*/ 0 h 25"/>
                <a:gd name="T22" fmla="*/ 0 w 20575"/>
                <a:gd name="T23" fmla="*/ 0 h 25"/>
                <a:gd name="T24" fmla="*/ 0 w 20575"/>
                <a:gd name="T25" fmla="*/ 0 h 25"/>
                <a:gd name="T26" fmla="*/ 0 w 20575"/>
                <a:gd name="T27" fmla="*/ 0 h 25"/>
                <a:gd name="T28" fmla="*/ 0 w 20575"/>
                <a:gd name="T29" fmla="*/ 0 h 25"/>
                <a:gd name="T30" fmla="*/ 0 w 20575"/>
                <a:gd name="T31" fmla="*/ 0 h 25"/>
                <a:gd name="T32" fmla="*/ 0 w 20575"/>
                <a:gd name="T33" fmla="*/ 0 h 25"/>
                <a:gd name="T34" fmla="*/ 0 w 20575"/>
                <a:gd name="T35" fmla="*/ 0 h 25"/>
                <a:gd name="T36" fmla="*/ 0 w 20575"/>
                <a:gd name="T37" fmla="*/ 0 h 25"/>
                <a:gd name="T38" fmla="*/ 0 w 20575"/>
                <a:gd name="T39" fmla="*/ 0 h 25"/>
                <a:gd name="T40" fmla="*/ 0 w 20575"/>
                <a:gd name="T41" fmla="*/ 0 h 25"/>
                <a:gd name="T42" fmla="*/ 0 w 20575"/>
                <a:gd name="T43" fmla="*/ 0 h 25"/>
                <a:gd name="T44" fmla="*/ 0 w 20575"/>
                <a:gd name="T45" fmla="*/ 0 h 25"/>
                <a:gd name="T46" fmla="*/ 0 w 20575"/>
                <a:gd name="T47" fmla="*/ 0 h 25"/>
                <a:gd name="T48" fmla="*/ 0 w 20575"/>
                <a:gd name="T49" fmla="*/ 0 h 25"/>
                <a:gd name="T50" fmla="*/ 0 w 20575"/>
                <a:gd name="T51" fmla="*/ 0 h 25"/>
                <a:gd name="T52" fmla="*/ 0 w 20575"/>
                <a:gd name="T53" fmla="*/ 0 h 25"/>
                <a:gd name="T54" fmla="*/ 0 w 20575"/>
                <a:gd name="T55" fmla="*/ 0 h 25"/>
                <a:gd name="T56" fmla="*/ 0 w 20575"/>
                <a:gd name="T57" fmla="*/ 0 h 25"/>
                <a:gd name="T58" fmla="*/ 0 w 20575"/>
                <a:gd name="T59" fmla="*/ 0 h 25"/>
                <a:gd name="T60" fmla="*/ 0 w 20575"/>
                <a:gd name="T61" fmla="*/ 0 h 25"/>
                <a:gd name="T62" fmla="*/ 0 w 20575"/>
                <a:gd name="T63" fmla="*/ 0 h 25"/>
                <a:gd name="T64" fmla="*/ 0 w 20575"/>
                <a:gd name="T65" fmla="*/ 0 h 25"/>
                <a:gd name="T66" fmla="*/ 0 w 20575"/>
                <a:gd name="T67" fmla="*/ 0 h 25"/>
                <a:gd name="T68" fmla="*/ 0 w 20575"/>
                <a:gd name="T69" fmla="*/ 0 h 25"/>
                <a:gd name="T70" fmla="*/ 0 w 20575"/>
                <a:gd name="T71" fmla="*/ 0 h 25"/>
                <a:gd name="T72" fmla="*/ 0 w 20575"/>
                <a:gd name="T73" fmla="*/ 0 h 25"/>
                <a:gd name="T74" fmla="*/ 0 w 20575"/>
                <a:gd name="T75" fmla="*/ 0 h 25"/>
                <a:gd name="T76" fmla="*/ 0 w 20575"/>
                <a:gd name="T77" fmla="*/ 0 h 25"/>
                <a:gd name="T78" fmla="*/ 0 w 20575"/>
                <a:gd name="T79" fmla="*/ 0 h 25"/>
                <a:gd name="T80" fmla="*/ 0 w 20575"/>
                <a:gd name="T81" fmla="*/ 0 h 25"/>
                <a:gd name="T82" fmla="*/ 0 w 20575"/>
                <a:gd name="T83" fmla="*/ 0 h 25"/>
                <a:gd name="T84" fmla="*/ 0 w 20575"/>
                <a:gd name="T85" fmla="*/ 0 h 25"/>
                <a:gd name="T86" fmla="*/ 0 w 20575"/>
                <a:gd name="T87" fmla="*/ 0 h 25"/>
                <a:gd name="T88" fmla="*/ 0 w 20575"/>
                <a:gd name="T89" fmla="*/ 0 h 25"/>
                <a:gd name="T90" fmla="*/ 0 w 20575"/>
                <a:gd name="T91" fmla="*/ 0 h 25"/>
                <a:gd name="T92" fmla="*/ 0 w 20575"/>
                <a:gd name="T93" fmla="*/ 0 h 25"/>
                <a:gd name="T94" fmla="*/ 0 w 20575"/>
                <a:gd name="T95" fmla="*/ 0 h 25"/>
                <a:gd name="T96" fmla="*/ 0 w 20575"/>
                <a:gd name="T97" fmla="*/ 0 h 25"/>
                <a:gd name="T98" fmla="*/ 0 w 20575"/>
                <a:gd name="T99" fmla="*/ 0 h 25"/>
                <a:gd name="T100" fmla="*/ 0 w 20575"/>
                <a:gd name="T101" fmla="*/ 0 h 25"/>
                <a:gd name="T102" fmla="*/ 0 w 20575"/>
                <a:gd name="T103" fmla="*/ 0 h 25"/>
                <a:gd name="T104" fmla="*/ 0 w 20575"/>
                <a:gd name="T105" fmla="*/ 0 h 25"/>
                <a:gd name="T106" fmla="*/ 0 w 20575"/>
                <a:gd name="T107" fmla="*/ 0 h 25"/>
                <a:gd name="T108" fmla="*/ 0 w 20575"/>
                <a:gd name="T109" fmla="*/ 0 h 25"/>
                <a:gd name="T110" fmla="*/ 0 w 20575"/>
                <a:gd name="T111" fmla="*/ 0 h 25"/>
                <a:gd name="T112" fmla="*/ 0 w 20575"/>
                <a:gd name="T113" fmla="*/ 0 h 25"/>
                <a:gd name="T114" fmla="*/ 0 w 20575"/>
                <a:gd name="T115" fmla="*/ 0 h 25"/>
                <a:gd name="T116" fmla="*/ 0 w 20575"/>
                <a:gd name="T117" fmla="*/ 0 h 25"/>
                <a:gd name="T118" fmla="*/ 0 w 20575"/>
                <a:gd name="T119" fmla="*/ 0 h 25"/>
                <a:gd name="T120" fmla="*/ 0 w 20575"/>
                <a:gd name="T121" fmla="*/ 0 h 25"/>
                <a:gd name="T122" fmla="*/ 0 w 20575"/>
                <a:gd name="T123" fmla="*/ 0 h 25"/>
                <a:gd name="T124" fmla="*/ 0 w 20575"/>
                <a:gd name="T125" fmla="*/ 0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75"/>
                <a:gd name="T190" fmla="*/ 0 h 25"/>
                <a:gd name="T191" fmla="*/ 20575 w 2057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75" h="25">
                  <a:moveTo>
                    <a:pt x="12" y="0"/>
                  </a:moveTo>
                  <a:lnTo>
                    <a:pt x="87" y="0"/>
                  </a:lnTo>
                  <a:cubicBezTo>
                    <a:pt x="94" y="0"/>
                    <a:pt x="100" y="6"/>
                    <a:pt x="100" y="12"/>
                  </a:cubicBezTo>
                  <a:cubicBezTo>
                    <a:pt x="100" y="19"/>
                    <a:pt x="94" y="25"/>
                    <a:pt x="87" y="25"/>
                  </a:cubicBezTo>
                  <a:lnTo>
                    <a:pt x="12" y="25"/>
                  </a:lnTo>
                  <a:cubicBezTo>
                    <a:pt x="6" y="25"/>
                    <a:pt x="0" y="19"/>
                    <a:pt x="0" y="12"/>
                  </a:cubicBezTo>
                  <a:cubicBezTo>
                    <a:pt x="0" y="6"/>
                    <a:pt x="6" y="0"/>
                    <a:pt x="12" y="0"/>
                  </a:cubicBezTo>
                  <a:close/>
                  <a:moveTo>
                    <a:pt x="187" y="0"/>
                  </a:moveTo>
                  <a:lnTo>
                    <a:pt x="262" y="0"/>
                  </a:lnTo>
                  <a:cubicBezTo>
                    <a:pt x="269" y="0"/>
                    <a:pt x="275" y="6"/>
                    <a:pt x="275" y="12"/>
                  </a:cubicBezTo>
                  <a:cubicBezTo>
                    <a:pt x="275" y="19"/>
                    <a:pt x="269" y="25"/>
                    <a:pt x="262" y="25"/>
                  </a:cubicBezTo>
                  <a:lnTo>
                    <a:pt x="187" y="25"/>
                  </a:lnTo>
                  <a:cubicBezTo>
                    <a:pt x="181" y="25"/>
                    <a:pt x="175" y="19"/>
                    <a:pt x="175" y="12"/>
                  </a:cubicBezTo>
                  <a:cubicBezTo>
                    <a:pt x="175" y="6"/>
                    <a:pt x="181" y="0"/>
                    <a:pt x="187" y="0"/>
                  </a:cubicBezTo>
                  <a:close/>
                  <a:moveTo>
                    <a:pt x="362" y="0"/>
                  </a:moveTo>
                  <a:lnTo>
                    <a:pt x="437" y="0"/>
                  </a:lnTo>
                  <a:cubicBezTo>
                    <a:pt x="444" y="0"/>
                    <a:pt x="450" y="6"/>
                    <a:pt x="450" y="12"/>
                  </a:cubicBezTo>
                  <a:cubicBezTo>
                    <a:pt x="450" y="19"/>
                    <a:pt x="444" y="25"/>
                    <a:pt x="437" y="25"/>
                  </a:cubicBezTo>
                  <a:lnTo>
                    <a:pt x="362" y="25"/>
                  </a:lnTo>
                  <a:cubicBezTo>
                    <a:pt x="356" y="25"/>
                    <a:pt x="350" y="19"/>
                    <a:pt x="350" y="12"/>
                  </a:cubicBezTo>
                  <a:cubicBezTo>
                    <a:pt x="350" y="6"/>
                    <a:pt x="356" y="0"/>
                    <a:pt x="362" y="0"/>
                  </a:cubicBezTo>
                  <a:close/>
                  <a:moveTo>
                    <a:pt x="537" y="0"/>
                  </a:moveTo>
                  <a:lnTo>
                    <a:pt x="612" y="0"/>
                  </a:lnTo>
                  <a:cubicBezTo>
                    <a:pt x="619" y="0"/>
                    <a:pt x="625" y="6"/>
                    <a:pt x="625" y="12"/>
                  </a:cubicBezTo>
                  <a:cubicBezTo>
                    <a:pt x="625" y="19"/>
                    <a:pt x="619" y="25"/>
                    <a:pt x="612" y="25"/>
                  </a:cubicBezTo>
                  <a:lnTo>
                    <a:pt x="537" y="25"/>
                  </a:lnTo>
                  <a:cubicBezTo>
                    <a:pt x="531" y="25"/>
                    <a:pt x="525" y="19"/>
                    <a:pt x="525" y="12"/>
                  </a:cubicBezTo>
                  <a:cubicBezTo>
                    <a:pt x="525" y="6"/>
                    <a:pt x="531" y="0"/>
                    <a:pt x="537" y="0"/>
                  </a:cubicBezTo>
                  <a:close/>
                  <a:moveTo>
                    <a:pt x="712" y="0"/>
                  </a:moveTo>
                  <a:lnTo>
                    <a:pt x="787" y="0"/>
                  </a:lnTo>
                  <a:cubicBezTo>
                    <a:pt x="794" y="0"/>
                    <a:pt x="800" y="6"/>
                    <a:pt x="800" y="12"/>
                  </a:cubicBezTo>
                  <a:cubicBezTo>
                    <a:pt x="800" y="19"/>
                    <a:pt x="794" y="25"/>
                    <a:pt x="787" y="25"/>
                  </a:cubicBezTo>
                  <a:lnTo>
                    <a:pt x="712" y="25"/>
                  </a:lnTo>
                  <a:cubicBezTo>
                    <a:pt x="706" y="25"/>
                    <a:pt x="700" y="19"/>
                    <a:pt x="700" y="12"/>
                  </a:cubicBezTo>
                  <a:cubicBezTo>
                    <a:pt x="700" y="6"/>
                    <a:pt x="706" y="0"/>
                    <a:pt x="712" y="0"/>
                  </a:cubicBezTo>
                  <a:close/>
                  <a:moveTo>
                    <a:pt x="887" y="0"/>
                  </a:moveTo>
                  <a:lnTo>
                    <a:pt x="962" y="0"/>
                  </a:lnTo>
                  <a:cubicBezTo>
                    <a:pt x="969" y="0"/>
                    <a:pt x="975" y="6"/>
                    <a:pt x="975" y="12"/>
                  </a:cubicBezTo>
                  <a:cubicBezTo>
                    <a:pt x="975" y="19"/>
                    <a:pt x="969" y="25"/>
                    <a:pt x="962" y="25"/>
                  </a:cubicBezTo>
                  <a:lnTo>
                    <a:pt x="887" y="25"/>
                  </a:lnTo>
                  <a:cubicBezTo>
                    <a:pt x="881" y="25"/>
                    <a:pt x="875" y="19"/>
                    <a:pt x="875" y="12"/>
                  </a:cubicBezTo>
                  <a:cubicBezTo>
                    <a:pt x="875" y="6"/>
                    <a:pt x="881" y="0"/>
                    <a:pt x="887" y="0"/>
                  </a:cubicBezTo>
                  <a:close/>
                  <a:moveTo>
                    <a:pt x="1062" y="0"/>
                  </a:moveTo>
                  <a:lnTo>
                    <a:pt x="1137" y="0"/>
                  </a:lnTo>
                  <a:cubicBezTo>
                    <a:pt x="1144" y="0"/>
                    <a:pt x="1150" y="6"/>
                    <a:pt x="1150" y="12"/>
                  </a:cubicBezTo>
                  <a:cubicBezTo>
                    <a:pt x="1150" y="19"/>
                    <a:pt x="1144" y="25"/>
                    <a:pt x="1137" y="25"/>
                  </a:cubicBezTo>
                  <a:lnTo>
                    <a:pt x="1062" y="25"/>
                  </a:lnTo>
                  <a:cubicBezTo>
                    <a:pt x="1056" y="25"/>
                    <a:pt x="1050" y="19"/>
                    <a:pt x="1050" y="12"/>
                  </a:cubicBezTo>
                  <a:cubicBezTo>
                    <a:pt x="1050" y="6"/>
                    <a:pt x="1056" y="0"/>
                    <a:pt x="1062" y="0"/>
                  </a:cubicBezTo>
                  <a:close/>
                  <a:moveTo>
                    <a:pt x="1237" y="0"/>
                  </a:moveTo>
                  <a:lnTo>
                    <a:pt x="1312" y="0"/>
                  </a:lnTo>
                  <a:cubicBezTo>
                    <a:pt x="1319" y="0"/>
                    <a:pt x="1325" y="6"/>
                    <a:pt x="1325" y="12"/>
                  </a:cubicBezTo>
                  <a:cubicBezTo>
                    <a:pt x="1325" y="19"/>
                    <a:pt x="1319" y="25"/>
                    <a:pt x="1312" y="25"/>
                  </a:cubicBezTo>
                  <a:lnTo>
                    <a:pt x="1237" y="25"/>
                  </a:lnTo>
                  <a:cubicBezTo>
                    <a:pt x="1231" y="25"/>
                    <a:pt x="1225" y="19"/>
                    <a:pt x="1225" y="12"/>
                  </a:cubicBezTo>
                  <a:cubicBezTo>
                    <a:pt x="1225" y="6"/>
                    <a:pt x="1231" y="0"/>
                    <a:pt x="1237" y="0"/>
                  </a:cubicBezTo>
                  <a:close/>
                  <a:moveTo>
                    <a:pt x="1412" y="0"/>
                  </a:moveTo>
                  <a:lnTo>
                    <a:pt x="1487" y="0"/>
                  </a:lnTo>
                  <a:cubicBezTo>
                    <a:pt x="1494" y="0"/>
                    <a:pt x="1500" y="6"/>
                    <a:pt x="1500" y="12"/>
                  </a:cubicBezTo>
                  <a:cubicBezTo>
                    <a:pt x="1500" y="19"/>
                    <a:pt x="1494" y="25"/>
                    <a:pt x="1487" y="25"/>
                  </a:cubicBezTo>
                  <a:lnTo>
                    <a:pt x="1412" y="25"/>
                  </a:lnTo>
                  <a:cubicBezTo>
                    <a:pt x="1406" y="25"/>
                    <a:pt x="1400" y="19"/>
                    <a:pt x="1400" y="12"/>
                  </a:cubicBezTo>
                  <a:cubicBezTo>
                    <a:pt x="1400" y="6"/>
                    <a:pt x="1406" y="0"/>
                    <a:pt x="1412" y="0"/>
                  </a:cubicBezTo>
                  <a:close/>
                  <a:moveTo>
                    <a:pt x="1587" y="0"/>
                  </a:moveTo>
                  <a:lnTo>
                    <a:pt x="1662" y="0"/>
                  </a:lnTo>
                  <a:cubicBezTo>
                    <a:pt x="1669" y="0"/>
                    <a:pt x="1675" y="6"/>
                    <a:pt x="1675" y="12"/>
                  </a:cubicBezTo>
                  <a:cubicBezTo>
                    <a:pt x="1675" y="19"/>
                    <a:pt x="1669" y="25"/>
                    <a:pt x="1662" y="25"/>
                  </a:cubicBezTo>
                  <a:lnTo>
                    <a:pt x="1587" y="25"/>
                  </a:lnTo>
                  <a:cubicBezTo>
                    <a:pt x="1581" y="25"/>
                    <a:pt x="1575" y="19"/>
                    <a:pt x="1575" y="12"/>
                  </a:cubicBezTo>
                  <a:cubicBezTo>
                    <a:pt x="1575" y="6"/>
                    <a:pt x="1581" y="0"/>
                    <a:pt x="1587" y="0"/>
                  </a:cubicBezTo>
                  <a:close/>
                  <a:moveTo>
                    <a:pt x="1762" y="0"/>
                  </a:moveTo>
                  <a:lnTo>
                    <a:pt x="1837" y="0"/>
                  </a:lnTo>
                  <a:cubicBezTo>
                    <a:pt x="1844" y="0"/>
                    <a:pt x="1850" y="6"/>
                    <a:pt x="1850" y="12"/>
                  </a:cubicBezTo>
                  <a:cubicBezTo>
                    <a:pt x="1850" y="19"/>
                    <a:pt x="1844" y="25"/>
                    <a:pt x="1837" y="25"/>
                  </a:cubicBezTo>
                  <a:lnTo>
                    <a:pt x="1762" y="25"/>
                  </a:lnTo>
                  <a:cubicBezTo>
                    <a:pt x="1756" y="25"/>
                    <a:pt x="1750" y="19"/>
                    <a:pt x="1750" y="12"/>
                  </a:cubicBezTo>
                  <a:cubicBezTo>
                    <a:pt x="1750" y="6"/>
                    <a:pt x="1756" y="0"/>
                    <a:pt x="1762" y="0"/>
                  </a:cubicBezTo>
                  <a:close/>
                  <a:moveTo>
                    <a:pt x="1937" y="0"/>
                  </a:moveTo>
                  <a:lnTo>
                    <a:pt x="2012" y="0"/>
                  </a:lnTo>
                  <a:cubicBezTo>
                    <a:pt x="2019" y="0"/>
                    <a:pt x="2025" y="6"/>
                    <a:pt x="2025" y="12"/>
                  </a:cubicBezTo>
                  <a:cubicBezTo>
                    <a:pt x="2025" y="19"/>
                    <a:pt x="2019" y="25"/>
                    <a:pt x="2012" y="25"/>
                  </a:cubicBezTo>
                  <a:lnTo>
                    <a:pt x="1937" y="25"/>
                  </a:lnTo>
                  <a:cubicBezTo>
                    <a:pt x="1931" y="25"/>
                    <a:pt x="1925" y="19"/>
                    <a:pt x="1925" y="12"/>
                  </a:cubicBezTo>
                  <a:cubicBezTo>
                    <a:pt x="1925" y="6"/>
                    <a:pt x="1931" y="0"/>
                    <a:pt x="1937" y="0"/>
                  </a:cubicBezTo>
                  <a:close/>
                  <a:moveTo>
                    <a:pt x="2112" y="0"/>
                  </a:moveTo>
                  <a:lnTo>
                    <a:pt x="2187" y="0"/>
                  </a:lnTo>
                  <a:cubicBezTo>
                    <a:pt x="2194" y="0"/>
                    <a:pt x="2200" y="6"/>
                    <a:pt x="2200" y="12"/>
                  </a:cubicBezTo>
                  <a:cubicBezTo>
                    <a:pt x="2200" y="19"/>
                    <a:pt x="2194" y="25"/>
                    <a:pt x="2187" y="25"/>
                  </a:cubicBezTo>
                  <a:lnTo>
                    <a:pt x="2112" y="25"/>
                  </a:lnTo>
                  <a:cubicBezTo>
                    <a:pt x="2106" y="25"/>
                    <a:pt x="2100" y="19"/>
                    <a:pt x="2100" y="12"/>
                  </a:cubicBezTo>
                  <a:cubicBezTo>
                    <a:pt x="2100" y="6"/>
                    <a:pt x="2106" y="0"/>
                    <a:pt x="2112" y="0"/>
                  </a:cubicBezTo>
                  <a:close/>
                  <a:moveTo>
                    <a:pt x="2287" y="0"/>
                  </a:moveTo>
                  <a:lnTo>
                    <a:pt x="2362" y="0"/>
                  </a:lnTo>
                  <a:cubicBezTo>
                    <a:pt x="2369" y="0"/>
                    <a:pt x="2375" y="6"/>
                    <a:pt x="2375" y="12"/>
                  </a:cubicBezTo>
                  <a:cubicBezTo>
                    <a:pt x="2375" y="19"/>
                    <a:pt x="2369" y="25"/>
                    <a:pt x="2362" y="25"/>
                  </a:cubicBezTo>
                  <a:lnTo>
                    <a:pt x="2287" y="25"/>
                  </a:lnTo>
                  <a:cubicBezTo>
                    <a:pt x="2281" y="25"/>
                    <a:pt x="2275" y="19"/>
                    <a:pt x="2275" y="12"/>
                  </a:cubicBezTo>
                  <a:cubicBezTo>
                    <a:pt x="2275" y="6"/>
                    <a:pt x="2281" y="0"/>
                    <a:pt x="2287" y="0"/>
                  </a:cubicBezTo>
                  <a:close/>
                  <a:moveTo>
                    <a:pt x="2462" y="0"/>
                  </a:moveTo>
                  <a:lnTo>
                    <a:pt x="2537" y="0"/>
                  </a:lnTo>
                  <a:cubicBezTo>
                    <a:pt x="2544" y="0"/>
                    <a:pt x="2550" y="6"/>
                    <a:pt x="2550" y="12"/>
                  </a:cubicBezTo>
                  <a:cubicBezTo>
                    <a:pt x="2550" y="19"/>
                    <a:pt x="2544" y="25"/>
                    <a:pt x="2537" y="25"/>
                  </a:cubicBezTo>
                  <a:lnTo>
                    <a:pt x="2462" y="25"/>
                  </a:lnTo>
                  <a:cubicBezTo>
                    <a:pt x="2456" y="25"/>
                    <a:pt x="2450" y="19"/>
                    <a:pt x="2450" y="12"/>
                  </a:cubicBezTo>
                  <a:cubicBezTo>
                    <a:pt x="2450" y="6"/>
                    <a:pt x="2456" y="0"/>
                    <a:pt x="2462" y="0"/>
                  </a:cubicBezTo>
                  <a:close/>
                  <a:moveTo>
                    <a:pt x="2637" y="0"/>
                  </a:moveTo>
                  <a:lnTo>
                    <a:pt x="2712" y="0"/>
                  </a:lnTo>
                  <a:cubicBezTo>
                    <a:pt x="2719" y="0"/>
                    <a:pt x="2725" y="6"/>
                    <a:pt x="2725" y="12"/>
                  </a:cubicBezTo>
                  <a:cubicBezTo>
                    <a:pt x="2725" y="19"/>
                    <a:pt x="2719" y="25"/>
                    <a:pt x="2712" y="25"/>
                  </a:cubicBezTo>
                  <a:lnTo>
                    <a:pt x="2637" y="25"/>
                  </a:lnTo>
                  <a:cubicBezTo>
                    <a:pt x="2631" y="25"/>
                    <a:pt x="2625" y="19"/>
                    <a:pt x="2625" y="12"/>
                  </a:cubicBezTo>
                  <a:cubicBezTo>
                    <a:pt x="2625" y="6"/>
                    <a:pt x="2631" y="0"/>
                    <a:pt x="2637" y="0"/>
                  </a:cubicBezTo>
                  <a:close/>
                  <a:moveTo>
                    <a:pt x="2812" y="0"/>
                  </a:moveTo>
                  <a:lnTo>
                    <a:pt x="2887" y="0"/>
                  </a:lnTo>
                  <a:cubicBezTo>
                    <a:pt x="2894" y="0"/>
                    <a:pt x="2900" y="6"/>
                    <a:pt x="2900" y="12"/>
                  </a:cubicBezTo>
                  <a:cubicBezTo>
                    <a:pt x="2900" y="19"/>
                    <a:pt x="2894" y="25"/>
                    <a:pt x="2887" y="25"/>
                  </a:cubicBezTo>
                  <a:lnTo>
                    <a:pt x="2812" y="25"/>
                  </a:lnTo>
                  <a:cubicBezTo>
                    <a:pt x="2806" y="25"/>
                    <a:pt x="2800" y="19"/>
                    <a:pt x="2800" y="12"/>
                  </a:cubicBezTo>
                  <a:cubicBezTo>
                    <a:pt x="2800" y="6"/>
                    <a:pt x="2806" y="0"/>
                    <a:pt x="2812" y="0"/>
                  </a:cubicBezTo>
                  <a:close/>
                  <a:moveTo>
                    <a:pt x="2987" y="0"/>
                  </a:moveTo>
                  <a:lnTo>
                    <a:pt x="3062" y="0"/>
                  </a:lnTo>
                  <a:cubicBezTo>
                    <a:pt x="3069" y="0"/>
                    <a:pt x="3075" y="6"/>
                    <a:pt x="3075" y="12"/>
                  </a:cubicBezTo>
                  <a:cubicBezTo>
                    <a:pt x="3075" y="19"/>
                    <a:pt x="3069" y="25"/>
                    <a:pt x="3062" y="25"/>
                  </a:cubicBezTo>
                  <a:lnTo>
                    <a:pt x="2987" y="25"/>
                  </a:lnTo>
                  <a:cubicBezTo>
                    <a:pt x="2981" y="25"/>
                    <a:pt x="2975" y="19"/>
                    <a:pt x="2975" y="12"/>
                  </a:cubicBezTo>
                  <a:cubicBezTo>
                    <a:pt x="2975" y="6"/>
                    <a:pt x="2981" y="0"/>
                    <a:pt x="2987" y="0"/>
                  </a:cubicBezTo>
                  <a:close/>
                  <a:moveTo>
                    <a:pt x="3162" y="0"/>
                  </a:moveTo>
                  <a:lnTo>
                    <a:pt x="3237" y="0"/>
                  </a:lnTo>
                  <a:cubicBezTo>
                    <a:pt x="3244" y="0"/>
                    <a:pt x="3250" y="6"/>
                    <a:pt x="3250" y="12"/>
                  </a:cubicBezTo>
                  <a:cubicBezTo>
                    <a:pt x="3250" y="19"/>
                    <a:pt x="3244" y="25"/>
                    <a:pt x="3237" y="25"/>
                  </a:cubicBezTo>
                  <a:lnTo>
                    <a:pt x="3162" y="25"/>
                  </a:lnTo>
                  <a:cubicBezTo>
                    <a:pt x="3156" y="25"/>
                    <a:pt x="3150" y="19"/>
                    <a:pt x="3150" y="12"/>
                  </a:cubicBezTo>
                  <a:cubicBezTo>
                    <a:pt x="3150" y="6"/>
                    <a:pt x="3156" y="0"/>
                    <a:pt x="3162" y="0"/>
                  </a:cubicBezTo>
                  <a:close/>
                  <a:moveTo>
                    <a:pt x="3337" y="0"/>
                  </a:moveTo>
                  <a:lnTo>
                    <a:pt x="3412" y="0"/>
                  </a:lnTo>
                  <a:cubicBezTo>
                    <a:pt x="3419" y="0"/>
                    <a:pt x="3425" y="6"/>
                    <a:pt x="3425" y="12"/>
                  </a:cubicBezTo>
                  <a:cubicBezTo>
                    <a:pt x="3425" y="19"/>
                    <a:pt x="3419" y="25"/>
                    <a:pt x="3412" y="25"/>
                  </a:cubicBezTo>
                  <a:lnTo>
                    <a:pt x="3337" y="25"/>
                  </a:lnTo>
                  <a:cubicBezTo>
                    <a:pt x="3331" y="25"/>
                    <a:pt x="3325" y="19"/>
                    <a:pt x="3325" y="12"/>
                  </a:cubicBezTo>
                  <a:cubicBezTo>
                    <a:pt x="3325" y="6"/>
                    <a:pt x="3331" y="0"/>
                    <a:pt x="3337" y="0"/>
                  </a:cubicBezTo>
                  <a:close/>
                  <a:moveTo>
                    <a:pt x="3512" y="0"/>
                  </a:moveTo>
                  <a:lnTo>
                    <a:pt x="3587" y="0"/>
                  </a:lnTo>
                  <a:cubicBezTo>
                    <a:pt x="3594" y="0"/>
                    <a:pt x="3600" y="6"/>
                    <a:pt x="3600" y="12"/>
                  </a:cubicBezTo>
                  <a:cubicBezTo>
                    <a:pt x="3600" y="19"/>
                    <a:pt x="3594" y="25"/>
                    <a:pt x="3587" y="25"/>
                  </a:cubicBezTo>
                  <a:lnTo>
                    <a:pt x="3512" y="25"/>
                  </a:lnTo>
                  <a:cubicBezTo>
                    <a:pt x="3506" y="25"/>
                    <a:pt x="3500" y="19"/>
                    <a:pt x="3500" y="12"/>
                  </a:cubicBezTo>
                  <a:cubicBezTo>
                    <a:pt x="3500" y="6"/>
                    <a:pt x="3506" y="0"/>
                    <a:pt x="3512" y="0"/>
                  </a:cubicBezTo>
                  <a:close/>
                  <a:moveTo>
                    <a:pt x="3687" y="0"/>
                  </a:moveTo>
                  <a:lnTo>
                    <a:pt x="3762" y="0"/>
                  </a:lnTo>
                  <a:cubicBezTo>
                    <a:pt x="3769" y="0"/>
                    <a:pt x="3775" y="6"/>
                    <a:pt x="3775" y="12"/>
                  </a:cubicBezTo>
                  <a:cubicBezTo>
                    <a:pt x="3775" y="19"/>
                    <a:pt x="3769" y="25"/>
                    <a:pt x="3762" y="25"/>
                  </a:cubicBezTo>
                  <a:lnTo>
                    <a:pt x="3687" y="25"/>
                  </a:lnTo>
                  <a:cubicBezTo>
                    <a:pt x="3681" y="25"/>
                    <a:pt x="3675" y="19"/>
                    <a:pt x="3675" y="12"/>
                  </a:cubicBezTo>
                  <a:cubicBezTo>
                    <a:pt x="3675" y="6"/>
                    <a:pt x="3681" y="0"/>
                    <a:pt x="3687" y="0"/>
                  </a:cubicBezTo>
                  <a:close/>
                  <a:moveTo>
                    <a:pt x="3862" y="0"/>
                  </a:moveTo>
                  <a:lnTo>
                    <a:pt x="3937" y="0"/>
                  </a:lnTo>
                  <a:cubicBezTo>
                    <a:pt x="3944" y="0"/>
                    <a:pt x="3950" y="6"/>
                    <a:pt x="3950" y="12"/>
                  </a:cubicBezTo>
                  <a:cubicBezTo>
                    <a:pt x="3950" y="19"/>
                    <a:pt x="3944" y="25"/>
                    <a:pt x="3937" y="25"/>
                  </a:cubicBezTo>
                  <a:lnTo>
                    <a:pt x="3862" y="25"/>
                  </a:lnTo>
                  <a:cubicBezTo>
                    <a:pt x="3856" y="25"/>
                    <a:pt x="3850" y="19"/>
                    <a:pt x="3850" y="12"/>
                  </a:cubicBezTo>
                  <a:cubicBezTo>
                    <a:pt x="3850" y="6"/>
                    <a:pt x="3856" y="0"/>
                    <a:pt x="3862" y="0"/>
                  </a:cubicBezTo>
                  <a:close/>
                  <a:moveTo>
                    <a:pt x="4037" y="0"/>
                  </a:moveTo>
                  <a:lnTo>
                    <a:pt x="4112" y="0"/>
                  </a:lnTo>
                  <a:cubicBezTo>
                    <a:pt x="4119" y="0"/>
                    <a:pt x="4125" y="6"/>
                    <a:pt x="4125" y="12"/>
                  </a:cubicBezTo>
                  <a:cubicBezTo>
                    <a:pt x="4125" y="19"/>
                    <a:pt x="4119" y="25"/>
                    <a:pt x="4112" y="25"/>
                  </a:cubicBezTo>
                  <a:lnTo>
                    <a:pt x="4037" y="25"/>
                  </a:lnTo>
                  <a:cubicBezTo>
                    <a:pt x="4031" y="25"/>
                    <a:pt x="4025" y="19"/>
                    <a:pt x="4025" y="12"/>
                  </a:cubicBezTo>
                  <a:cubicBezTo>
                    <a:pt x="4025" y="6"/>
                    <a:pt x="4031" y="0"/>
                    <a:pt x="4037" y="0"/>
                  </a:cubicBezTo>
                  <a:close/>
                  <a:moveTo>
                    <a:pt x="4212" y="0"/>
                  </a:moveTo>
                  <a:lnTo>
                    <a:pt x="4287" y="0"/>
                  </a:lnTo>
                  <a:cubicBezTo>
                    <a:pt x="4294" y="0"/>
                    <a:pt x="4300" y="6"/>
                    <a:pt x="4300" y="12"/>
                  </a:cubicBezTo>
                  <a:cubicBezTo>
                    <a:pt x="4300" y="19"/>
                    <a:pt x="4294" y="25"/>
                    <a:pt x="4287" y="25"/>
                  </a:cubicBezTo>
                  <a:lnTo>
                    <a:pt x="4212" y="25"/>
                  </a:lnTo>
                  <a:cubicBezTo>
                    <a:pt x="4206" y="25"/>
                    <a:pt x="4200" y="19"/>
                    <a:pt x="4200" y="12"/>
                  </a:cubicBezTo>
                  <a:cubicBezTo>
                    <a:pt x="4200" y="6"/>
                    <a:pt x="4206" y="0"/>
                    <a:pt x="4212" y="0"/>
                  </a:cubicBezTo>
                  <a:close/>
                  <a:moveTo>
                    <a:pt x="4387" y="0"/>
                  </a:moveTo>
                  <a:lnTo>
                    <a:pt x="4462" y="0"/>
                  </a:lnTo>
                  <a:cubicBezTo>
                    <a:pt x="4469" y="0"/>
                    <a:pt x="4475" y="6"/>
                    <a:pt x="4475" y="12"/>
                  </a:cubicBezTo>
                  <a:cubicBezTo>
                    <a:pt x="4475" y="19"/>
                    <a:pt x="4469" y="25"/>
                    <a:pt x="4462" y="25"/>
                  </a:cubicBezTo>
                  <a:lnTo>
                    <a:pt x="4387" y="25"/>
                  </a:lnTo>
                  <a:cubicBezTo>
                    <a:pt x="4381" y="25"/>
                    <a:pt x="4375" y="19"/>
                    <a:pt x="4375" y="12"/>
                  </a:cubicBezTo>
                  <a:cubicBezTo>
                    <a:pt x="4375" y="6"/>
                    <a:pt x="4381" y="0"/>
                    <a:pt x="4387" y="0"/>
                  </a:cubicBezTo>
                  <a:close/>
                  <a:moveTo>
                    <a:pt x="4562" y="0"/>
                  </a:moveTo>
                  <a:lnTo>
                    <a:pt x="4637" y="0"/>
                  </a:lnTo>
                  <a:cubicBezTo>
                    <a:pt x="4644" y="0"/>
                    <a:pt x="4650" y="6"/>
                    <a:pt x="4650" y="12"/>
                  </a:cubicBezTo>
                  <a:cubicBezTo>
                    <a:pt x="4650" y="19"/>
                    <a:pt x="4644" y="25"/>
                    <a:pt x="4637" y="25"/>
                  </a:cubicBezTo>
                  <a:lnTo>
                    <a:pt x="4562" y="25"/>
                  </a:lnTo>
                  <a:cubicBezTo>
                    <a:pt x="4556" y="25"/>
                    <a:pt x="4550" y="19"/>
                    <a:pt x="4550" y="12"/>
                  </a:cubicBezTo>
                  <a:cubicBezTo>
                    <a:pt x="4550" y="6"/>
                    <a:pt x="4556" y="0"/>
                    <a:pt x="4562" y="0"/>
                  </a:cubicBezTo>
                  <a:close/>
                  <a:moveTo>
                    <a:pt x="4737" y="0"/>
                  </a:moveTo>
                  <a:lnTo>
                    <a:pt x="4812" y="0"/>
                  </a:lnTo>
                  <a:cubicBezTo>
                    <a:pt x="4819" y="0"/>
                    <a:pt x="4825" y="6"/>
                    <a:pt x="4825" y="12"/>
                  </a:cubicBezTo>
                  <a:cubicBezTo>
                    <a:pt x="4825" y="19"/>
                    <a:pt x="4819" y="25"/>
                    <a:pt x="4812" y="25"/>
                  </a:cubicBezTo>
                  <a:lnTo>
                    <a:pt x="4737" y="25"/>
                  </a:lnTo>
                  <a:cubicBezTo>
                    <a:pt x="4731" y="25"/>
                    <a:pt x="4725" y="19"/>
                    <a:pt x="4725" y="12"/>
                  </a:cubicBezTo>
                  <a:cubicBezTo>
                    <a:pt x="4725" y="6"/>
                    <a:pt x="4731" y="0"/>
                    <a:pt x="4737" y="0"/>
                  </a:cubicBezTo>
                  <a:close/>
                  <a:moveTo>
                    <a:pt x="4912" y="0"/>
                  </a:moveTo>
                  <a:lnTo>
                    <a:pt x="4987" y="0"/>
                  </a:lnTo>
                  <a:cubicBezTo>
                    <a:pt x="4994" y="0"/>
                    <a:pt x="5000" y="6"/>
                    <a:pt x="5000" y="12"/>
                  </a:cubicBezTo>
                  <a:cubicBezTo>
                    <a:pt x="5000" y="19"/>
                    <a:pt x="4994" y="25"/>
                    <a:pt x="4987" y="25"/>
                  </a:cubicBezTo>
                  <a:lnTo>
                    <a:pt x="4912" y="25"/>
                  </a:lnTo>
                  <a:cubicBezTo>
                    <a:pt x="4906" y="25"/>
                    <a:pt x="4900" y="19"/>
                    <a:pt x="4900" y="12"/>
                  </a:cubicBezTo>
                  <a:cubicBezTo>
                    <a:pt x="4900" y="6"/>
                    <a:pt x="4906" y="0"/>
                    <a:pt x="4912" y="0"/>
                  </a:cubicBezTo>
                  <a:close/>
                  <a:moveTo>
                    <a:pt x="5087" y="0"/>
                  </a:moveTo>
                  <a:lnTo>
                    <a:pt x="5162" y="0"/>
                  </a:lnTo>
                  <a:cubicBezTo>
                    <a:pt x="5169" y="0"/>
                    <a:pt x="5175" y="6"/>
                    <a:pt x="5175" y="12"/>
                  </a:cubicBezTo>
                  <a:cubicBezTo>
                    <a:pt x="5175" y="19"/>
                    <a:pt x="5169" y="25"/>
                    <a:pt x="5162" y="25"/>
                  </a:cubicBezTo>
                  <a:lnTo>
                    <a:pt x="5087" y="25"/>
                  </a:lnTo>
                  <a:cubicBezTo>
                    <a:pt x="5081" y="25"/>
                    <a:pt x="5075" y="19"/>
                    <a:pt x="5075" y="12"/>
                  </a:cubicBezTo>
                  <a:cubicBezTo>
                    <a:pt x="5075" y="6"/>
                    <a:pt x="5081" y="0"/>
                    <a:pt x="5087" y="0"/>
                  </a:cubicBezTo>
                  <a:close/>
                  <a:moveTo>
                    <a:pt x="5262" y="0"/>
                  </a:moveTo>
                  <a:lnTo>
                    <a:pt x="5337" y="0"/>
                  </a:lnTo>
                  <a:cubicBezTo>
                    <a:pt x="5344" y="0"/>
                    <a:pt x="5350" y="6"/>
                    <a:pt x="5350" y="12"/>
                  </a:cubicBezTo>
                  <a:cubicBezTo>
                    <a:pt x="5350" y="19"/>
                    <a:pt x="5344" y="25"/>
                    <a:pt x="5337" y="25"/>
                  </a:cubicBezTo>
                  <a:lnTo>
                    <a:pt x="5262" y="25"/>
                  </a:lnTo>
                  <a:cubicBezTo>
                    <a:pt x="5256" y="25"/>
                    <a:pt x="5250" y="19"/>
                    <a:pt x="5250" y="12"/>
                  </a:cubicBezTo>
                  <a:cubicBezTo>
                    <a:pt x="5250" y="6"/>
                    <a:pt x="5256" y="0"/>
                    <a:pt x="5262" y="0"/>
                  </a:cubicBezTo>
                  <a:close/>
                  <a:moveTo>
                    <a:pt x="5437" y="0"/>
                  </a:moveTo>
                  <a:lnTo>
                    <a:pt x="5512" y="0"/>
                  </a:lnTo>
                  <a:cubicBezTo>
                    <a:pt x="5519" y="0"/>
                    <a:pt x="5525" y="6"/>
                    <a:pt x="5525" y="12"/>
                  </a:cubicBezTo>
                  <a:cubicBezTo>
                    <a:pt x="5525" y="19"/>
                    <a:pt x="5519" y="25"/>
                    <a:pt x="5512" y="25"/>
                  </a:cubicBezTo>
                  <a:lnTo>
                    <a:pt x="5437" y="25"/>
                  </a:lnTo>
                  <a:cubicBezTo>
                    <a:pt x="5431" y="25"/>
                    <a:pt x="5425" y="19"/>
                    <a:pt x="5425" y="12"/>
                  </a:cubicBezTo>
                  <a:cubicBezTo>
                    <a:pt x="5425" y="6"/>
                    <a:pt x="5431" y="0"/>
                    <a:pt x="5437" y="0"/>
                  </a:cubicBezTo>
                  <a:close/>
                  <a:moveTo>
                    <a:pt x="5612" y="0"/>
                  </a:moveTo>
                  <a:lnTo>
                    <a:pt x="5687" y="0"/>
                  </a:lnTo>
                  <a:cubicBezTo>
                    <a:pt x="5694" y="0"/>
                    <a:pt x="5700" y="6"/>
                    <a:pt x="5700" y="12"/>
                  </a:cubicBezTo>
                  <a:cubicBezTo>
                    <a:pt x="5700" y="19"/>
                    <a:pt x="5694" y="25"/>
                    <a:pt x="5687" y="25"/>
                  </a:cubicBezTo>
                  <a:lnTo>
                    <a:pt x="5612" y="25"/>
                  </a:lnTo>
                  <a:cubicBezTo>
                    <a:pt x="5606" y="25"/>
                    <a:pt x="5600" y="19"/>
                    <a:pt x="5600" y="12"/>
                  </a:cubicBezTo>
                  <a:cubicBezTo>
                    <a:pt x="5600" y="6"/>
                    <a:pt x="5606" y="0"/>
                    <a:pt x="5612" y="0"/>
                  </a:cubicBezTo>
                  <a:close/>
                  <a:moveTo>
                    <a:pt x="5787" y="0"/>
                  </a:moveTo>
                  <a:lnTo>
                    <a:pt x="5862" y="0"/>
                  </a:lnTo>
                  <a:cubicBezTo>
                    <a:pt x="5869" y="0"/>
                    <a:pt x="5875" y="6"/>
                    <a:pt x="5875" y="12"/>
                  </a:cubicBezTo>
                  <a:cubicBezTo>
                    <a:pt x="5875" y="19"/>
                    <a:pt x="5869" y="25"/>
                    <a:pt x="5862" y="25"/>
                  </a:cubicBezTo>
                  <a:lnTo>
                    <a:pt x="5787" y="25"/>
                  </a:lnTo>
                  <a:cubicBezTo>
                    <a:pt x="5781" y="25"/>
                    <a:pt x="5775" y="19"/>
                    <a:pt x="5775" y="12"/>
                  </a:cubicBezTo>
                  <a:cubicBezTo>
                    <a:pt x="5775" y="6"/>
                    <a:pt x="5781" y="0"/>
                    <a:pt x="5787" y="0"/>
                  </a:cubicBezTo>
                  <a:close/>
                  <a:moveTo>
                    <a:pt x="5962" y="0"/>
                  </a:moveTo>
                  <a:lnTo>
                    <a:pt x="6037" y="0"/>
                  </a:lnTo>
                  <a:cubicBezTo>
                    <a:pt x="6044" y="0"/>
                    <a:pt x="6050" y="6"/>
                    <a:pt x="6050" y="12"/>
                  </a:cubicBezTo>
                  <a:cubicBezTo>
                    <a:pt x="6050" y="19"/>
                    <a:pt x="6044" y="25"/>
                    <a:pt x="6037" y="25"/>
                  </a:cubicBezTo>
                  <a:lnTo>
                    <a:pt x="5962" y="25"/>
                  </a:lnTo>
                  <a:cubicBezTo>
                    <a:pt x="5956" y="25"/>
                    <a:pt x="5950" y="19"/>
                    <a:pt x="5950" y="12"/>
                  </a:cubicBezTo>
                  <a:cubicBezTo>
                    <a:pt x="5950" y="6"/>
                    <a:pt x="5956" y="0"/>
                    <a:pt x="5962" y="0"/>
                  </a:cubicBezTo>
                  <a:close/>
                  <a:moveTo>
                    <a:pt x="6137" y="0"/>
                  </a:moveTo>
                  <a:lnTo>
                    <a:pt x="6212" y="0"/>
                  </a:lnTo>
                  <a:cubicBezTo>
                    <a:pt x="6219" y="0"/>
                    <a:pt x="6225" y="6"/>
                    <a:pt x="6225" y="12"/>
                  </a:cubicBezTo>
                  <a:cubicBezTo>
                    <a:pt x="6225" y="19"/>
                    <a:pt x="6219" y="25"/>
                    <a:pt x="6212" y="25"/>
                  </a:cubicBezTo>
                  <a:lnTo>
                    <a:pt x="6137" y="25"/>
                  </a:lnTo>
                  <a:cubicBezTo>
                    <a:pt x="6131" y="25"/>
                    <a:pt x="6125" y="19"/>
                    <a:pt x="6125" y="12"/>
                  </a:cubicBezTo>
                  <a:cubicBezTo>
                    <a:pt x="6125" y="6"/>
                    <a:pt x="6131" y="0"/>
                    <a:pt x="6137" y="0"/>
                  </a:cubicBezTo>
                  <a:close/>
                  <a:moveTo>
                    <a:pt x="6312" y="0"/>
                  </a:moveTo>
                  <a:lnTo>
                    <a:pt x="6387" y="0"/>
                  </a:lnTo>
                  <a:cubicBezTo>
                    <a:pt x="6394" y="0"/>
                    <a:pt x="6400" y="6"/>
                    <a:pt x="6400" y="12"/>
                  </a:cubicBezTo>
                  <a:cubicBezTo>
                    <a:pt x="6400" y="19"/>
                    <a:pt x="6394" y="25"/>
                    <a:pt x="6387" y="25"/>
                  </a:cubicBezTo>
                  <a:lnTo>
                    <a:pt x="6312" y="25"/>
                  </a:lnTo>
                  <a:cubicBezTo>
                    <a:pt x="6306" y="25"/>
                    <a:pt x="6300" y="19"/>
                    <a:pt x="6300" y="12"/>
                  </a:cubicBezTo>
                  <a:cubicBezTo>
                    <a:pt x="6300" y="6"/>
                    <a:pt x="6306" y="0"/>
                    <a:pt x="6312" y="0"/>
                  </a:cubicBezTo>
                  <a:close/>
                  <a:moveTo>
                    <a:pt x="6487" y="0"/>
                  </a:moveTo>
                  <a:lnTo>
                    <a:pt x="6562" y="0"/>
                  </a:lnTo>
                  <a:cubicBezTo>
                    <a:pt x="6569" y="0"/>
                    <a:pt x="6575" y="6"/>
                    <a:pt x="6575" y="12"/>
                  </a:cubicBezTo>
                  <a:cubicBezTo>
                    <a:pt x="6575" y="19"/>
                    <a:pt x="6569" y="25"/>
                    <a:pt x="6562" y="25"/>
                  </a:cubicBezTo>
                  <a:lnTo>
                    <a:pt x="6487" y="25"/>
                  </a:lnTo>
                  <a:cubicBezTo>
                    <a:pt x="6481" y="25"/>
                    <a:pt x="6475" y="19"/>
                    <a:pt x="6475" y="12"/>
                  </a:cubicBezTo>
                  <a:cubicBezTo>
                    <a:pt x="6475" y="6"/>
                    <a:pt x="6481" y="0"/>
                    <a:pt x="6487" y="0"/>
                  </a:cubicBezTo>
                  <a:close/>
                  <a:moveTo>
                    <a:pt x="6662" y="0"/>
                  </a:moveTo>
                  <a:lnTo>
                    <a:pt x="6737" y="0"/>
                  </a:lnTo>
                  <a:cubicBezTo>
                    <a:pt x="6744" y="0"/>
                    <a:pt x="6750" y="6"/>
                    <a:pt x="6750" y="12"/>
                  </a:cubicBezTo>
                  <a:cubicBezTo>
                    <a:pt x="6750" y="19"/>
                    <a:pt x="6744" y="25"/>
                    <a:pt x="6737" y="25"/>
                  </a:cubicBezTo>
                  <a:lnTo>
                    <a:pt x="6662" y="25"/>
                  </a:lnTo>
                  <a:cubicBezTo>
                    <a:pt x="6656" y="25"/>
                    <a:pt x="6650" y="19"/>
                    <a:pt x="6650" y="12"/>
                  </a:cubicBezTo>
                  <a:cubicBezTo>
                    <a:pt x="6650" y="6"/>
                    <a:pt x="6656" y="0"/>
                    <a:pt x="6662" y="0"/>
                  </a:cubicBezTo>
                  <a:close/>
                  <a:moveTo>
                    <a:pt x="6837" y="0"/>
                  </a:moveTo>
                  <a:lnTo>
                    <a:pt x="6912" y="0"/>
                  </a:lnTo>
                  <a:cubicBezTo>
                    <a:pt x="6919" y="0"/>
                    <a:pt x="6925" y="6"/>
                    <a:pt x="6925" y="12"/>
                  </a:cubicBezTo>
                  <a:cubicBezTo>
                    <a:pt x="6925" y="19"/>
                    <a:pt x="6919" y="25"/>
                    <a:pt x="6912" y="25"/>
                  </a:cubicBezTo>
                  <a:lnTo>
                    <a:pt x="6837" y="25"/>
                  </a:lnTo>
                  <a:cubicBezTo>
                    <a:pt x="6831" y="25"/>
                    <a:pt x="6825" y="19"/>
                    <a:pt x="6825" y="12"/>
                  </a:cubicBezTo>
                  <a:cubicBezTo>
                    <a:pt x="6825" y="6"/>
                    <a:pt x="6831" y="0"/>
                    <a:pt x="6837" y="0"/>
                  </a:cubicBezTo>
                  <a:close/>
                  <a:moveTo>
                    <a:pt x="7012" y="0"/>
                  </a:moveTo>
                  <a:lnTo>
                    <a:pt x="7087" y="0"/>
                  </a:lnTo>
                  <a:cubicBezTo>
                    <a:pt x="7094" y="0"/>
                    <a:pt x="7100" y="6"/>
                    <a:pt x="7100" y="12"/>
                  </a:cubicBezTo>
                  <a:cubicBezTo>
                    <a:pt x="7100" y="19"/>
                    <a:pt x="7094" y="25"/>
                    <a:pt x="7087" y="25"/>
                  </a:cubicBezTo>
                  <a:lnTo>
                    <a:pt x="7012" y="25"/>
                  </a:lnTo>
                  <a:cubicBezTo>
                    <a:pt x="7006" y="25"/>
                    <a:pt x="7000" y="19"/>
                    <a:pt x="7000" y="12"/>
                  </a:cubicBezTo>
                  <a:cubicBezTo>
                    <a:pt x="7000" y="6"/>
                    <a:pt x="7006" y="0"/>
                    <a:pt x="7012" y="0"/>
                  </a:cubicBezTo>
                  <a:close/>
                  <a:moveTo>
                    <a:pt x="7187" y="0"/>
                  </a:moveTo>
                  <a:lnTo>
                    <a:pt x="7262" y="0"/>
                  </a:lnTo>
                  <a:cubicBezTo>
                    <a:pt x="7269" y="0"/>
                    <a:pt x="7275" y="6"/>
                    <a:pt x="7275" y="12"/>
                  </a:cubicBezTo>
                  <a:cubicBezTo>
                    <a:pt x="7275" y="19"/>
                    <a:pt x="7269" y="25"/>
                    <a:pt x="7262" y="25"/>
                  </a:cubicBezTo>
                  <a:lnTo>
                    <a:pt x="7187" y="25"/>
                  </a:lnTo>
                  <a:cubicBezTo>
                    <a:pt x="7181" y="25"/>
                    <a:pt x="7175" y="19"/>
                    <a:pt x="7175" y="12"/>
                  </a:cubicBezTo>
                  <a:cubicBezTo>
                    <a:pt x="7175" y="6"/>
                    <a:pt x="7181" y="0"/>
                    <a:pt x="7187" y="0"/>
                  </a:cubicBezTo>
                  <a:close/>
                  <a:moveTo>
                    <a:pt x="7362" y="0"/>
                  </a:moveTo>
                  <a:lnTo>
                    <a:pt x="7437" y="0"/>
                  </a:lnTo>
                  <a:cubicBezTo>
                    <a:pt x="7444" y="0"/>
                    <a:pt x="7450" y="6"/>
                    <a:pt x="7450" y="12"/>
                  </a:cubicBezTo>
                  <a:cubicBezTo>
                    <a:pt x="7450" y="19"/>
                    <a:pt x="7444" y="25"/>
                    <a:pt x="7437" y="25"/>
                  </a:cubicBezTo>
                  <a:lnTo>
                    <a:pt x="7362" y="25"/>
                  </a:lnTo>
                  <a:cubicBezTo>
                    <a:pt x="7356" y="25"/>
                    <a:pt x="7350" y="19"/>
                    <a:pt x="7350" y="12"/>
                  </a:cubicBezTo>
                  <a:cubicBezTo>
                    <a:pt x="7350" y="6"/>
                    <a:pt x="7356" y="0"/>
                    <a:pt x="7362" y="0"/>
                  </a:cubicBezTo>
                  <a:close/>
                  <a:moveTo>
                    <a:pt x="7537" y="0"/>
                  </a:moveTo>
                  <a:lnTo>
                    <a:pt x="7612" y="0"/>
                  </a:lnTo>
                  <a:cubicBezTo>
                    <a:pt x="7619" y="0"/>
                    <a:pt x="7625" y="6"/>
                    <a:pt x="7625" y="12"/>
                  </a:cubicBezTo>
                  <a:cubicBezTo>
                    <a:pt x="7625" y="19"/>
                    <a:pt x="7619" y="25"/>
                    <a:pt x="7612" y="25"/>
                  </a:cubicBezTo>
                  <a:lnTo>
                    <a:pt x="7537" y="25"/>
                  </a:lnTo>
                  <a:cubicBezTo>
                    <a:pt x="7531" y="25"/>
                    <a:pt x="7525" y="19"/>
                    <a:pt x="7525" y="12"/>
                  </a:cubicBezTo>
                  <a:cubicBezTo>
                    <a:pt x="7525" y="6"/>
                    <a:pt x="7531" y="0"/>
                    <a:pt x="7537" y="0"/>
                  </a:cubicBezTo>
                  <a:close/>
                  <a:moveTo>
                    <a:pt x="7712" y="0"/>
                  </a:moveTo>
                  <a:lnTo>
                    <a:pt x="7787" y="0"/>
                  </a:lnTo>
                  <a:cubicBezTo>
                    <a:pt x="7794" y="0"/>
                    <a:pt x="7800" y="6"/>
                    <a:pt x="7800" y="12"/>
                  </a:cubicBezTo>
                  <a:cubicBezTo>
                    <a:pt x="7800" y="19"/>
                    <a:pt x="7794" y="25"/>
                    <a:pt x="7787" y="25"/>
                  </a:cubicBezTo>
                  <a:lnTo>
                    <a:pt x="7712" y="25"/>
                  </a:lnTo>
                  <a:cubicBezTo>
                    <a:pt x="7706" y="25"/>
                    <a:pt x="7700" y="19"/>
                    <a:pt x="7700" y="12"/>
                  </a:cubicBezTo>
                  <a:cubicBezTo>
                    <a:pt x="7700" y="6"/>
                    <a:pt x="7706" y="0"/>
                    <a:pt x="7712" y="0"/>
                  </a:cubicBezTo>
                  <a:close/>
                  <a:moveTo>
                    <a:pt x="7887" y="0"/>
                  </a:moveTo>
                  <a:lnTo>
                    <a:pt x="7962" y="0"/>
                  </a:lnTo>
                  <a:cubicBezTo>
                    <a:pt x="7969" y="0"/>
                    <a:pt x="7975" y="6"/>
                    <a:pt x="7975" y="12"/>
                  </a:cubicBezTo>
                  <a:cubicBezTo>
                    <a:pt x="7975" y="19"/>
                    <a:pt x="7969" y="25"/>
                    <a:pt x="7962" y="25"/>
                  </a:cubicBezTo>
                  <a:lnTo>
                    <a:pt x="7887" y="25"/>
                  </a:lnTo>
                  <a:cubicBezTo>
                    <a:pt x="7881" y="25"/>
                    <a:pt x="7875" y="19"/>
                    <a:pt x="7875" y="12"/>
                  </a:cubicBezTo>
                  <a:cubicBezTo>
                    <a:pt x="7875" y="6"/>
                    <a:pt x="7881" y="0"/>
                    <a:pt x="7887" y="0"/>
                  </a:cubicBezTo>
                  <a:close/>
                  <a:moveTo>
                    <a:pt x="8062" y="0"/>
                  </a:moveTo>
                  <a:lnTo>
                    <a:pt x="8137" y="0"/>
                  </a:lnTo>
                  <a:cubicBezTo>
                    <a:pt x="8144" y="0"/>
                    <a:pt x="8150" y="6"/>
                    <a:pt x="8150" y="12"/>
                  </a:cubicBezTo>
                  <a:cubicBezTo>
                    <a:pt x="8150" y="19"/>
                    <a:pt x="8144" y="25"/>
                    <a:pt x="8137" y="25"/>
                  </a:cubicBezTo>
                  <a:lnTo>
                    <a:pt x="8062" y="25"/>
                  </a:lnTo>
                  <a:cubicBezTo>
                    <a:pt x="8056" y="25"/>
                    <a:pt x="8050" y="19"/>
                    <a:pt x="8050" y="12"/>
                  </a:cubicBezTo>
                  <a:cubicBezTo>
                    <a:pt x="8050" y="6"/>
                    <a:pt x="8056" y="0"/>
                    <a:pt x="8062" y="0"/>
                  </a:cubicBezTo>
                  <a:close/>
                  <a:moveTo>
                    <a:pt x="8237" y="0"/>
                  </a:moveTo>
                  <a:lnTo>
                    <a:pt x="8312" y="0"/>
                  </a:lnTo>
                  <a:cubicBezTo>
                    <a:pt x="8319" y="0"/>
                    <a:pt x="8325" y="6"/>
                    <a:pt x="8325" y="12"/>
                  </a:cubicBezTo>
                  <a:cubicBezTo>
                    <a:pt x="8325" y="19"/>
                    <a:pt x="8319" y="25"/>
                    <a:pt x="8312" y="25"/>
                  </a:cubicBezTo>
                  <a:lnTo>
                    <a:pt x="8237" y="25"/>
                  </a:lnTo>
                  <a:cubicBezTo>
                    <a:pt x="8231" y="25"/>
                    <a:pt x="8225" y="19"/>
                    <a:pt x="8225" y="12"/>
                  </a:cubicBezTo>
                  <a:cubicBezTo>
                    <a:pt x="8225" y="6"/>
                    <a:pt x="8231" y="0"/>
                    <a:pt x="8237" y="0"/>
                  </a:cubicBezTo>
                  <a:close/>
                  <a:moveTo>
                    <a:pt x="8412" y="0"/>
                  </a:moveTo>
                  <a:lnTo>
                    <a:pt x="8487" y="0"/>
                  </a:lnTo>
                  <a:cubicBezTo>
                    <a:pt x="8494" y="0"/>
                    <a:pt x="8500" y="6"/>
                    <a:pt x="8500" y="12"/>
                  </a:cubicBezTo>
                  <a:cubicBezTo>
                    <a:pt x="8500" y="19"/>
                    <a:pt x="8494" y="25"/>
                    <a:pt x="8487" y="25"/>
                  </a:cubicBezTo>
                  <a:lnTo>
                    <a:pt x="8412" y="25"/>
                  </a:lnTo>
                  <a:cubicBezTo>
                    <a:pt x="8406" y="25"/>
                    <a:pt x="8400" y="19"/>
                    <a:pt x="8400" y="12"/>
                  </a:cubicBezTo>
                  <a:cubicBezTo>
                    <a:pt x="8400" y="6"/>
                    <a:pt x="8406" y="0"/>
                    <a:pt x="8412" y="0"/>
                  </a:cubicBezTo>
                  <a:close/>
                  <a:moveTo>
                    <a:pt x="8587" y="0"/>
                  </a:moveTo>
                  <a:lnTo>
                    <a:pt x="8662" y="0"/>
                  </a:lnTo>
                  <a:cubicBezTo>
                    <a:pt x="8669" y="0"/>
                    <a:pt x="8675" y="6"/>
                    <a:pt x="8675" y="12"/>
                  </a:cubicBezTo>
                  <a:cubicBezTo>
                    <a:pt x="8675" y="19"/>
                    <a:pt x="8669" y="25"/>
                    <a:pt x="8662" y="25"/>
                  </a:cubicBezTo>
                  <a:lnTo>
                    <a:pt x="8587" y="25"/>
                  </a:lnTo>
                  <a:cubicBezTo>
                    <a:pt x="8581" y="25"/>
                    <a:pt x="8575" y="19"/>
                    <a:pt x="8575" y="12"/>
                  </a:cubicBezTo>
                  <a:cubicBezTo>
                    <a:pt x="8575" y="6"/>
                    <a:pt x="8581" y="0"/>
                    <a:pt x="8587" y="0"/>
                  </a:cubicBezTo>
                  <a:close/>
                  <a:moveTo>
                    <a:pt x="8762" y="0"/>
                  </a:moveTo>
                  <a:lnTo>
                    <a:pt x="8837" y="0"/>
                  </a:lnTo>
                  <a:cubicBezTo>
                    <a:pt x="8844" y="0"/>
                    <a:pt x="8850" y="6"/>
                    <a:pt x="8850" y="12"/>
                  </a:cubicBezTo>
                  <a:cubicBezTo>
                    <a:pt x="8850" y="19"/>
                    <a:pt x="8844" y="25"/>
                    <a:pt x="8837" y="25"/>
                  </a:cubicBezTo>
                  <a:lnTo>
                    <a:pt x="8762" y="25"/>
                  </a:lnTo>
                  <a:cubicBezTo>
                    <a:pt x="8756" y="25"/>
                    <a:pt x="8750" y="19"/>
                    <a:pt x="8750" y="12"/>
                  </a:cubicBezTo>
                  <a:cubicBezTo>
                    <a:pt x="8750" y="6"/>
                    <a:pt x="8756" y="0"/>
                    <a:pt x="8762" y="0"/>
                  </a:cubicBezTo>
                  <a:close/>
                  <a:moveTo>
                    <a:pt x="8937" y="0"/>
                  </a:moveTo>
                  <a:lnTo>
                    <a:pt x="9012" y="0"/>
                  </a:lnTo>
                  <a:cubicBezTo>
                    <a:pt x="9019" y="0"/>
                    <a:pt x="9025" y="6"/>
                    <a:pt x="9025" y="12"/>
                  </a:cubicBezTo>
                  <a:cubicBezTo>
                    <a:pt x="9025" y="19"/>
                    <a:pt x="9019" y="25"/>
                    <a:pt x="9012" y="25"/>
                  </a:cubicBezTo>
                  <a:lnTo>
                    <a:pt x="8937" y="25"/>
                  </a:lnTo>
                  <a:cubicBezTo>
                    <a:pt x="8931" y="25"/>
                    <a:pt x="8925" y="19"/>
                    <a:pt x="8925" y="12"/>
                  </a:cubicBezTo>
                  <a:cubicBezTo>
                    <a:pt x="8925" y="6"/>
                    <a:pt x="8931" y="0"/>
                    <a:pt x="8937" y="0"/>
                  </a:cubicBezTo>
                  <a:close/>
                  <a:moveTo>
                    <a:pt x="9112" y="0"/>
                  </a:moveTo>
                  <a:lnTo>
                    <a:pt x="9187" y="0"/>
                  </a:lnTo>
                  <a:cubicBezTo>
                    <a:pt x="9194" y="0"/>
                    <a:pt x="9200" y="6"/>
                    <a:pt x="9200" y="12"/>
                  </a:cubicBezTo>
                  <a:cubicBezTo>
                    <a:pt x="9200" y="19"/>
                    <a:pt x="9194" y="25"/>
                    <a:pt x="9187" y="25"/>
                  </a:cubicBezTo>
                  <a:lnTo>
                    <a:pt x="9112" y="25"/>
                  </a:lnTo>
                  <a:cubicBezTo>
                    <a:pt x="9106" y="25"/>
                    <a:pt x="9100" y="19"/>
                    <a:pt x="9100" y="12"/>
                  </a:cubicBezTo>
                  <a:cubicBezTo>
                    <a:pt x="9100" y="6"/>
                    <a:pt x="9106" y="0"/>
                    <a:pt x="9112" y="0"/>
                  </a:cubicBezTo>
                  <a:close/>
                  <a:moveTo>
                    <a:pt x="9287" y="0"/>
                  </a:moveTo>
                  <a:lnTo>
                    <a:pt x="9362" y="0"/>
                  </a:lnTo>
                  <a:cubicBezTo>
                    <a:pt x="9369" y="0"/>
                    <a:pt x="9375" y="6"/>
                    <a:pt x="9375" y="12"/>
                  </a:cubicBezTo>
                  <a:cubicBezTo>
                    <a:pt x="9375" y="19"/>
                    <a:pt x="9369" y="25"/>
                    <a:pt x="9362" y="25"/>
                  </a:cubicBezTo>
                  <a:lnTo>
                    <a:pt x="9287" y="25"/>
                  </a:lnTo>
                  <a:cubicBezTo>
                    <a:pt x="9281" y="25"/>
                    <a:pt x="9275" y="19"/>
                    <a:pt x="9275" y="12"/>
                  </a:cubicBezTo>
                  <a:cubicBezTo>
                    <a:pt x="9275" y="6"/>
                    <a:pt x="9281" y="0"/>
                    <a:pt x="9287" y="0"/>
                  </a:cubicBezTo>
                  <a:close/>
                  <a:moveTo>
                    <a:pt x="9462" y="0"/>
                  </a:moveTo>
                  <a:lnTo>
                    <a:pt x="9537" y="0"/>
                  </a:lnTo>
                  <a:cubicBezTo>
                    <a:pt x="9544" y="0"/>
                    <a:pt x="9550" y="6"/>
                    <a:pt x="9550" y="12"/>
                  </a:cubicBezTo>
                  <a:cubicBezTo>
                    <a:pt x="9550" y="19"/>
                    <a:pt x="9544" y="25"/>
                    <a:pt x="9537" y="25"/>
                  </a:cubicBezTo>
                  <a:lnTo>
                    <a:pt x="9462" y="25"/>
                  </a:lnTo>
                  <a:cubicBezTo>
                    <a:pt x="9456" y="25"/>
                    <a:pt x="9450" y="19"/>
                    <a:pt x="9450" y="12"/>
                  </a:cubicBezTo>
                  <a:cubicBezTo>
                    <a:pt x="9450" y="6"/>
                    <a:pt x="9456" y="0"/>
                    <a:pt x="9462" y="0"/>
                  </a:cubicBezTo>
                  <a:close/>
                  <a:moveTo>
                    <a:pt x="9637" y="0"/>
                  </a:moveTo>
                  <a:lnTo>
                    <a:pt x="9712" y="0"/>
                  </a:lnTo>
                  <a:cubicBezTo>
                    <a:pt x="9719" y="0"/>
                    <a:pt x="9725" y="6"/>
                    <a:pt x="9725" y="12"/>
                  </a:cubicBezTo>
                  <a:cubicBezTo>
                    <a:pt x="9725" y="19"/>
                    <a:pt x="9719" y="25"/>
                    <a:pt x="9712" y="25"/>
                  </a:cubicBezTo>
                  <a:lnTo>
                    <a:pt x="9637" y="25"/>
                  </a:lnTo>
                  <a:cubicBezTo>
                    <a:pt x="9631" y="25"/>
                    <a:pt x="9625" y="19"/>
                    <a:pt x="9625" y="12"/>
                  </a:cubicBezTo>
                  <a:cubicBezTo>
                    <a:pt x="9625" y="6"/>
                    <a:pt x="9631" y="0"/>
                    <a:pt x="9637" y="0"/>
                  </a:cubicBezTo>
                  <a:close/>
                  <a:moveTo>
                    <a:pt x="9812" y="0"/>
                  </a:moveTo>
                  <a:lnTo>
                    <a:pt x="9887" y="0"/>
                  </a:lnTo>
                  <a:cubicBezTo>
                    <a:pt x="9894" y="0"/>
                    <a:pt x="9900" y="6"/>
                    <a:pt x="9900" y="12"/>
                  </a:cubicBezTo>
                  <a:cubicBezTo>
                    <a:pt x="9900" y="19"/>
                    <a:pt x="9894" y="25"/>
                    <a:pt x="9887" y="25"/>
                  </a:cubicBezTo>
                  <a:lnTo>
                    <a:pt x="9812" y="25"/>
                  </a:lnTo>
                  <a:cubicBezTo>
                    <a:pt x="9806" y="25"/>
                    <a:pt x="9800" y="19"/>
                    <a:pt x="9800" y="12"/>
                  </a:cubicBezTo>
                  <a:cubicBezTo>
                    <a:pt x="9800" y="6"/>
                    <a:pt x="9806" y="0"/>
                    <a:pt x="9812" y="0"/>
                  </a:cubicBezTo>
                  <a:close/>
                  <a:moveTo>
                    <a:pt x="9987" y="0"/>
                  </a:moveTo>
                  <a:lnTo>
                    <a:pt x="10062" y="0"/>
                  </a:lnTo>
                  <a:cubicBezTo>
                    <a:pt x="10069" y="0"/>
                    <a:pt x="10075" y="6"/>
                    <a:pt x="10075" y="12"/>
                  </a:cubicBezTo>
                  <a:cubicBezTo>
                    <a:pt x="10075" y="19"/>
                    <a:pt x="10069" y="25"/>
                    <a:pt x="10062" y="25"/>
                  </a:cubicBezTo>
                  <a:lnTo>
                    <a:pt x="9987" y="25"/>
                  </a:lnTo>
                  <a:cubicBezTo>
                    <a:pt x="9981" y="25"/>
                    <a:pt x="9975" y="19"/>
                    <a:pt x="9975" y="12"/>
                  </a:cubicBezTo>
                  <a:cubicBezTo>
                    <a:pt x="9975" y="6"/>
                    <a:pt x="9981" y="0"/>
                    <a:pt x="9987" y="0"/>
                  </a:cubicBezTo>
                  <a:close/>
                  <a:moveTo>
                    <a:pt x="10162" y="0"/>
                  </a:moveTo>
                  <a:lnTo>
                    <a:pt x="10237" y="0"/>
                  </a:lnTo>
                  <a:cubicBezTo>
                    <a:pt x="10244" y="0"/>
                    <a:pt x="10250" y="6"/>
                    <a:pt x="10250" y="12"/>
                  </a:cubicBezTo>
                  <a:cubicBezTo>
                    <a:pt x="10250" y="19"/>
                    <a:pt x="10244" y="25"/>
                    <a:pt x="10237" y="25"/>
                  </a:cubicBezTo>
                  <a:lnTo>
                    <a:pt x="10162" y="25"/>
                  </a:lnTo>
                  <a:cubicBezTo>
                    <a:pt x="10156" y="25"/>
                    <a:pt x="10150" y="19"/>
                    <a:pt x="10150" y="12"/>
                  </a:cubicBezTo>
                  <a:cubicBezTo>
                    <a:pt x="10150" y="6"/>
                    <a:pt x="10156" y="0"/>
                    <a:pt x="10162" y="0"/>
                  </a:cubicBezTo>
                  <a:close/>
                  <a:moveTo>
                    <a:pt x="10337" y="0"/>
                  </a:moveTo>
                  <a:lnTo>
                    <a:pt x="10412" y="0"/>
                  </a:lnTo>
                  <a:cubicBezTo>
                    <a:pt x="10419" y="0"/>
                    <a:pt x="10425" y="6"/>
                    <a:pt x="10425" y="12"/>
                  </a:cubicBezTo>
                  <a:cubicBezTo>
                    <a:pt x="10425" y="19"/>
                    <a:pt x="10419" y="25"/>
                    <a:pt x="10412" y="25"/>
                  </a:cubicBezTo>
                  <a:lnTo>
                    <a:pt x="10337" y="25"/>
                  </a:lnTo>
                  <a:cubicBezTo>
                    <a:pt x="10331" y="25"/>
                    <a:pt x="10325" y="19"/>
                    <a:pt x="10325" y="12"/>
                  </a:cubicBezTo>
                  <a:cubicBezTo>
                    <a:pt x="10325" y="6"/>
                    <a:pt x="10331" y="0"/>
                    <a:pt x="10337" y="0"/>
                  </a:cubicBezTo>
                  <a:close/>
                  <a:moveTo>
                    <a:pt x="10512" y="0"/>
                  </a:moveTo>
                  <a:lnTo>
                    <a:pt x="10587" y="0"/>
                  </a:lnTo>
                  <a:cubicBezTo>
                    <a:pt x="10594" y="0"/>
                    <a:pt x="10600" y="6"/>
                    <a:pt x="10600" y="12"/>
                  </a:cubicBezTo>
                  <a:cubicBezTo>
                    <a:pt x="10600" y="19"/>
                    <a:pt x="10594" y="25"/>
                    <a:pt x="10587" y="25"/>
                  </a:cubicBezTo>
                  <a:lnTo>
                    <a:pt x="10512" y="25"/>
                  </a:lnTo>
                  <a:cubicBezTo>
                    <a:pt x="10506" y="25"/>
                    <a:pt x="10500" y="19"/>
                    <a:pt x="10500" y="12"/>
                  </a:cubicBezTo>
                  <a:cubicBezTo>
                    <a:pt x="10500" y="6"/>
                    <a:pt x="10506" y="0"/>
                    <a:pt x="10512" y="0"/>
                  </a:cubicBezTo>
                  <a:close/>
                  <a:moveTo>
                    <a:pt x="10687" y="0"/>
                  </a:moveTo>
                  <a:lnTo>
                    <a:pt x="10762" y="0"/>
                  </a:lnTo>
                  <a:cubicBezTo>
                    <a:pt x="10769" y="0"/>
                    <a:pt x="10775" y="6"/>
                    <a:pt x="10775" y="12"/>
                  </a:cubicBezTo>
                  <a:cubicBezTo>
                    <a:pt x="10775" y="19"/>
                    <a:pt x="10769" y="25"/>
                    <a:pt x="10762" y="25"/>
                  </a:cubicBezTo>
                  <a:lnTo>
                    <a:pt x="10687" y="25"/>
                  </a:lnTo>
                  <a:cubicBezTo>
                    <a:pt x="10681" y="25"/>
                    <a:pt x="10675" y="19"/>
                    <a:pt x="10675" y="12"/>
                  </a:cubicBezTo>
                  <a:cubicBezTo>
                    <a:pt x="10675" y="6"/>
                    <a:pt x="10681" y="0"/>
                    <a:pt x="10687" y="0"/>
                  </a:cubicBezTo>
                  <a:close/>
                  <a:moveTo>
                    <a:pt x="10862" y="0"/>
                  </a:moveTo>
                  <a:lnTo>
                    <a:pt x="10937" y="0"/>
                  </a:lnTo>
                  <a:cubicBezTo>
                    <a:pt x="10944" y="0"/>
                    <a:pt x="10950" y="6"/>
                    <a:pt x="10950" y="12"/>
                  </a:cubicBezTo>
                  <a:cubicBezTo>
                    <a:pt x="10950" y="19"/>
                    <a:pt x="10944" y="25"/>
                    <a:pt x="10937" y="25"/>
                  </a:cubicBezTo>
                  <a:lnTo>
                    <a:pt x="10862" y="25"/>
                  </a:lnTo>
                  <a:cubicBezTo>
                    <a:pt x="10856" y="25"/>
                    <a:pt x="10850" y="19"/>
                    <a:pt x="10850" y="12"/>
                  </a:cubicBezTo>
                  <a:cubicBezTo>
                    <a:pt x="10850" y="6"/>
                    <a:pt x="10856" y="0"/>
                    <a:pt x="10862" y="0"/>
                  </a:cubicBezTo>
                  <a:close/>
                  <a:moveTo>
                    <a:pt x="11037" y="0"/>
                  </a:moveTo>
                  <a:lnTo>
                    <a:pt x="11112" y="0"/>
                  </a:lnTo>
                  <a:cubicBezTo>
                    <a:pt x="11119" y="0"/>
                    <a:pt x="11125" y="6"/>
                    <a:pt x="11125" y="12"/>
                  </a:cubicBezTo>
                  <a:cubicBezTo>
                    <a:pt x="11125" y="19"/>
                    <a:pt x="11119" y="25"/>
                    <a:pt x="11112" y="25"/>
                  </a:cubicBezTo>
                  <a:lnTo>
                    <a:pt x="11037" y="25"/>
                  </a:lnTo>
                  <a:cubicBezTo>
                    <a:pt x="11031" y="25"/>
                    <a:pt x="11025" y="19"/>
                    <a:pt x="11025" y="12"/>
                  </a:cubicBezTo>
                  <a:cubicBezTo>
                    <a:pt x="11025" y="6"/>
                    <a:pt x="11031" y="0"/>
                    <a:pt x="11037" y="0"/>
                  </a:cubicBezTo>
                  <a:close/>
                  <a:moveTo>
                    <a:pt x="11212" y="0"/>
                  </a:moveTo>
                  <a:lnTo>
                    <a:pt x="11287" y="0"/>
                  </a:lnTo>
                  <a:cubicBezTo>
                    <a:pt x="11294" y="0"/>
                    <a:pt x="11300" y="6"/>
                    <a:pt x="11300" y="12"/>
                  </a:cubicBezTo>
                  <a:cubicBezTo>
                    <a:pt x="11300" y="19"/>
                    <a:pt x="11294" y="25"/>
                    <a:pt x="11287" y="25"/>
                  </a:cubicBezTo>
                  <a:lnTo>
                    <a:pt x="11212" y="25"/>
                  </a:lnTo>
                  <a:cubicBezTo>
                    <a:pt x="11206" y="25"/>
                    <a:pt x="11200" y="19"/>
                    <a:pt x="11200" y="12"/>
                  </a:cubicBezTo>
                  <a:cubicBezTo>
                    <a:pt x="11200" y="6"/>
                    <a:pt x="11206" y="0"/>
                    <a:pt x="11212" y="0"/>
                  </a:cubicBezTo>
                  <a:close/>
                  <a:moveTo>
                    <a:pt x="11387" y="0"/>
                  </a:moveTo>
                  <a:lnTo>
                    <a:pt x="11462" y="0"/>
                  </a:lnTo>
                  <a:cubicBezTo>
                    <a:pt x="11469" y="0"/>
                    <a:pt x="11475" y="6"/>
                    <a:pt x="11475" y="12"/>
                  </a:cubicBezTo>
                  <a:cubicBezTo>
                    <a:pt x="11475" y="19"/>
                    <a:pt x="11469" y="25"/>
                    <a:pt x="11462" y="25"/>
                  </a:cubicBezTo>
                  <a:lnTo>
                    <a:pt x="11387" y="25"/>
                  </a:lnTo>
                  <a:cubicBezTo>
                    <a:pt x="11381" y="25"/>
                    <a:pt x="11375" y="19"/>
                    <a:pt x="11375" y="12"/>
                  </a:cubicBezTo>
                  <a:cubicBezTo>
                    <a:pt x="11375" y="6"/>
                    <a:pt x="11381" y="0"/>
                    <a:pt x="11387" y="0"/>
                  </a:cubicBezTo>
                  <a:close/>
                  <a:moveTo>
                    <a:pt x="11562" y="0"/>
                  </a:moveTo>
                  <a:lnTo>
                    <a:pt x="11637" y="0"/>
                  </a:lnTo>
                  <a:cubicBezTo>
                    <a:pt x="11644" y="0"/>
                    <a:pt x="11650" y="6"/>
                    <a:pt x="11650" y="12"/>
                  </a:cubicBezTo>
                  <a:cubicBezTo>
                    <a:pt x="11650" y="19"/>
                    <a:pt x="11644" y="25"/>
                    <a:pt x="11637" y="25"/>
                  </a:cubicBezTo>
                  <a:lnTo>
                    <a:pt x="11562" y="25"/>
                  </a:lnTo>
                  <a:cubicBezTo>
                    <a:pt x="11556" y="25"/>
                    <a:pt x="11550" y="19"/>
                    <a:pt x="11550" y="12"/>
                  </a:cubicBezTo>
                  <a:cubicBezTo>
                    <a:pt x="11550" y="6"/>
                    <a:pt x="11556" y="0"/>
                    <a:pt x="11562" y="0"/>
                  </a:cubicBezTo>
                  <a:close/>
                  <a:moveTo>
                    <a:pt x="11737" y="0"/>
                  </a:moveTo>
                  <a:lnTo>
                    <a:pt x="11812" y="0"/>
                  </a:lnTo>
                  <a:cubicBezTo>
                    <a:pt x="11819" y="0"/>
                    <a:pt x="11825" y="6"/>
                    <a:pt x="11825" y="12"/>
                  </a:cubicBezTo>
                  <a:cubicBezTo>
                    <a:pt x="11825" y="19"/>
                    <a:pt x="11819" y="25"/>
                    <a:pt x="11812" y="25"/>
                  </a:cubicBezTo>
                  <a:lnTo>
                    <a:pt x="11737" y="25"/>
                  </a:lnTo>
                  <a:cubicBezTo>
                    <a:pt x="11731" y="25"/>
                    <a:pt x="11725" y="19"/>
                    <a:pt x="11725" y="12"/>
                  </a:cubicBezTo>
                  <a:cubicBezTo>
                    <a:pt x="11725" y="6"/>
                    <a:pt x="11731" y="0"/>
                    <a:pt x="11737" y="0"/>
                  </a:cubicBezTo>
                  <a:close/>
                  <a:moveTo>
                    <a:pt x="11912" y="0"/>
                  </a:moveTo>
                  <a:lnTo>
                    <a:pt x="11987" y="0"/>
                  </a:lnTo>
                  <a:cubicBezTo>
                    <a:pt x="11994" y="0"/>
                    <a:pt x="12000" y="6"/>
                    <a:pt x="12000" y="12"/>
                  </a:cubicBezTo>
                  <a:cubicBezTo>
                    <a:pt x="12000" y="19"/>
                    <a:pt x="11994" y="25"/>
                    <a:pt x="11987" y="25"/>
                  </a:cubicBezTo>
                  <a:lnTo>
                    <a:pt x="11912" y="25"/>
                  </a:lnTo>
                  <a:cubicBezTo>
                    <a:pt x="11906" y="25"/>
                    <a:pt x="11900" y="19"/>
                    <a:pt x="11900" y="12"/>
                  </a:cubicBezTo>
                  <a:cubicBezTo>
                    <a:pt x="11900" y="6"/>
                    <a:pt x="11906" y="0"/>
                    <a:pt x="11912" y="0"/>
                  </a:cubicBezTo>
                  <a:close/>
                  <a:moveTo>
                    <a:pt x="12087" y="0"/>
                  </a:moveTo>
                  <a:lnTo>
                    <a:pt x="12162" y="0"/>
                  </a:lnTo>
                  <a:cubicBezTo>
                    <a:pt x="12169" y="0"/>
                    <a:pt x="12175" y="6"/>
                    <a:pt x="12175" y="12"/>
                  </a:cubicBezTo>
                  <a:cubicBezTo>
                    <a:pt x="12175" y="19"/>
                    <a:pt x="12169" y="25"/>
                    <a:pt x="12162" y="25"/>
                  </a:cubicBezTo>
                  <a:lnTo>
                    <a:pt x="12087" y="25"/>
                  </a:lnTo>
                  <a:cubicBezTo>
                    <a:pt x="12081" y="25"/>
                    <a:pt x="12075" y="19"/>
                    <a:pt x="12075" y="12"/>
                  </a:cubicBezTo>
                  <a:cubicBezTo>
                    <a:pt x="12075" y="6"/>
                    <a:pt x="12081" y="0"/>
                    <a:pt x="12087" y="0"/>
                  </a:cubicBezTo>
                  <a:close/>
                  <a:moveTo>
                    <a:pt x="12262" y="0"/>
                  </a:moveTo>
                  <a:lnTo>
                    <a:pt x="12337" y="0"/>
                  </a:lnTo>
                  <a:cubicBezTo>
                    <a:pt x="12344" y="0"/>
                    <a:pt x="12350" y="6"/>
                    <a:pt x="12350" y="12"/>
                  </a:cubicBezTo>
                  <a:cubicBezTo>
                    <a:pt x="12350" y="19"/>
                    <a:pt x="12344" y="25"/>
                    <a:pt x="12337" y="25"/>
                  </a:cubicBezTo>
                  <a:lnTo>
                    <a:pt x="12262" y="25"/>
                  </a:lnTo>
                  <a:cubicBezTo>
                    <a:pt x="12256" y="25"/>
                    <a:pt x="12250" y="19"/>
                    <a:pt x="12250" y="12"/>
                  </a:cubicBezTo>
                  <a:cubicBezTo>
                    <a:pt x="12250" y="6"/>
                    <a:pt x="12256" y="0"/>
                    <a:pt x="12262" y="0"/>
                  </a:cubicBezTo>
                  <a:close/>
                  <a:moveTo>
                    <a:pt x="12437" y="0"/>
                  </a:moveTo>
                  <a:lnTo>
                    <a:pt x="12512" y="0"/>
                  </a:lnTo>
                  <a:cubicBezTo>
                    <a:pt x="12519" y="0"/>
                    <a:pt x="12525" y="6"/>
                    <a:pt x="12525" y="12"/>
                  </a:cubicBezTo>
                  <a:cubicBezTo>
                    <a:pt x="12525" y="19"/>
                    <a:pt x="12519" y="25"/>
                    <a:pt x="12512" y="25"/>
                  </a:cubicBezTo>
                  <a:lnTo>
                    <a:pt x="12437" y="25"/>
                  </a:lnTo>
                  <a:cubicBezTo>
                    <a:pt x="12431" y="25"/>
                    <a:pt x="12425" y="19"/>
                    <a:pt x="12425" y="12"/>
                  </a:cubicBezTo>
                  <a:cubicBezTo>
                    <a:pt x="12425" y="6"/>
                    <a:pt x="12431" y="0"/>
                    <a:pt x="12437" y="0"/>
                  </a:cubicBezTo>
                  <a:close/>
                  <a:moveTo>
                    <a:pt x="12612" y="0"/>
                  </a:moveTo>
                  <a:lnTo>
                    <a:pt x="12687" y="0"/>
                  </a:lnTo>
                  <a:cubicBezTo>
                    <a:pt x="12694" y="0"/>
                    <a:pt x="12700" y="6"/>
                    <a:pt x="12700" y="12"/>
                  </a:cubicBezTo>
                  <a:cubicBezTo>
                    <a:pt x="12700" y="19"/>
                    <a:pt x="12694" y="25"/>
                    <a:pt x="12687" y="25"/>
                  </a:cubicBezTo>
                  <a:lnTo>
                    <a:pt x="12612" y="25"/>
                  </a:lnTo>
                  <a:cubicBezTo>
                    <a:pt x="12606" y="25"/>
                    <a:pt x="12600" y="19"/>
                    <a:pt x="12600" y="12"/>
                  </a:cubicBezTo>
                  <a:cubicBezTo>
                    <a:pt x="12600" y="6"/>
                    <a:pt x="12606" y="0"/>
                    <a:pt x="12612" y="0"/>
                  </a:cubicBezTo>
                  <a:close/>
                  <a:moveTo>
                    <a:pt x="12787" y="0"/>
                  </a:moveTo>
                  <a:lnTo>
                    <a:pt x="12862" y="0"/>
                  </a:lnTo>
                  <a:cubicBezTo>
                    <a:pt x="12869" y="0"/>
                    <a:pt x="12875" y="6"/>
                    <a:pt x="12875" y="12"/>
                  </a:cubicBezTo>
                  <a:cubicBezTo>
                    <a:pt x="12875" y="19"/>
                    <a:pt x="12869" y="25"/>
                    <a:pt x="12862" y="25"/>
                  </a:cubicBezTo>
                  <a:lnTo>
                    <a:pt x="12787" y="25"/>
                  </a:lnTo>
                  <a:cubicBezTo>
                    <a:pt x="12781" y="25"/>
                    <a:pt x="12775" y="19"/>
                    <a:pt x="12775" y="12"/>
                  </a:cubicBezTo>
                  <a:cubicBezTo>
                    <a:pt x="12775" y="6"/>
                    <a:pt x="12781" y="0"/>
                    <a:pt x="12787" y="0"/>
                  </a:cubicBezTo>
                  <a:close/>
                  <a:moveTo>
                    <a:pt x="12962" y="0"/>
                  </a:moveTo>
                  <a:lnTo>
                    <a:pt x="13037" y="0"/>
                  </a:lnTo>
                  <a:cubicBezTo>
                    <a:pt x="13044" y="0"/>
                    <a:pt x="13050" y="6"/>
                    <a:pt x="13050" y="12"/>
                  </a:cubicBezTo>
                  <a:cubicBezTo>
                    <a:pt x="13050" y="19"/>
                    <a:pt x="13044" y="25"/>
                    <a:pt x="13037" y="25"/>
                  </a:cubicBezTo>
                  <a:lnTo>
                    <a:pt x="12962" y="25"/>
                  </a:lnTo>
                  <a:cubicBezTo>
                    <a:pt x="12956" y="25"/>
                    <a:pt x="12950" y="19"/>
                    <a:pt x="12950" y="12"/>
                  </a:cubicBezTo>
                  <a:cubicBezTo>
                    <a:pt x="12950" y="6"/>
                    <a:pt x="12956" y="0"/>
                    <a:pt x="12962" y="0"/>
                  </a:cubicBezTo>
                  <a:close/>
                  <a:moveTo>
                    <a:pt x="13137" y="0"/>
                  </a:moveTo>
                  <a:lnTo>
                    <a:pt x="13212" y="0"/>
                  </a:lnTo>
                  <a:cubicBezTo>
                    <a:pt x="13219" y="0"/>
                    <a:pt x="13225" y="6"/>
                    <a:pt x="13225" y="12"/>
                  </a:cubicBezTo>
                  <a:cubicBezTo>
                    <a:pt x="13225" y="19"/>
                    <a:pt x="13219" y="25"/>
                    <a:pt x="13212" y="25"/>
                  </a:cubicBezTo>
                  <a:lnTo>
                    <a:pt x="13137" y="25"/>
                  </a:lnTo>
                  <a:cubicBezTo>
                    <a:pt x="13131" y="25"/>
                    <a:pt x="13125" y="19"/>
                    <a:pt x="13125" y="12"/>
                  </a:cubicBezTo>
                  <a:cubicBezTo>
                    <a:pt x="13125" y="6"/>
                    <a:pt x="13131" y="0"/>
                    <a:pt x="13137" y="0"/>
                  </a:cubicBezTo>
                  <a:close/>
                  <a:moveTo>
                    <a:pt x="13312" y="0"/>
                  </a:moveTo>
                  <a:lnTo>
                    <a:pt x="13387" y="0"/>
                  </a:lnTo>
                  <a:cubicBezTo>
                    <a:pt x="13394" y="0"/>
                    <a:pt x="13400" y="6"/>
                    <a:pt x="13400" y="12"/>
                  </a:cubicBezTo>
                  <a:cubicBezTo>
                    <a:pt x="13400" y="19"/>
                    <a:pt x="13394" y="25"/>
                    <a:pt x="13387" y="25"/>
                  </a:cubicBezTo>
                  <a:lnTo>
                    <a:pt x="13312" y="25"/>
                  </a:lnTo>
                  <a:cubicBezTo>
                    <a:pt x="13306" y="25"/>
                    <a:pt x="13300" y="19"/>
                    <a:pt x="13300" y="12"/>
                  </a:cubicBezTo>
                  <a:cubicBezTo>
                    <a:pt x="13300" y="6"/>
                    <a:pt x="13306" y="0"/>
                    <a:pt x="13312" y="0"/>
                  </a:cubicBezTo>
                  <a:close/>
                  <a:moveTo>
                    <a:pt x="13487" y="0"/>
                  </a:moveTo>
                  <a:lnTo>
                    <a:pt x="13562" y="0"/>
                  </a:lnTo>
                  <a:cubicBezTo>
                    <a:pt x="13569" y="0"/>
                    <a:pt x="13575" y="6"/>
                    <a:pt x="13575" y="12"/>
                  </a:cubicBezTo>
                  <a:cubicBezTo>
                    <a:pt x="13575" y="19"/>
                    <a:pt x="13569" y="25"/>
                    <a:pt x="13562" y="25"/>
                  </a:cubicBezTo>
                  <a:lnTo>
                    <a:pt x="13487" y="25"/>
                  </a:lnTo>
                  <a:cubicBezTo>
                    <a:pt x="13481" y="25"/>
                    <a:pt x="13475" y="19"/>
                    <a:pt x="13475" y="12"/>
                  </a:cubicBezTo>
                  <a:cubicBezTo>
                    <a:pt x="13475" y="6"/>
                    <a:pt x="13481" y="0"/>
                    <a:pt x="13487" y="0"/>
                  </a:cubicBezTo>
                  <a:close/>
                  <a:moveTo>
                    <a:pt x="13662" y="0"/>
                  </a:moveTo>
                  <a:lnTo>
                    <a:pt x="13737" y="0"/>
                  </a:lnTo>
                  <a:cubicBezTo>
                    <a:pt x="13744" y="0"/>
                    <a:pt x="13750" y="6"/>
                    <a:pt x="13750" y="12"/>
                  </a:cubicBezTo>
                  <a:cubicBezTo>
                    <a:pt x="13750" y="19"/>
                    <a:pt x="13744" y="25"/>
                    <a:pt x="13737" y="25"/>
                  </a:cubicBezTo>
                  <a:lnTo>
                    <a:pt x="13662" y="25"/>
                  </a:lnTo>
                  <a:cubicBezTo>
                    <a:pt x="13656" y="25"/>
                    <a:pt x="13650" y="19"/>
                    <a:pt x="13650" y="12"/>
                  </a:cubicBezTo>
                  <a:cubicBezTo>
                    <a:pt x="13650" y="6"/>
                    <a:pt x="13656" y="0"/>
                    <a:pt x="13662" y="0"/>
                  </a:cubicBezTo>
                  <a:close/>
                  <a:moveTo>
                    <a:pt x="13837" y="0"/>
                  </a:moveTo>
                  <a:lnTo>
                    <a:pt x="13912" y="0"/>
                  </a:lnTo>
                  <a:cubicBezTo>
                    <a:pt x="13919" y="0"/>
                    <a:pt x="13925" y="6"/>
                    <a:pt x="13925" y="12"/>
                  </a:cubicBezTo>
                  <a:cubicBezTo>
                    <a:pt x="13925" y="19"/>
                    <a:pt x="13919" y="25"/>
                    <a:pt x="13912" y="25"/>
                  </a:cubicBezTo>
                  <a:lnTo>
                    <a:pt x="13837" y="25"/>
                  </a:lnTo>
                  <a:cubicBezTo>
                    <a:pt x="13831" y="25"/>
                    <a:pt x="13825" y="19"/>
                    <a:pt x="13825" y="12"/>
                  </a:cubicBezTo>
                  <a:cubicBezTo>
                    <a:pt x="13825" y="6"/>
                    <a:pt x="13831" y="0"/>
                    <a:pt x="13837" y="0"/>
                  </a:cubicBezTo>
                  <a:close/>
                  <a:moveTo>
                    <a:pt x="14012" y="0"/>
                  </a:moveTo>
                  <a:lnTo>
                    <a:pt x="14087" y="0"/>
                  </a:lnTo>
                  <a:cubicBezTo>
                    <a:pt x="14094" y="0"/>
                    <a:pt x="14100" y="6"/>
                    <a:pt x="14100" y="12"/>
                  </a:cubicBezTo>
                  <a:cubicBezTo>
                    <a:pt x="14100" y="19"/>
                    <a:pt x="14094" y="25"/>
                    <a:pt x="14087" y="25"/>
                  </a:cubicBezTo>
                  <a:lnTo>
                    <a:pt x="14012" y="25"/>
                  </a:lnTo>
                  <a:cubicBezTo>
                    <a:pt x="14006" y="25"/>
                    <a:pt x="14000" y="19"/>
                    <a:pt x="14000" y="12"/>
                  </a:cubicBezTo>
                  <a:cubicBezTo>
                    <a:pt x="14000" y="6"/>
                    <a:pt x="14006" y="0"/>
                    <a:pt x="14012" y="0"/>
                  </a:cubicBezTo>
                  <a:close/>
                  <a:moveTo>
                    <a:pt x="14187" y="0"/>
                  </a:moveTo>
                  <a:lnTo>
                    <a:pt x="14262" y="0"/>
                  </a:lnTo>
                  <a:cubicBezTo>
                    <a:pt x="14269" y="0"/>
                    <a:pt x="14275" y="6"/>
                    <a:pt x="14275" y="12"/>
                  </a:cubicBezTo>
                  <a:cubicBezTo>
                    <a:pt x="14275" y="19"/>
                    <a:pt x="14269" y="25"/>
                    <a:pt x="14262" y="25"/>
                  </a:cubicBezTo>
                  <a:lnTo>
                    <a:pt x="14187" y="25"/>
                  </a:lnTo>
                  <a:cubicBezTo>
                    <a:pt x="14181" y="25"/>
                    <a:pt x="14175" y="19"/>
                    <a:pt x="14175" y="12"/>
                  </a:cubicBezTo>
                  <a:cubicBezTo>
                    <a:pt x="14175" y="6"/>
                    <a:pt x="14181" y="0"/>
                    <a:pt x="14187" y="0"/>
                  </a:cubicBezTo>
                  <a:close/>
                  <a:moveTo>
                    <a:pt x="14362" y="0"/>
                  </a:moveTo>
                  <a:lnTo>
                    <a:pt x="14437" y="0"/>
                  </a:lnTo>
                  <a:cubicBezTo>
                    <a:pt x="14444" y="0"/>
                    <a:pt x="14450" y="6"/>
                    <a:pt x="14450" y="12"/>
                  </a:cubicBezTo>
                  <a:cubicBezTo>
                    <a:pt x="14450" y="19"/>
                    <a:pt x="14444" y="25"/>
                    <a:pt x="14437" y="25"/>
                  </a:cubicBezTo>
                  <a:lnTo>
                    <a:pt x="14362" y="25"/>
                  </a:lnTo>
                  <a:cubicBezTo>
                    <a:pt x="14356" y="25"/>
                    <a:pt x="14350" y="19"/>
                    <a:pt x="14350" y="12"/>
                  </a:cubicBezTo>
                  <a:cubicBezTo>
                    <a:pt x="14350" y="6"/>
                    <a:pt x="14356" y="0"/>
                    <a:pt x="14362" y="0"/>
                  </a:cubicBezTo>
                  <a:close/>
                  <a:moveTo>
                    <a:pt x="14537" y="0"/>
                  </a:moveTo>
                  <a:lnTo>
                    <a:pt x="14612" y="0"/>
                  </a:lnTo>
                  <a:cubicBezTo>
                    <a:pt x="14619" y="0"/>
                    <a:pt x="14625" y="6"/>
                    <a:pt x="14625" y="12"/>
                  </a:cubicBezTo>
                  <a:cubicBezTo>
                    <a:pt x="14625" y="19"/>
                    <a:pt x="14619" y="25"/>
                    <a:pt x="14612" y="25"/>
                  </a:cubicBezTo>
                  <a:lnTo>
                    <a:pt x="14537" y="25"/>
                  </a:lnTo>
                  <a:cubicBezTo>
                    <a:pt x="14531" y="25"/>
                    <a:pt x="14525" y="19"/>
                    <a:pt x="14525" y="12"/>
                  </a:cubicBezTo>
                  <a:cubicBezTo>
                    <a:pt x="14525" y="6"/>
                    <a:pt x="14531" y="0"/>
                    <a:pt x="14537" y="0"/>
                  </a:cubicBezTo>
                  <a:close/>
                  <a:moveTo>
                    <a:pt x="14712" y="0"/>
                  </a:moveTo>
                  <a:lnTo>
                    <a:pt x="14787" y="0"/>
                  </a:lnTo>
                  <a:cubicBezTo>
                    <a:pt x="14794" y="0"/>
                    <a:pt x="14800" y="6"/>
                    <a:pt x="14800" y="12"/>
                  </a:cubicBezTo>
                  <a:cubicBezTo>
                    <a:pt x="14800" y="19"/>
                    <a:pt x="14794" y="25"/>
                    <a:pt x="14787" y="25"/>
                  </a:cubicBezTo>
                  <a:lnTo>
                    <a:pt x="14712" y="25"/>
                  </a:lnTo>
                  <a:cubicBezTo>
                    <a:pt x="14706" y="25"/>
                    <a:pt x="14700" y="19"/>
                    <a:pt x="14700" y="12"/>
                  </a:cubicBezTo>
                  <a:cubicBezTo>
                    <a:pt x="14700" y="6"/>
                    <a:pt x="14706" y="0"/>
                    <a:pt x="14712" y="0"/>
                  </a:cubicBezTo>
                  <a:close/>
                  <a:moveTo>
                    <a:pt x="14887" y="0"/>
                  </a:moveTo>
                  <a:lnTo>
                    <a:pt x="14962" y="0"/>
                  </a:lnTo>
                  <a:cubicBezTo>
                    <a:pt x="14969" y="0"/>
                    <a:pt x="14975" y="6"/>
                    <a:pt x="14975" y="12"/>
                  </a:cubicBezTo>
                  <a:cubicBezTo>
                    <a:pt x="14975" y="19"/>
                    <a:pt x="14969" y="25"/>
                    <a:pt x="14962" y="25"/>
                  </a:cubicBezTo>
                  <a:lnTo>
                    <a:pt x="14887" y="25"/>
                  </a:lnTo>
                  <a:cubicBezTo>
                    <a:pt x="14881" y="25"/>
                    <a:pt x="14875" y="19"/>
                    <a:pt x="14875" y="12"/>
                  </a:cubicBezTo>
                  <a:cubicBezTo>
                    <a:pt x="14875" y="6"/>
                    <a:pt x="14881" y="0"/>
                    <a:pt x="14887" y="0"/>
                  </a:cubicBezTo>
                  <a:close/>
                  <a:moveTo>
                    <a:pt x="15062" y="0"/>
                  </a:moveTo>
                  <a:lnTo>
                    <a:pt x="15137" y="0"/>
                  </a:lnTo>
                  <a:cubicBezTo>
                    <a:pt x="15144" y="0"/>
                    <a:pt x="15150" y="6"/>
                    <a:pt x="15150" y="12"/>
                  </a:cubicBezTo>
                  <a:cubicBezTo>
                    <a:pt x="15150" y="19"/>
                    <a:pt x="15144" y="25"/>
                    <a:pt x="15137" y="25"/>
                  </a:cubicBezTo>
                  <a:lnTo>
                    <a:pt x="15062" y="25"/>
                  </a:lnTo>
                  <a:cubicBezTo>
                    <a:pt x="15056" y="25"/>
                    <a:pt x="15050" y="19"/>
                    <a:pt x="15050" y="12"/>
                  </a:cubicBezTo>
                  <a:cubicBezTo>
                    <a:pt x="15050" y="6"/>
                    <a:pt x="15056" y="0"/>
                    <a:pt x="15062" y="0"/>
                  </a:cubicBezTo>
                  <a:close/>
                  <a:moveTo>
                    <a:pt x="15237" y="0"/>
                  </a:moveTo>
                  <a:lnTo>
                    <a:pt x="15312" y="0"/>
                  </a:lnTo>
                  <a:cubicBezTo>
                    <a:pt x="15319" y="0"/>
                    <a:pt x="15325" y="6"/>
                    <a:pt x="15325" y="12"/>
                  </a:cubicBezTo>
                  <a:cubicBezTo>
                    <a:pt x="15325" y="19"/>
                    <a:pt x="15319" y="25"/>
                    <a:pt x="15312" y="25"/>
                  </a:cubicBezTo>
                  <a:lnTo>
                    <a:pt x="15237" y="25"/>
                  </a:lnTo>
                  <a:cubicBezTo>
                    <a:pt x="15231" y="25"/>
                    <a:pt x="15225" y="19"/>
                    <a:pt x="15225" y="12"/>
                  </a:cubicBezTo>
                  <a:cubicBezTo>
                    <a:pt x="15225" y="6"/>
                    <a:pt x="15231" y="0"/>
                    <a:pt x="15237" y="0"/>
                  </a:cubicBezTo>
                  <a:close/>
                  <a:moveTo>
                    <a:pt x="15412" y="0"/>
                  </a:moveTo>
                  <a:lnTo>
                    <a:pt x="15487" y="0"/>
                  </a:lnTo>
                  <a:cubicBezTo>
                    <a:pt x="15494" y="0"/>
                    <a:pt x="15500" y="6"/>
                    <a:pt x="15500" y="12"/>
                  </a:cubicBezTo>
                  <a:cubicBezTo>
                    <a:pt x="15500" y="19"/>
                    <a:pt x="15494" y="25"/>
                    <a:pt x="15487" y="25"/>
                  </a:cubicBezTo>
                  <a:lnTo>
                    <a:pt x="15412" y="25"/>
                  </a:lnTo>
                  <a:cubicBezTo>
                    <a:pt x="15406" y="25"/>
                    <a:pt x="15400" y="19"/>
                    <a:pt x="15400" y="12"/>
                  </a:cubicBezTo>
                  <a:cubicBezTo>
                    <a:pt x="15400" y="6"/>
                    <a:pt x="15406" y="0"/>
                    <a:pt x="15412" y="0"/>
                  </a:cubicBezTo>
                  <a:close/>
                  <a:moveTo>
                    <a:pt x="15587" y="0"/>
                  </a:moveTo>
                  <a:lnTo>
                    <a:pt x="15662" y="0"/>
                  </a:lnTo>
                  <a:cubicBezTo>
                    <a:pt x="15669" y="0"/>
                    <a:pt x="15675" y="6"/>
                    <a:pt x="15675" y="12"/>
                  </a:cubicBezTo>
                  <a:cubicBezTo>
                    <a:pt x="15675" y="19"/>
                    <a:pt x="15669" y="25"/>
                    <a:pt x="15662" y="25"/>
                  </a:cubicBezTo>
                  <a:lnTo>
                    <a:pt x="15587" y="25"/>
                  </a:lnTo>
                  <a:cubicBezTo>
                    <a:pt x="15581" y="25"/>
                    <a:pt x="15575" y="19"/>
                    <a:pt x="15575" y="12"/>
                  </a:cubicBezTo>
                  <a:cubicBezTo>
                    <a:pt x="15575" y="6"/>
                    <a:pt x="15581" y="0"/>
                    <a:pt x="15587" y="0"/>
                  </a:cubicBezTo>
                  <a:close/>
                  <a:moveTo>
                    <a:pt x="15762" y="0"/>
                  </a:moveTo>
                  <a:lnTo>
                    <a:pt x="15837" y="0"/>
                  </a:lnTo>
                  <a:cubicBezTo>
                    <a:pt x="15844" y="0"/>
                    <a:pt x="15850" y="6"/>
                    <a:pt x="15850" y="12"/>
                  </a:cubicBezTo>
                  <a:cubicBezTo>
                    <a:pt x="15850" y="19"/>
                    <a:pt x="15844" y="25"/>
                    <a:pt x="15837" y="25"/>
                  </a:cubicBezTo>
                  <a:lnTo>
                    <a:pt x="15762" y="25"/>
                  </a:lnTo>
                  <a:cubicBezTo>
                    <a:pt x="15756" y="25"/>
                    <a:pt x="15750" y="19"/>
                    <a:pt x="15750" y="12"/>
                  </a:cubicBezTo>
                  <a:cubicBezTo>
                    <a:pt x="15750" y="6"/>
                    <a:pt x="15756" y="0"/>
                    <a:pt x="15762" y="0"/>
                  </a:cubicBezTo>
                  <a:close/>
                  <a:moveTo>
                    <a:pt x="15937" y="0"/>
                  </a:moveTo>
                  <a:lnTo>
                    <a:pt x="16012" y="0"/>
                  </a:lnTo>
                  <a:cubicBezTo>
                    <a:pt x="16019" y="0"/>
                    <a:pt x="16025" y="6"/>
                    <a:pt x="16025" y="12"/>
                  </a:cubicBezTo>
                  <a:cubicBezTo>
                    <a:pt x="16025" y="19"/>
                    <a:pt x="16019" y="25"/>
                    <a:pt x="16012" y="25"/>
                  </a:cubicBezTo>
                  <a:lnTo>
                    <a:pt x="15937" y="25"/>
                  </a:lnTo>
                  <a:cubicBezTo>
                    <a:pt x="15931" y="25"/>
                    <a:pt x="15925" y="19"/>
                    <a:pt x="15925" y="12"/>
                  </a:cubicBezTo>
                  <a:cubicBezTo>
                    <a:pt x="15925" y="6"/>
                    <a:pt x="15931" y="0"/>
                    <a:pt x="15937" y="0"/>
                  </a:cubicBezTo>
                  <a:close/>
                  <a:moveTo>
                    <a:pt x="16112" y="0"/>
                  </a:moveTo>
                  <a:lnTo>
                    <a:pt x="16187" y="0"/>
                  </a:lnTo>
                  <a:cubicBezTo>
                    <a:pt x="16194" y="0"/>
                    <a:pt x="16200" y="6"/>
                    <a:pt x="16200" y="12"/>
                  </a:cubicBezTo>
                  <a:cubicBezTo>
                    <a:pt x="16200" y="19"/>
                    <a:pt x="16194" y="25"/>
                    <a:pt x="16187" y="25"/>
                  </a:cubicBezTo>
                  <a:lnTo>
                    <a:pt x="16112" y="25"/>
                  </a:lnTo>
                  <a:cubicBezTo>
                    <a:pt x="16106" y="25"/>
                    <a:pt x="16100" y="19"/>
                    <a:pt x="16100" y="12"/>
                  </a:cubicBezTo>
                  <a:cubicBezTo>
                    <a:pt x="16100" y="6"/>
                    <a:pt x="16106" y="0"/>
                    <a:pt x="16112" y="0"/>
                  </a:cubicBezTo>
                  <a:close/>
                  <a:moveTo>
                    <a:pt x="16287" y="0"/>
                  </a:moveTo>
                  <a:lnTo>
                    <a:pt x="16362" y="0"/>
                  </a:lnTo>
                  <a:cubicBezTo>
                    <a:pt x="16369" y="0"/>
                    <a:pt x="16375" y="6"/>
                    <a:pt x="16375" y="12"/>
                  </a:cubicBezTo>
                  <a:cubicBezTo>
                    <a:pt x="16375" y="19"/>
                    <a:pt x="16369" y="25"/>
                    <a:pt x="16362" y="25"/>
                  </a:cubicBezTo>
                  <a:lnTo>
                    <a:pt x="16287" y="25"/>
                  </a:lnTo>
                  <a:cubicBezTo>
                    <a:pt x="16281" y="25"/>
                    <a:pt x="16275" y="19"/>
                    <a:pt x="16275" y="12"/>
                  </a:cubicBezTo>
                  <a:cubicBezTo>
                    <a:pt x="16275" y="6"/>
                    <a:pt x="16281" y="0"/>
                    <a:pt x="16287" y="0"/>
                  </a:cubicBezTo>
                  <a:close/>
                  <a:moveTo>
                    <a:pt x="16462" y="0"/>
                  </a:moveTo>
                  <a:lnTo>
                    <a:pt x="16537" y="0"/>
                  </a:lnTo>
                  <a:cubicBezTo>
                    <a:pt x="16544" y="0"/>
                    <a:pt x="16550" y="6"/>
                    <a:pt x="16550" y="12"/>
                  </a:cubicBezTo>
                  <a:cubicBezTo>
                    <a:pt x="16550" y="19"/>
                    <a:pt x="16544" y="25"/>
                    <a:pt x="16537" y="25"/>
                  </a:cubicBezTo>
                  <a:lnTo>
                    <a:pt x="16462" y="25"/>
                  </a:lnTo>
                  <a:cubicBezTo>
                    <a:pt x="16456" y="25"/>
                    <a:pt x="16450" y="19"/>
                    <a:pt x="16450" y="12"/>
                  </a:cubicBezTo>
                  <a:cubicBezTo>
                    <a:pt x="16450" y="6"/>
                    <a:pt x="16456" y="0"/>
                    <a:pt x="16462" y="0"/>
                  </a:cubicBezTo>
                  <a:close/>
                  <a:moveTo>
                    <a:pt x="16637" y="0"/>
                  </a:moveTo>
                  <a:lnTo>
                    <a:pt x="16712" y="0"/>
                  </a:lnTo>
                  <a:cubicBezTo>
                    <a:pt x="16719" y="0"/>
                    <a:pt x="16725" y="6"/>
                    <a:pt x="16725" y="12"/>
                  </a:cubicBezTo>
                  <a:cubicBezTo>
                    <a:pt x="16725" y="19"/>
                    <a:pt x="16719" y="25"/>
                    <a:pt x="16712" y="25"/>
                  </a:cubicBezTo>
                  <a:lnTo>
                    <a:pt x="16637" y="25"/>
                  </a:lnTo>
                  <a:cubicBezTo>
                    <a:pt x="16631" y="25"/>
                    <a:pt x="16625" y="19"/>
                    <a:pt x="16625" y="12"/>
                  </a:cubicBezTo>
                  <a:cubicBezTo>
                    <a:pt x="16625" y="6"/>
                    <a:pt x="16631" y="0"/>
                    <a:pt x="16637" y="0"/>
                  </a:cubicBezTo>
                  <a:close/>
                  <a:moveTo>
                    <a:pt x="16812" y="0"/>
                  </a:moveTo>
                  <a:lnTo>
                    <a:pt x="16887" y="0"/>
                  </a:lnTo>
                  <a:cubicBezTo>
                    <a:pt x="16894" y="0"/>
                    <a:pt x="16900" y="6"/>
                    <a:pt x="16900" y="12"/>
                  </a:cubicBezTo>
                  <a:cubicBezTo>
                    <a:pt x="16900" y="19"/>
                    <a:pt x="16894" y="25"/>
                    <a:pt x="16887" y="25"/>
                  </a:cubicBezTo>
                  <a:lnTo>
                    <a:pt x="16812" y="25"/>
                  </a:lnTo>
                  <a:cubicBezTo>
                    <a:pt x="16806" y="25"/>
                    <a:pt x="16800" y="19"/>
                    <a:pt x="16800" y="12"/>
                  </a:cubicBezTo>
                  <a:cubicBezTo>
                    <a:pt x="16800" y="6"/>
                    <a:pt x="16806" y="0"/>
                    <a:pt x="16812" y="0"/>
                  </a:cubicBezTo>
                  <a:close/>
                  <a:moveTo>
                    <a:pt x="16987" y="0"/>
                  </a:moveTo>
                  <a:lnTo>
                    <a:pt x="17062" y="0"/>
                  </a:lnTo>
                  <a:cubicBezTo>
                    <a:pt x="17069" y="0"/>
                    <a:pt x="17075" y="6"/>
                    <a:pt x="17075" y="12"/>
                  </a:cubicBezTo>
                  <a:cubicBezTo>
                    <a:pt x="17075" y="19"/>
                    <a:pt x="17069" y="25"/>
                    <a:pt x="17062" y="25"/>
                  </a:cubicBezTo>
                  <a:lnTo>
                    <a:pt x="16987" y="25"/>
                  </a:lnTo>
                  <a:cubicBezTo>
                    <a:pt x="16981" y="25"/>
                    <a:pt x="16975" y="19"/>
                    <a:pt x="16975" y="12"/>
                  </a:cubicBezTo>
                  <a:cubicBezTo>
                    <a:pt x="16975" y="6"/>
                    <a:pt x="16981" y="0"/>
                    <a:pt x="16987" y="0"/>
                  </a:cubicBezTo>
                  <a:close/>
                  <a:moveTo>
                    <a:pt x="17162" y="0"/>
                  </a:moveTo>
                  <a:lnTo>
                    <a:pt x="17237" y="0"/>
                  </a:lnTo>
                  <a:cubicBezTo>
                    <a:pt x="17244" y="0"/>
                    <a:pt x="17250" y="6"/>
                    <a:pt x="17250" y="12"/>
                  </a:cubicBezTo>
                  <a:cubicBezTo>
                    <a:pt x="17250" y="19"/>
                    <a:pt x="17244" y="25"/>
                    <a:pt x="17237" y="25"/>
                  </a:cubicBezTo>
                  <a:lnTo>
                    <a:pt x="17162" y="25"/>
                  </a:lnTo>
                  <a:cubicBezTo>
                    <a:pt x="17156" y="25"/>
                    <a:pt x="17150" y="19"/>
                    <a:pt x="17150" y="12"/>
                  </a:cubicBezTo>
                  <a:cubicBezTo>
                    <a:pt x="17150" y="6"/>
                    <a:pt x="17156" y="0"/>
                    <a:pt x="17162" y="0"/>
                  </a:cubicBezTo>
                  <a:close/>
                  <a:moveTo>
                    <a:pt x="17337" y="0"/>
                  </a:moveTo>
                  <a:lnTo>
                    <a:pt x="17412" y="0"/>
                  </a:lnTo>
                  <a:cubicBezTo>
                    <a:pt x="17419" y="0"/>
                    <a:pt x="17425" y="6"/>
                    <a:pt x="17425" y="12"/>
                  </a:cubicBezTo>
                  <a:cubicBezTo>
                    <a:pt x="17425" y="19"/>
                    <a:pt x="17419" y="25"/>
                    <a:pt x="17412" y="25"/>
                  </a:cubicBezTo>
                  <a:lnTo>
                    <a:pt x="17337" y="25"/>
                  </a:lnTo>
                  <a:cubicBezTo>
                    <a:pt x="17331" y="25"/>
                    <a:pt x="17325" y="19"/>
                    <a:pt x="17325" y="12"/>
                  </a:cubicBezTo>
                  <a:cubicBezTo>
                    <a:pt x="17325" y="6"/>
                    <a:pt x="17331" y="0"/>
                    <a:pt x="17337" y="0"/>
                  </a:cubicBezTo>
                  <a:close/>
                  <a:moveTo>
                    <a:pt x="17512" y="0"/>
                  </a:moveTo>
                  <a:lnTo>
                    <a:pt x="17587" y="0"/>
                  </a:lnTo>
                  <a:cubicBezTo>
                    <a:pt x="17594" y="0"/>
                    <a:pt x="17600" y="6"/>
                    <a:pt x="17600" y="12"/>
                  </a:cubicBezTo>
                  <a:cubicBezTo>
                    <a:pt x="17600" y="19"/>
                    <a:pt x="17594" y="25"/>
                    <a:pt x="17587" y="25"/>
                  </a:cubicBezTo>
                  <a:lnTo>
                    <a:pt x="17512" y="25"/>
                  </a:lnTo>
                  <a:cubicBezTo>
                    <a:pt x="17506" y="25"/>
                    <a:pt x="17500" y="19"/>
                    <a:pt x="17500" y="12"/>
                  </a:cubicBezTo>
                  <a:cubicBezTo>
                    <a:pt x="17500" y="6"/>
                    <a:pt x="17506" y="0"/>
                    <a:pt x="17512" y="0"/>
                  </a:cubicBezTo>
                  <a:close/>
                  <a:moveTo>
                    <a:pt x="17687" y="0"/>
                  </a:moveTo>
                  <a:lnTo>
                    <a:pt x="17762" y="0"/>
                  </a:lnTo>
                  <a:cubicBezTo>
                    <a:pt x="17769" y="0"/>
                    <a:pt x="17775" y="6"/>
                    <a:pt x="17775" y="12"/>
                  </a:cubicBezTo>
                  <a:cubicBezTo>
                    <a:pt x="17775" y="19"/>
                    <a:pt x="17769" y="25"/>
                    <a:pt x="17762" y="25"/>
                  </a:cubicBezTo>
                  <a:lnTo>
                    <a:pt x="17687" y="25"/>
                  </a:lnTo>
                  <a:cubicBezTo>
                    <a:pt x="17681" y="25"/>
                    <a:pt x="17675" y="19"/>
                    <a:pt x="17675" y="12"/>
                  </a:cubicBezTo>
                  <a:cubicBezTo>
                    <a:pt x="17675" y="6"/>
                    <a:pt x="17681" y="0"/>
                    <a:pt x="17687" y="0"/>
                  </a:cubicBezTo>
                  <a:close/>
                  <a:moveTo>
                    <a:pt x="17862" y="0"/>
                  </a:moveTo>
                  <a:lnTo>
                    <a:pt x="17937" y="0"/>
                  </a:lnTo>
                  <a:cubicBezTo>
                    <a:pt x="17944" y="0"/>
                    <a:pt x="17950" y="6"/>
                    <a:pt x="17950" y="12"/>
                  </a:cubicBezTo>
                  <a:cubicBezTo>
                    <a:pt x="17950" y="19"/>
                    <a:pt x="17944" y="25"/>
                    <a:pt x="17937" y="25"/>
                  </a:cubicBezTo>
                  <a:lnTo>
                    <a:pt x="17862" y="25"/>
                  </a:lnTo>
                  <a:cubicBezTo>
                    <a:pt x="17856" y="25"/>
                    <a:pt x="17850" y="19"/>
                    <a:pt x="17850" y="12"/>
                  </a:cubicBezTo>
                  <a:cubicBezTo>
                    <a:pt x="17850" y="6"/>
                    <a:pt x="17856" y="0"/>
                    <a:pt x="17862" y="0"/>
                  </a:cubicBezTo>
                  <a:close/>
                  <a:moveTo>
                    <a:pt x="18037" y="0"/>
                  </a:moveTo>
                  <a:lnTo>
                    <a:pt x="18112" y="0"/>
                  </a:lnTo>
                  <a:cubicBezTo>
                    <a:pt x="18119" y="0"/>
                    <a:pt x="18125" y="6"/>
                    <a:pt x="18125" y="12"/>
                  </a:cubicBezTo>
                  <a:cubicBezTo>
                    <a:pt x="18125" y="19"/>
                    <a:pt x="18119" y="25"/>
                    <a:pt x="18112" y="25"/>
                  </a:cubicBezTo>
                  <a:lnTo>
                    <a:pt x="18037" y="25"/>
                  </a:lnTo>
                  <a:cubicBezTo>
                    <a:pt x="18031" y="25"/>
                    <a:pt x="18025" y="19"/>
                    <a:pt x="18025" y="12"/>
                  </a:cubicBezTo>
                  <a:cubicBezTo>
                    <a:pt x="18025" y="6"/>
                    <a:pt x="18031" y="0"/>
                    <a:pt x="18037" y="0"/>
                  </a:cubicBezTo>
                  <a:close/>
                  <a:moveTo>
                    <a:pt x="18212" y="0"/>
                  </a:moveTo>
                  <a:lnTo>
                    <a:pt x="18287" y="0"/>
                  </a:lnTo>
                  <a:cubicBezTo>
                    <a:pt x="18294" y="0"/>
                    <a:pt x="18300" y="6"/>
                    <a:pt x="18300" y="12"/>
                  </a:cubicBezTo>
                  <a:cubicBezTo>
                    <a:pt x="18300" y="19"/>
                    <a:pt x="18294" y="25"/>
                    <a:pt x="18287" y="25"/>
                  </a:cubicBezTo>
                  <a:lnTo>
                    <a:pt x="18212" y="25"/>
                  </a:lnTo>
                  <a:cubicBezTo>
                    <a:pt x="18206" y="25"/>
                    <a:pt x="18200" y="19"/>
                    <a:pt x="18200" y="12"/>
                  </a:cubicBezTo>
                  <a:cubicBezTo>
                    <a:pt x="18200" y="6"/>
                    <a:pt x="18206" y="0"/>
                    <a:pt x="18212" y="0"/>
                  </a:cubicBezTo>
                  <a:close/>
                  <a:moveTo>
                    <a:pt x="18387" y="0"/>
                  </a:moveTo>
                  <a:lnTo>
                    <a:pt x="18462" y="0"/>
                  </a:lnTo>
                  <a:cubicBezTo>
                    <a:pt x="18469" y="0"/>
                    <a:pt x="18475" y="6"/>
                    <a:pt x="18475" y="12"/>
                  </a:cubicBezTo>
                  <a:cubicBezTo>
                    <a:pt x="18475" y="19"/>
                    <a:pt x="18469" y="25"/>
                    <a:pt x="18462" y="25"/>
                  </a:cubicBezTo>
                  <a:lnTo>
                    <a:pt x="18387" y="25"/>
                  </a:lnTo>
                  <a:cubicBezTo>
                    <a:pt x="18381" y="25"/>
                    <a:pt x="18375" y="19"/>
                    <a:pt x="18375" y="12"/>
                  </a:cubicBezTo>
                  <a:cubicBezTo>
                    <a:pt x="18375" y="6"/>
                    <a:pt x="18381" y="0"/>
                    <a:pt x="18387" y="0"/>
                  </a:cubicBezTo>
                  <a:close/>
                  <a:moveTo>
                    <a:pt x="18562" y="0"/>
                  </a:moveTo>
                  <a:lnTo>
                    <a:pt x="18637" y="0"/>
                  </a:lnTo>
                  <a:cubicBezTo>
                    <a:pt x="18644" y="0"/>
                    <a:pt x="18650" y="6"/>
                    <a:pt x="18650" y="12"/>
                  </a:cubicBezTo>
                  <a:cubicBezTo>
                    <a:pt x="18650" y="19"/>
                    <a:pt x="18644" y="25"/>
                    <a:pt x="18637" y="25"/>
                  </a:cubicBezTo>
                  <a:lnTo>
                    <a:pt x="18562" y="25"/>
                  </a:lnTo>
                  <a:cubicBezTo>
                    <a:pt x="18556" y="25"/>
                    <a:pt x="18550" y="19"/>
                    <a:pt x="18550" y="12"/>
                  </a:cubicBezTo>
                  <a:cubicBezTo>
                    <a:pt x="18550" y="6"/>
                    <a:pt x="18556" y="0"/>
                    <a:pt x="18562" y="0"/>
                  </a:cubicBezTo>
                  <a:close/>
                  <a:moveTo>
                    <a:pt x="18737" y="0"/>
                  </a:moveTo>
                  <a:lnTo>
                    <a:pt x="18812" y="0"/>
                  </a:lnTo>
                  <a:cubicBezTo>
                    <a:pt x="18819" y="0"/>
                    <a:pt x="18825" y="6"/>
                    <a:pt x="18825" y="12"/>
                  </a:cubicBezTo>
                  <a:cubicBezTo>
                    <a:pt x="18825" y="19"/>
                    <a:pt x="18819" y="25"/>
                    <a:pt x="18812" y="25"/>
                  </a:cubicBezTo>
                  <a:lnTo>
                    <a:pt x="18737" y="25"/>
                  </a:lnTo>
                  <a:cubicBezTo>
                    <a:pt x="18731" y="25"/>
                    <a:pt x="18725" y="19"/>
                    <a:pt x="18725" y="12"/>
                  </a:cubicBezTo>
                  <a:cubicBezTo>
                    <a:pt x="18725" y="6"/>
                    <a:pt x="18731" y="0"/>
                    <a:pt x="18737" y="0"/>
                  </a:cubicBezTo>
                  <a:close/>
                  <a:moveTo>
                    <a:pt x="18912" y="0"/>
                  </a:moveTo>
                  <a:lnTo>
                    <a:pt x="18987" y="0"/>
                  </a:lnTo>
                  <a:cubicBezTo>
                    <a:pt x="18994" y="0"/>
                    <a:pt x="19000" y="6"/>
                    <a:pt x="19000" y="12"/>
                  </a:cubicBezTo>
                  <a:cubicBezTo>
                    <a:pt x="19000" y="19"/>
                    <a:pt x="18994" y="25"/>
                    <a:pt x="18987" y="25"/>
                  </a:cubicBezTo>
                  <a:lnTo>
                    <a:pt x="18912" y="25"/>
                  </a:lnTo>
                  <a:cubicBezTo>
                    <a:pt x="18906" y="25"/>
                    <a:pt x="18900" y="19"/>
                    <a:pt x="18900" y="12"/>
                  </a:cubicBezTo>
                  <a:cubicBezTo>
                    <a:pt x="18900" y="6"/>
                    <a:pt x="18906" y="0"/>
                    <a:pt x="18912" y="0"/>
                  </a:cubicBezTo>
                  <a:close/>
                  <a:moveTo>
                    <a:pt x="19087" y="0"/>
                  </a:moveTo>
                  <a:lnTo>
                    <a:pt x="19162" y="0"/>
                  </a:lnTo>
                  <a:cubicBezTo>
                    <a:pt x="19169" y="0"/>
                    <a:pt x="19175" y="6"/>
                    <a:pt x="19175" y="12"/>
                  </a:cubicBezTo>
                  <a:cubicBezTo>
                    <a:pt x="19175" y="19"/>
                    <a:pt x="19169" y="25"/>
                    <a:pt x="19162" y="25"/>
                  </a:cubicBezTo>
                  <a:lnTo>
                    <a:pt x="19087" y="25"/>
                  </a:lnTo>
                  <a:cubicBezTo>
                    <a:pt x="19081" y="25"/>
                    <a:pt x="19075" y="19"/>
                    <a:pt x="19075" y="12"/>
                  </a:cubicBezTo>
                  <a:cubicBezTo>
                    <a:pt x="19075" y="6"/>
                    <a:pt x="19081" y="0"/>
                    <a:pt x="19087" y="0"/>
                  </a:cubicBezTo>
                  <a:close/>
                  <a:moveTo>
                    <a:pt x="19262" y="0"/>
                  </a:moveTo>
                  <a:lnTo>
                    <a:pt x="19337" y="0"/>
                  </a:lnTo>
                  <a:cubicBezTo>
                    <a:pt x="19344" y="0"/>
                    <a:pt x="19350" y="6"/>
                    <a:pt x="19350" y="12"/>
                  </a:cubicBezTo>
                  <a:cubicBezTo>
                    <a:pt x="19350" y="19"/>
                    <a:pt x="19344" y="25"/>
                    <a:pt x="19337" y="25"/>
                  </a:cubicBezTo>
                  <a:lnTo>
                    <a:pt x="19262" y="25"/>
                  </a:lnTo>
                  <a:cubicBezTo>
                    <a:pt x="19256" y="25"/>
                    <a:pt x="19250" y="19"/>
                    <a:pt x="19250" y="12"/>
                  </a:cubicBezTo>
                  <a:cubicBezTo>
                    <a:pt x="19250" y="6"/>
                    <a:pt x="19256" y="0"/>
                    <a:pt x="19262" y="0"/>
                  </a:cubicBezTo>
                  <a:close/>
                  <a:moveTo>
                    <a:pt x="19437" y="0"/>
                  </a:moveTo>
                  <a:lnTo>
                    <a:pt x="19512" y="0"/>
                  </a:lnTo>
                  <a:cubicBezTo>
                    <a:pt x="19519" y="0"/>
                    <a:pt x="19525" y="6"/>
                    <a:pt x="19525" y="12"/>
                  </a:cubicBezTo>
                  <a:cubicBezTo>
                    <a:pt x="19525" y="19"/>
                    <a:pt x="19519" y="25"/>
                    <a:pt x="19512" y="25"/>
                  </a:cubicBezTo>
                  <a:lnTo>
                    <a:pt x="19437" y="25"/>
                  </a:lnTo>
                  <a:cubicBezTo>
                    <a:pt x="19431" y="25"/>
                    <a:pt x="19425" y="19"/>
                    <a:pt x="19425" y="12"/>
                  </a:cubicBezTo>
                  <a:cubicBezTo>
                    <a:pt x="19425" y="6"/>
                    <a:pt x="19431" y="0"/>
                    <a:pt x="19437" y="0"/>
                  </a:cubicBezTo>
                  <a:close/>
                  <a:moveTo>
                    <a:pt x="19612" y="0"/>
                  </a:moveTo>
                  <a:lnTo>
                    <a:pt x="19687" y="0"/>
                  </a:lnTo>
                  <a:cubicBezTo>
                    <a:pt x="19694" y="0"/>
                    <a:pt x="19700" y="6"/>
                    <a:pt x="19700" y="12"/>
                  </a:cubicBezTo>
                  <a:cubicBezTo>
                    <a:pt x="19700" y="19"/>
                    <a:pt x="19694" y="25"/>
                    <a:pt x="19687" y="25"/>
                  </a:cubicBezTo>
                  <a:lnTo>
                    <a:pt x="19612" y="25"/>
                  </a:lnTo>
                  <a:cubicBezTo>
                    <a:pt x="19606" y="25"/>
                    <a:pt x="19600" y="19"/>
                    <a:pt x="19600" y="12"/>
                  </a:cubicBezTo>
                  <a:cubicBezTo>
                    <a:pt x="19600" y="6"/>
                    <a:pt x="19606" y="0"/>
                    <a:pt x="19612" y="0"/>
                  </a:cubicBezTo>
                  <a:close/>
                  <a:moveTo>
                    <a:pt x="19787" y="0"/>
                  </a:moveTo>
                  <a:lnTo>
                    <a:pt x="19862" y="0"/>
                  </a:lnTo>
                  <a:cubicBezTo>
                    <a:pt x="19869" y="0"/>
                    <a:pt x="19875" y="6"/>
                    <a:pt x="19875" y="12"/>
                  </a:cubicBezTo>
                  <a:cubicBezTo>
                    <a:pt x="19875" y="19"/>
                    <a:pt x="19869" y="25"/>
                    <a:pt x="19862" y="25"/>
                  </a:cubicBezTo>
                  <a:lnTo>
                    <a:pt x="19787" y="25"/>
                  </a:lnTo>
                  <a:cubicBezTo>
                    <a:pt x="19781" y="25"/>
                    <a:pt x="19775" y="19"/>
                    <a:pt x="19775" y="12"/>
                  </a:cubicBezTo>
                  <a:cubicBezTo>
                    <a:pt x="19775" y="6"/>
                    <a:pt x="19781" y="0"/>
                    <a:pt x="19787" y="0"/>
                  </a:cubicBezTo>
                  <a:close/>
                  <a:moveTo>
                    <a:pt x="19962" y="0"/>
                  </a:moveTo>
                  <a:lnTo>
                    <a:pt x="20037" y="0"/>
                  </a:lnTo>
                  <a:cubicBezTo>
                    <a:pt x="20044" y="0"/>
                    <a:pt x="20050" y="6"/>
                    <a:pt x="20050" y="12"/>
                  </a:cubicBezTo>
                  <a:cubicBezTo>
                    <a:pt x="20050" y="19"/>
                    <a:pt x="20044" y="25"/>
                    <a:pt x="20037" y="25"/>
                  </a:cubicBezTo>
                  <a:lnTo>
                    <a:pt x="19962" y="25"/>
                  </a:lnTo>
                  <a:cubicBezTo>
                    <a:pt x="19956" y="25"/>
                    <a:pt x="19950" y="19"/>
                    <a:pt x="19950" y="12"/>
                  </a:cubicBezTo>
                  <a:cubicBezTo>
                    <a:pt x="19950" y="6"/>
                    <a:pt x="19956" y="0"/>
                    <a:pt x="19962" y="0"/>
                  </a:cubicBezTo>
                  <a:close/>
                  <a:moveTo>
                    <a:pt x="20137" y="0"/>
                  </a:moveTo>
                  <a:lnTo>
                    <a:pt x="20212" y="0"/>
                  </a:lnTo>
                  <a:cubicBezTo>
                    <a:pt x="20219" y="0"/>
                    <a:pt x="20225" y="6"/>
                    <a:pt x="20225" y="12"/>
                  </a:cubicBezTo>
                  <a:cubicBezTo>
                    <a:pt x="20225" y="19"/>
                    <a:pt x="20219" y="25"/>
                    <a:pt x="20212" y="25"/>
                  </a:cubicBezTo>
                  <a:lnTo>
                    <a:pt x="20137" y="25"/>
                  </a:lnTo>
                  <a:cubicBezTo>
                    <a:pt x="20131" y="25"/>
                    <a:pt x="20125" y="19"/>
                    <a:pt x="20125" y="12"/>
                  </a:cubicBezTo>
                  <a:cubicBezTo>
                    <a:pt x="20125" y="6"/>
                    <a:pt x="20131" y="0"/>
                    <a:pt x="20137" y="0"/>
                  </a:cubicBezTo>
                  <a:close/>
                  <a:moveTo>
                    <a:pt x="20312" y="0"/>
                  </a:moveTo>
                  <a:lnTo>
                    <a:pt x="20387" y="0"/>
                  </a:lnTo>
                  <a:cubicBezTo>
                    <a:pt x="20394" y="0"/>
                    <a:pt x="20400" y="6"/>
                    <a:pt x="20400" y="12"/>
                  </a:cubicBezTo>
                  <a:cubicBezTo>
                    <a:pt x="20400" y="19"/>
                    <a:pt x="20394" y="25"/>
                    <a:pt x="20387" y="25"/>
                  </a:cubicBezTo>
                  <a:lnTo>
                    <a:pt x="20312" y="25"/>
                  </a:lnTo>
                  <a:cubicBezTo>
                    <a:pt x="20306" y="25"/>
                    <a:pt x="20300" y="19"/>
                    <a:pt x="20300" y="12"/>
                  </a:cubicBezTo>
                  <a:cubicBezTo>
                    <a:pt x="20300" y="6"/>
                    <a:pt x="20306" y="0"/>
                    <a:pt x="20312" y="0"/>
                  </a:cubicBezTo>
                  <a:close/>
                  <a:moveTo>
                    <a:pt x="20487" y="0"/>
                  </a:moveTo>
                  <a:lnTo>
                    <a:pt x="20562" y="0"/>
                  </a:lnTo>
                  <a:cubicBezTo>
                    <a:pt x="20569" y="0"/>
                    <a:pt x="20575" y="6"/>
                    <a:pt x="20575" y="12"/>
                  </a:cubicBezTo>
                  <a:cubicBezTo>
                    <a:pt x="20575" y="19"/>
                    <a:pt x="20569" y="25"/>
                    <a:pt x="20562" y="25"/>
                  </a:cubicBezTo>
                  <a:lnTo>
                    <a:pt x="20487" y="25"/>
                  </a:lnTo>
                  <a:cubicBezTo>
                    <a:pt x="20481" y="25"/>
                    <a:pt x="20475" y="19"/>
                    <a:pt x="20475" y="12"/>
                  </a:cubicBezTo>
                  <a:cubicBezTo>
                    <a:pt x="20475" y="6"/>
                    <a:pt x="20481" y="0"/>
                    <a:pt x="20487" y="0"/>
                  </a:cubicBezTo>
                  <a:close/>
                </a:path>
              </a:pathLst>
            </a:custGeom>
            <a:solidFill>
              <a:srgbClr val="000000"/>
            </a:solidFill>
            <a:ln w="3175">
              <a:solidFill>
                <a:srgbClr val="000000"/>
              </a:solidFill>
              <a:bevel/>
              <a:headEnd/>
              <a:tailEnd/>
            </a:ln>
          </p:spPr>
          <p:txBody>
            <a:bodyPr/>
            <a:lstStyle/>
            <a:p>
              <a:endParaRPr lang="en-US"/>
            </a:p>
          </p:txBody>
        </p:sp>
        <p:sp>
          <p:nvSpPr>
            <p:cNvPr id="24606" name="Freeform 149"/>
            <p:cNvSpPr>
              <a:spLocks noEditPoints="1"/>
            </p:cNvSpPr>
            <p:nvPr/>
          </p:nvSpPr>
          <p:spPr bwMode="auto">
            <a:xfrm>
              <a:off x="840" y="2138"/>
              <a:ext cx="4814" cy="7"/>
            </a:xfrm>
            <a:custGeom>
              <a:avLst/>
              <a:gdLst>
                <a:gd name="T0" fmla="*/ 0 w 20575"/>
                <a:gd name="T1" fmla="*/ 0 h 25"/>
                <a:gd name="T2" fmla="*/ 0 w 20575"/>
                <a:gd name="T3" fmla="*/ 0 h 25"/>
                <a:gd name="T4" fmla="*/ 0 w 20575"/>
                <a:gd name="T5" fmla="*/ 0 h 25"/>
                <a:gd name="T6" fmla="*/ 0 w 20575"/>
                <a:gd name="T7" fmla="*/ 0 h 25"/>
                <a:gd name="T8" fmla="*/ 0 w 20575"/>
                <a:gd name="T9" fmla="*/ 0 h 25"/>
                <a:gd name="T10" fmla="*/ 0 w 20575"/>
                <a:gd name="T11" fmla="*/ 0 h 25"/>
                <a:gd name="T12" fmla="*/ 0 w 20575"/>
                <a:gd name="T13" fmla="*/ 0 h 25"/>
                <a:gd name="T14" fmla="*/ 0 w 20575"/>
                <a:gd name="T15" fmla="*/ 0 h 25"/>
                <a:gd name="T16" fmla="*/ 0 w 20575"/>
                <a:gd name="T17" fmla="*/ 0 h 25"/>
                <a:gd name="T18" fmla="*/ 0 w 20575"/>
                <a:gd name="T19" fmla="*/ 0 h 25"/>
                <a:gd name="T20" fmla="*/ 0 w 20575"/>
                <a:gd name="T21" fmla="*/ 0 h 25"/>
                <a:gd name="T22" fmla="*/ 0 w 20575"/>
                <a:gd name="T23" fmla="*/ 0 h 25"/>
                <a:gd name="T24" fmla="*/ 0 w 20575"/>
                <a:gd name="T25" fmla="*/ 0 h 25"/>
                <a:gd name="T26" fmla="*/ 0 w 20575"/>
                <a:gd name="T27" fmla="*/ 0 h 25"/>
                <a:gd name="T28" fmla="*/ 0 w 20575"/>
                <a:gd name="T29" fmla="*/ 0 h 25"/>
                <a:gd name="T30" fmla="*/ 0 w 20575"/>
                <a:gd name="T31" fmla="*/ 0 h 25"/>
                <a:gd name="T32" fmla="*/ 0 w 20575"/>
                <a:gd name="T33" fmla="*/ 0 h 25"/>
                <a:gd name="T34" fmla="*/ 0 w 20575"/>
                <a:gd name="T35" fmla="*/ 0 h 25"/>
                <a:gd name="T36" fmla="*/ 0 w 20575"/>
                <a:gd name="T37" fmla="*/ 0 h 25"/>
                <a:gd name="T38" fmla="*/ 0 w 20575"/>
                <a:gd name="T39" fmla="*/ 0 h 25"/>
                <a:gd name="T40" fmla="*/ 0 w 20575"/>
                <a:gd name="T41" fmla="*/ 0 h 25"/>
                <a:gd name="T42" fmla="*/ 0 w 20575"/>
                <a:gd name="T43" fmla="*/ 0 h 25"/>
                <a:gd name="T44" fmla="*/ 0 w 20575"/>
                <a:gd name="T45" fmla="*/ 0 h 25"/>
                <a:gd name="T46" fmla="*/ 0 w 20575"/>
                <a:gd name="T47" fmla="*/ 0 h 25"/>
                <a:gd name="T48" fmla="*/ 0 w 20575"/>
                <a:gd name="T49" fmla="*/ 0 h 25"/>
                <a:gd name="T50" fmla="*/ 0 w 20575"/>
                <a:gd name="T51" fmla="*/ 0 h 25"/>
                <a:gd name="T52" fmla="*/ 0 w 20575"/>
                <a:gd name="T53" fmla="*/ 0 h 25"/>
                <a:gd name="T54" fmla="*/ 0 w 20575"/>
                <a:gd name="T55" fmla="*/ 0 h 25"/>
                <a:gd name="T56" fmla="*/ 0 w 20575"/>
                <a:gd name="T57" fmla="*/ 0 h 25"/>
                <a:gd name="T58" fmla="*/ 0 w 20575"/>
                <a:gd name="T59" fmla="*/ 0 h 25"/>
                <a:gd name="T60" fmla="*/ 0 w 20575"/>
                <a:gd name="T61" fmla="*/ 0 h 25"/>
                <a:gd name="T62" fmla="*/ 0 w 20575"/>
                <a:gd name="T63" fmla="*/ 0 h 25"/>
                <a:gd name="T64" fmla="*/ 0 w 20575"/>
                <a:gd name="T65" fmla="*/ 0 h 25"/>
                <a:gd name="T66" fmla="*/ 0 w 20575"/>
                <a:gd name="T67" fmla="*/ 0 h 25"/>
                <a:gd name="T68" fmla="*/ 0 w 20575"/>
                <a:gd name="T69" fmla="*/ 0 h 25"/>
                <a:gd name="T70" fmla="*/ 0 w 20575"/>
                <a:gd name="T71" fmla="*/ 0 h 25"/>
                <a:gd name="T72" fmla="*/ 0 w 20575"/>
                <a:gd name="T73" fmla="*/ 0 h 25"/>
                <a:gd name="T74" fmla="*/ 0 w 20575"/>
                <a:gd name="T75" fmla="*/ 0 h 25"/>
                <a:gd name="T76" fmla="*/ 0 w 20575"/>
                <a:gd name="T77" fmla="*/ 0 h 25"/>
                <a:gd name="T78" fmla="*/ 0 w 20575"/>
                <a:gd name="T79" fmla="*/ 0 h 25"/>
                <a:gd name="T80" fmla="*/ 0 w 20575"/>
                <a:gd name="T81" fmla="*/ 0 h 25"/>
                <a:gd name="T82" fmla="*/ 0 w 20575"/>
                <a:gd name="T83" fmla="*/ 0 h 25"/>
                <a:gd name="T84" fmla="*/ 0 w 20575"/>
                <a:gd name="T85" fmla="*/ 0 h 25"/>
                <a:gd name="T86" fmla="*/ 0 w 20575"/>
                <a:gd name="T87" fmla="*/ 0 h 25"/>
                <a:gd name="T88" fmla="*/ 0 w 20575"/>
                <a:gd name="T89" fmla="*/ 0 h 25"/>
                <a:gd name="T90" fmla="*/ 0 w 20575"/>
                <a:gd name="T91" fmla="*/ 0 h 25"/>
                <a:gd name="T92" fmla="*/ 0 w 20575"/>
                <a:gd name="T93" fmla="*/ 0 h 25"/>
                <a:gd name="T94" fmla="*/ 0 w 20575"/>
                <a:gd name="T95" fmla="*/ 0 h 25"/>
                <a:gd name="T96" fmla="*/ 0 w 20575"/>
                <a:gd name="T97" fmla="*/ 0 h 25"/>
                <a:gd name="T98" fmla="*/ 0 w 20575"/>
                <a:gd name="T99" fmla="*/ 0 h 25"/>
                <a:gd name="T100" fmla="*/ 0 w 20575"/>
                <a:gd name="T101" fmla="*/ 0 h 25"/>
                <a:gd name="T102" fmla="*/ 0 w 20575"/>
                <a:gd name="T103" fmla="*/ 0 h 25"/>
                <a:gd name="T104" fmla="*/ 0 w 20575"/>
                <a:gd name="T105" fmla="*/ 0 h 25"/>
                <a:gd name="T106" fmla="*/ 0 w 20575"/>
                <a:gd name="T107" fmla="*/ 0 h 25"/>
                <a:gd name="T108" fmla="*/ 0 w 20575"/>
                <a:gd name="T109" fmla="*/ 0 h 25"/>
                <a:gd name="T110" fmla="*/ 0 w 20575"/>
                <a:gd name="T111" fmla="*/ 0 h 25"/>
                <a:gd name="T112" fmla="*/ 0 w 20575"/>
                <a:gd name="T113" fmla="*/ 0 h 25"/>
                <a:gd name="T114" fmla="*/ 0 w 20575"/>
                <a:gd name="T115" fmla="*/ 0 h 25"/>
                <a:gd name="T116" fmla="*/ 0 w 20575"/>
                <a:gd name="T117" fmla="*/ 0 h 25"/>
                <a:gd name="T118" fmla="*/ 0 w 20575"/>
                <a:gd name="T119" fmla="*/ 0 h 25"/>
                <a:gd name="T120" fmla="*/ 0 w 20575"/>
                <a:gd name="T121" fmla="*/ 0 h 25"/>
                <a:gd name="T122" fmla="*/ 0 w 20575"/>
                <a:gd name="T123" fmla="*/ 0 h 25"/>
                <a:gd name="T124" fmla="*/ 0 w 20575"/>
                <a:gd name="T125" fmla="*/ 0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75"/>
                <a:gd name="T190" fmla="*/ 0 h 25"/>
                <a:gd name="T191" fmla="*/ 20575 w 2057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75" h="25">
                  <a:moveTo>
                    <a:pt x="12" y="0"/>
                  </a:moveTo>
                  <a:lnTo>
                    <a:pt x="87" y="0"/>
                  </a:lnTo>
                  <a:cubicBezTo>
                    <a:pt x="94" y="0"/>
                    <a:pt x="100" y="6"/>
                    <a:pt x="100" y="12"/>
                  </a:cubicBezTo>
                  <a:cubicBezTo>
                    <a:pt x="100" y="19"/>
                    <a:pt x="94" y="25"/>
                    <a:pt x="87" y="25"/>
                  </a:cubicBezTo>
                  <a:lnTo>
                    <a:pt x="12" y="25"/>
                  </a:lnTo>
                  <a:cubicBezTo>
                    <a:pt x="6" y="25"/>
                    <a:pt x="0" y="19"/>
                    <a:pt x="0" y="12"/>
                  </a:cubicBezTo>
                  <a:cubicBezTo>
                    <a:pt x="0" y="6"/>
                    <a:pt x="6" y="0"/>
                    <a:pt x="12" y="0"/>
                  </a:cubicBezTo>
                  <a:close/>
                  <a:moveTo>
                    <a:pt x="187" y="0"/>
                  </a:moveTo>
                  <a:lnTo>
                    <a:pt x="262" y="0"/>
                  </a:lnTo>
                  <a:cubicBezTo>
                    <a:pt x="269" y="0"/>
                    <a:pt x="275" y="6"/>
                    <a:pt x="275" y="12"/>
                  </a:cubicBezTo>
                  <a:cubicBezTo>
                    <a:pt x="275" y="19"/>
                    <a:pt x="269" y="25"/>
                    <a:pt x="262" y="25"/>
                  </a:cubicBezTo>
                  <a:lnTo>
                    <a:pt x="187" y="25"/>
                  </a:lnTo>
                  <a:cubicBezTo>
                    <a:pt x="181" y="25"/>
                    <a:pt x="175" y="19"/>
                    <a:pt x="175" y="12"/>
                  </a:cubicBezTo>
                  <a:cubicBezTo>
                    <a:pt x="175" y="6"/>
                    <a:pt x="181" y="0"/>
                    <a:pt x="187" y="0"/>
                  </a:cubicBezTo>
                  <a:close/>
                  <a:moveTo>
                    <a:pt x="362" y="0"/>
                  </a:moveTo>
                  <a:lnTo>
                    <a:pt x="437" y="0"/>
                  </a:lnTo>
                  <a:cubicBezTo>
                    <a:pt x="444" y="0"/>
                    <a:pt x="450" y="6"/>
                    <a:pt x="450" y="12"/>
                  </a:cubicBezTo>
                  <a:cubicBezTo>
                    <a:pt x="450" y="19"/>
                    <a:pt x="444" y="25"/>
                    <a:pt x="437" y="25"/>
                  </a:cubicBezTo>
                  <a:lnTo>
                    <a:pt x="362" y="25"/>
                  </a:lnTo>
                  <a:cubicBezTo>
                    <a:pt x="356" y="25"/>
                    <a:pt x="350" y="19"/>
                    <a:pt x="350" y="12"/>
                  </a:cubicBezTo>
                  <a:cubicBezTo>
                    <a:pt x="350" y="6"/>
                    <a:pt x="356" y="0"/>
                    <a:pt x="362" y="0"/>
                  </a:cubicBezTo>
                  <a:close/>
                  <a:moveTo>
                    <a:pt x="537" y="0"/>
                  </a:moveTo>
                  <a:lnTo>
                    <a:pt x="612" y="0"/>
                  </a:lnTo>
                  <a:cubicBezTo>
                    <a:pt x="619" y="0"/>
                    <a:pt x="625" y="6"/>
                    <a:pt x="625" y="12"/>
                  </a:cubicBezTo>
                  <a:cubicBezTo>
                    <a:pt x="625" y="19"/>
                    <a:pt x="619" y="25"/>
                    <a:pt x="612" y="25"/>
                  </a:cubicBezTo>
                  <a:lnTo>
                    <a:pt x="537" y="25"/>
                  </a:lnTo>
                  <a:cubicBezTo>
                    <a:pt x="531" y="25"/>
                    <a:pt x="525" y="19"/>
                    <a:pt x="525" y="12"/>
                  </a:cubicBezTo>
                  <a:cubicBezTo>
                    <a:pt x="525" y="6"/>
                    <a:pt x="531" y="0"/>
                    <a:pt x="537" y="0"/>
                  </a:cubicBezTo>
                  <a:close/>
                  <a:moveTo>
                    <a:pt x="712" y="0"/>
                  </a:moveTo>
                  <a:lnTo>
                    <a:pt x="787" y="0"/>
                  </a:lnTo>
                  <a:cubicBezTo>
                    <a:pt x="794" y="0"/>
                    <a:pt x="800" y="6"/>
                    <a:pt x="800" y="12"/>
                  </a:cubicBezTo>
                  <a:cubicBezTo>
                    <a:pt x="800" y="19"/>
                    <a:pt x="794" y="25"/>
                    <a:pt x="787" y="25"/>
                  </a:cubicBezTo>
                  <a:lnTo>
                    <a:pt x="712" y="25"/>
                  </a:lnTo>
                  <a:cubicBezTo>
                    <a:pt x="706" y="25"/>
                    <a:pt x="700" y="19"/>
                    <a:pt x="700" y="12"/>
                  </a:cubicBezTo>
                  <a:cubicBezTo>
                    <a:pt x="700" y="6"/>
                    <a:pt x="706" y="0"/>
                    <a:pt x="712" y="0"/>
                  </a:cubicBezTo>
                  <a:close/>
                  <a:moveTo>
                    <a:pt x="887" y="0"/>
                  </a:moveTo>
                  <a:lnTo>
                    <a:pt x="962" y="0"/>
                  </a:lnTo>
                  <a:cubicBezTo>
                    <a:pt x="969" y="0"/>
                    <a:pt x="975" y="6"/>
                    <a:pt x="975" y="12"/>
                  </a:cubicBezTo>
                  <a:cubicBezTo>
                    <a:pt x="975" y="19"/>
                    <a:pt x="969" y="25"/>
                    <a:pt x="962" y="25"/>
                  </a:cubicBezTo>
                  <a:lnTo>
                    <a:pt x="887" y="25"/>
                  </a:lnTo>
                  <a:cubicBezTo>
                    <a:pt x="881" y="25"/>
                    <a:pt x="875" y="19"/>
                    <a:pt x="875" y="12"/>
                  </a:cubicBezTo>
                  <a:cubicBezTo>
                    <a:pt x="875" y="6"/>
                    <a:pt x="881" y="0"/>
                    <a:pt x="887" y="0"/>
                  </a:cubicBezTo>
                  <a:close/>
                  <a:moveTo>
                    <a:pt x="1062" y="0"/>
                  </a:moveTo>
                  <a:lnTo>
                    <a:pt x="1137" y="0"/>
                  </a:lnTo>
                  <a:cubicBezTo>
                    <a:pt x="1144" y="0"/>
                    <a:pt x="1150" y="6"/>
                    <a:pt x="1150" y="12"/>
                  </a:cubicBezTo>
                  <a:cubicBezTo>
                    <a:pt x="1150" y="19"/>
                    <a:pt x="1144" y="25"/>
                    <a:pt x="1137" y="25"/>
                  </a:cubicBezTo>
                  <a:lnTo>
                    <a:pt x="1062" y="25"/>
                  </a:lnTo>
                  <a:cubicBezTo>
                    <a:pt x="1056" y="25"/>
                    <a:pt x="1050" y="19"/>
                    <a:pt x="1050" y="12"/>
                  </a:cubicBezTo>
                  <a:cubicBezTo>
                    <a:pt x="1050" y="6"/>
                    <a:pt x="1056" y="0"/>
                    <a:pt x="1062" y="0"/>
                  </a:cubicBezTo>
                  <a:close/>
                  <a:moveTo>
                    <a:pt x="1237" y="0"/>
                  </a:moveTo>
                  <a:lnTo>
                    <a:pt x="1312" y="0"/>
                  </a:lnTo>
                  <a:cubicBezTo>
                    <a:pt x="1319" y="0"/>
                    <a:pt x="1325" y="6"/>
                    <a:pt x="1325" y="12"/>
                  </a:cubicBezTo>
                  <a:cubicBezTo>
                    <a:pt x="1325" y="19"/>
                    <a:pt x="1319" y="25"/>
                    <a:pt x="1312" y="25"/>
                  </a:cubicBezTo>
                  <a:lnTo>
                    <a:pt x="1237" y="25"/>
                  </a:lnTo>
                  <a:cubicBezTo>
                    <a:pt x="1231" y="25"/>
                    <a:pt x="1225" y="19"/>
                    <a:pt x="1225" y="12"/>
                  </a:cubicBezTo>
                  <a:cubicBezTo>
                    <a:pt x="1225" y="6"/>
                    <a:pt x="1231" y="0"/>
                    <a:pt x="1237" y="0"/>
                  </a:cubicBezTo>
                  <a:close/>
                  <a:moveTo>
                    <a:pt x="1412" y="0"/>
                  </a:moveTo>
                  <a:lnTo>
                    <a:pt x="1487" y="0"/>
                  </a:lnTo>
                  <a:cubicBezTo>
                    <a:pt x="1494" y="0"/>
                    <a:pt x="1500" y="6"/>
                    <a:pt x="1500" y="12"/>
                  </a:cubicBezTo>
                  <a:cubicBezTo>
                    <a:pt x="1500" y="19"/>
                    <a:pt x="1494" y="25"/>
                    <a:pt x="1487" y="25"/>
                  </a:cubicBezTo>
                  <a:lnTo>
                    <a:pt x="1412" y="25"/>
                  </a:lnTo>
                  <a:cubicBezTo>
                    <a:pt x="1406" y="25"/>
                    <a:pt x="1400" y="19"/>
                    <a:pt x="1400" y="12"/>
                  </a:cubicBezTo>
                  <a:cubicBezTo>
                    <a:pt x="1400" y="6"/>
                    <a:pt x="1406" y="0"/>
                    <a:pt x="1412" y="0"/>
                  </a:cubicBezTo>
                  <a:close/>
                  <a:moveTo>
                    <a:pt x="1587" y="0"/>
                  </a:moveTo>
                  <a:lnTo>
                    <a:pt x="1662" y="0"/>
                  </a:lnTo>
                  <a:cubicBezTo>
                    <a:pt x="1669" y="0"/>
                    <a:pt x="1675" y="6"/>
                    <a:pt x="1675" y="12"/>
                  </a:cubicBezTo>
                  <a:cubicBezTo>
                    <a:pt x="1675" y="19"/>
                    <a:pt x="1669" y="25"/>
                    <a:pt x="1662" y="25"/>
                  </a:cubicBezTo>
                  <a:lnTo>
                    <a:pt x="1587" y="25"/>
                  </a:lnTo>
                  <a:cubicBezTo>
                    <a:pt x="1581" y="25"/>
                    <a:pt x="1575" y="19"/>
                    <a:pt x="1575" y="12"/>
                  </a:cubicBezTo>
                  <a:cubicBezTo>
                    <a:pt x="1575" y="6"/>
                    <a:pt x="1581" y="0"/>
                    <a:pt x="1587" y="0"/>
                  </a:cubicBezTo>
                  <a:close/>
                  <a:moveTo>
                    <a:pt x="1762" y="0"/>
                  </a:moveTo>
                  <a:lnTo>
                    <a:pt x="1837" y="0"/>
                  </a:lnTo>
                  <a:cubicBezTo>
                    <a:pt x="1844" y="0"/>
                    <a:pt x="1850" y="6"/>
                    <a:pt x="1850" y="12"/>
                  </a:cubicBezTo>
                  <a:cubicBezTo>
                    <a:pt x="1850" y="19"/>
                    <a:pt x="1844" y="25"/>
                    <a:pt x="1837" y="25"/>
                  </a:cubicBezTo>
                  <a:lnTo>
                    <a:pt x="1762" y="25"/>
                  </a:lnTo>
                  <a:cubicBezTo>
                    <a:pt x="1756" y="25"/>
                    <a:pt x="1750" y="19"/>
                    <a:pt x="1750" y="12"/>
                  </a:cubicBezTo>
                  <a:cubicBezTo>
                    <a:pt x="1750" y="6"/>
                    <a:pt x="1756" y="0"/>
                    <a:pt x="1762" y="0"/>
                  </a:cubicBezTo>
                  <a:close/>
                  <a:moveTo>
                    <a:pt x="1937" y="0"/>
                  </a:moveTo>
                  <a:lnTo>
                    <a:pt x="2012" y="0"/>
                  </a:lnTo>
                  <a:cubicBezTo>
                    <a:pt x="2019" y="0"/>
                    <a:pt x="2025" y="6"/>
                    <a:pt x="2025" y="12"/>
                  </a:cubicBezTo>
                  <a:cubicBezTo>
                    <a:pt x="2025" y="19"/>
                    <a:pt x="2019" y="25"/>
                    <a:pt x="2012" y="25"/>
                  </a:cubicBezTo>
                  <a:lnTo>
                    <a:pt x="1937" y="25"/>
                  </a:lnTo>
                  <a:cubicBezTo>
                    <a:pt x="1931" y="25"/>
                    <a:pt x="1925" y="19"/>
                    <a:pt x="1925" y="12"/>
                  </a:cubicBezTo>
                  <a:cubicBezTo>
                    <a:pt x="1925" y="6"/>
                    <a:pt x="1931" y="0"/>
                    <a:pt x="1937" y="0"/>
                  </a:cubicBezTo>
                  <a:close/>
                  <a:moveTo>
                    <a:pt x="2112" y="0"/>
                  </a:moveTo>
                  <a:lnTo>
                    <a:pt x="2187" y="0"/>
                  </a:lnTo>
                  <a:cubicBezTo>
                    <a:pt x="2194" y="0"/>
                    <a:pt x="2200" y="6"/>
                    <a:pt x="2200" y="12"/>
                  </a:cubicBezTo>
                  <a:cubicBezTo>
                    <a:pt x="2200" y="19"/>
                    <a:pt x="2194" y="25"/>
                    <a:pt x="2187" y="25"/>
                  </a:cubicBezTo>
                  <a:lnTo>
                    <a:pt x="2112" y="25"/>
                  </a:lnTo>
                  <a:cubicBezTo>
                    <a:pt x="2106" y="25"/>
                    <a:pt x="2100" y="19"/>
                    <a:pt x="2100" y="12"/>
                  </a:cubicBezTo>
                  <a:cubicBezTo>
                    <a:pt x="2100" y="6"/>
                    <a:pt x="2106" y="0"/>
                    <a:pt x="2112" y="0"/>
                  </a:cubicBezTo>
                  <a:close/>
                  <a:moveTo>
                    <a:pt x="2287" y="0"/>
                  </a:moveTo>
                  <a:lnTo>
                    <a:pt x="2362" y="0"/>
                  </a:lnTo>
                  <a:cubicBezTo>
                    <a:pt x="2369" y="0"/>
                    <a:pt x="2375" y="6"/>
                    <a:pt x="2375" y="12"/>
                  </a:cubicBezTo>
                  <a:cubicBezTo>
                    <a:pt x="2375" y="19"/>
                    <a:pt x="2369" y="25"/>
                    <a:pt x="2362" y="25"/>
                  </a:cubicBezTo>
                  <a:lnTo>
                    <a:pt x="2287" y="25"/>
                  </a:lnTo>
                  <a:cubicBezTo>
                    <a:pt x="2281" y="25"/>
                    <a:pt x="2275" y="19"/>
                    <a:pt x="2275" y="12"/>
                  </a:cubicBezTo>
                  <a:cubicBezTo>
                    <a:pt x="2275" y="6"/>
                    <a:pt x="2281" y="0"/>
                    <a:pt x="2287" y="0"/>
                  </a:cubicBezTo>
                  <a:close/>
                  <a:moveTo>
                    <a:pt x="2462" y="0"/>
                  </a:moveTo>
                  <a:lnTo>
                    <a:pt x="2537" y="0"/>
                  </a:lnTo>
                  <a:cubicBezTo>
                    <a:pt x="2544" y="0"/>
                    <a:pt x="2550" y="6"/>
                    <a:pt x="2550" y="12"/>
                  </a:cubicBezTo>
                  <a:cubicBezTo>
                    <a:pt x="2550" y="19"/>
                    <a:pt x="2544" y="25"/>
                    <a:pt x="2537" y="25"/>
                  </a:cubicBezTo>
                  <a:lnTo>
                    <a:pt x="2462" y="25"/>
                  </a:lnTo>
                  <a:cubicBezTo>
                    <a:pt x="2456" y="25"/>
                    <a:pt x="2450" y="19"/>
                    <a:pt x="2450" y="12"/>
                  </a:cubicBezTo>
                  <a:cubicBezTo>
                    <a:pt x="2450" y="6"/>
                    <a:pt x="2456" y="0"/>
                    <a:pt x="2462" y="0"/>
                  </a:cubicBezTo>
                  <a:close/>
                  <a:moveTo>
                    <a:pt x="2637" y="0"/>
                  </a:moveTo>
                  <a:lnTo>
                    <a:pt x="2712" y="0"/>
                  </a:lnTo>
                  <a:cubicBezTo>
                    <a:pt x="2719" y="0"/>
                    <a:pt x="2725" y="6"/>
                    <a:pt x="2725" y="12"/>
                  </a:cubicBezTo>
                  <a:cubicBezTo>
                    <a:pt x="2725" y="19"/>
                    <a:pt x="2719" y="25"/>
                    <a:pt x="2712" y="25"/>
                  </a:cubicBezTo>
                  <a:lnTo>
                    <a:pt x="2637" y="25"/>
                  </a:lnTo>
                  <a:cubicBezTo>
                    <a:pt x="2631" y="25"/>
                    <a:pt x="2625" y="19"/>
                    <a:pt x="2625" y="12"/>
                  </a:cubicBezTo>
                  <a:cubicBezTo>
                    <a:pt x="2625" y="6"/>
                    <a:pt x="2631" y="0"/>
                    <a:pt x="2637" y="0"/>
                  </a:cubicBezTo>
                  <a:close/>
                  <a:moveTo>
                    <a:pt x="2812" y="0"/>
                  </a:moveTo>
                  <a:lnTo>
                    <a:pt x="2887" y="0"/>
                  </a:lnTo>
                  <a:cubicBezTo>
                    <a:pt x="2894" y="0"/>
                    <a:pt x="2900" y="6"/>
                    <a:pt x="2900" y="12"/>
                  </a:cubicBezTo>
                  <a:cubicBezTo>
                    <a:pt x="2900" y="19"/>
                    <a:pt x="2894" y="25"/>
                    <a:pt x="2887" y="25"/>
                  </a:cubicBezTo>
                  <a:lnTo>
                    <a:pt x="2812" y="25"/>
                  </a:lnTo>
                  <a:cubicBezTo>
                    <a:pt x="2806" y="25"/>
                    <a:pt x="2800" y="19"/>
                    <a:pt x="2800" y="12"/>
                  </a:cubicBezTo>
                  <a:cubicBezTo>
                    <a:pt x="2800" y="6"/>
                    <a:pt x="2806" y="0"/>
                    <a:pt x="2812" y="0"/>
                  </a:cubicBezTo>
                  <a:close/>
                  <a:moveTo>
                    <a:pt x="2987" y="0"/>
                  </a:moveTo>
                  <a:lnTo>
                    <a:pt x="3062" y="0"/>
                  </a:lnTo>
                  <a:cubicBezTo>
                    <a:pt x="3069" y="0"/>
                    <a:pt x="3075" y="6"/>
                    <a:pt x="3075" y="12"/>
                  </a:cubicBezTo>
                  <a:cubicBezTo>
                    <a:pt x="3075" y="19"/>
                    <a:pt x="3069" y="25"/>
                    <a:pt x="3062" y="25"/>
                  </a:cubicBezTo>
                  <a:lnTo>
                    <a:pt x="2987" y="25"/>
                  </a:lnTo>
                  <a:cubicBezTo>
                    <a:pt x="2981" y="25"/>
                    <a:pt x="2975" y="19"/>
                    <a:pt x="2975" y="12"/>
                  </a:cubicBezTo>
                  <a:cubicBezTo>
                    <a:pt x="2975" y="6"/>
                    <a:pt x="2981" y="0"/>
                    <a:pt x="2987" y="0"/>
                  </a:cubicBezTo>
                  <a:close/>
                  <a:moveTo>
                    <a:pt x="3162" y="0"/>
                  </a:moveTo>
                  <a:lnTo>
                    <a:pt x="3237" y="0"/>
                  </a:lnTo>
                  <a:cubicBezTo>
                    <a:pt x="3244" y="0"/>
                    <a:pt x="3250" y="6"/>
                    <a:pt x="3250" y="12"/>
                  </a:cubicBezTo>
                  <a:cubicBezTo>
                    <a:pt x="3250" y="19"/>
                    <a:pt x="3244" y="25"/>
                    <a:pt x="3237" y="25"/>
                  </a:cubicBezTo>
                  <a:lnTo>
                    <a:pt x="3162" y="25"/>
                  </a:lnTo>
                  <a:cubicBezTo>
                    <a:pt x="3156" y="25"/>
                    <a:pt x="3150" y="19"/>
                    <a:pt x="3150" y="12"/>
                  </a:cubicBezTo>
                  <a:cubicBezTo>
                    <a:pt x="3150" y="6"/>
                    <a:pt x="3156" y="0"/>
                    <a:pt x="3162" y="0"/>
                  </a:cubicBezTo>
                  <a:close/>
                  <a:moveTo>
                    <a:pt x="3337" y="0"/>
                  </a:moveTo>
                  <a:lnTo>
                    <a:pt x="3412" y="0"/>
                  </a:lnTo>
                  <a:cubicBezTo>
                    <a:pt x="3419" y="0"/>
                    <a:pt x="3425" y="6"/>
                    <a:pt x="3425" y="12"/>
                  </a:cubicBezTo>
                  <a:cubicBezTo>
                    <a:pt x="3425" y="19"/>
                    <a:pt x="3419" y="25"/>
                    <a:pt x="3412" y="25"/>
                  </a:cubicBezTo>
                  <a:lnTo>
                    <a:pt x="3337" y="25"/>
                  </a:lnTo>
                  <a:cubicBezTo>
                    <a:pt x="3331" y="25"/>
                    <a:pt x="3325" y="19"/>
                    <a:pt x="3325" y="12"/>
                  </a:cubicBezTo>
                  <a:cubicBezTo>
                    <a:pt x="3325" y="6"/>
                    <a:pt x="3331" y="0"/>
                    <a:pt x="3337" y="0"/>
                  </a:cubicBezTo>
                  <a:close/>
                  <a:moveTo>
                    <a:pt x="3512" y="0"/>
                  </a:moveTo>
                  <a:lnTo>
                    <a:pt x="3587" y="0"/>
                  </a:lnTo>
                  <a:cubicBezTo>
                    <a:pt x="3594" y="0"/>
                    <a:pt x="3600" y="6"/>
                    <a:pt x="3600" y="12"/>
                  </a:cubicBezTo>
                  <a:cubicBezTo>
                    <a:pt x="3600" y="19"/>
                    <a:pt x="3594" y="25"/>
                    <a:pt x="3587" y="25"/>
                  </a:cubicBezTo>
                  <a:lnTo>
                    <a:pt x="3512" y="25"/>
                  </a:lnTo>
                  <a:cubicBezTo>
                    <a:pt x="3506" y="25"/>
                    <a:pt x="3500" y="19"/>
                    <a:pt x="3500" y="12"/>
                  </a:cubicBezTo>
                  <a:cubicBezTo>
                    <a:pt x="3500" y="6"/>
                    <a:pt x="3506" y="0"/>
                    <a:pt x="3512" y="0"/>
                  </a:cubicBezTo>
                  <a:close/>
                  <a:moveTo>
                    <a:pt x="3687" y="0"/>
                  </a:moveTo>
                  <a:lnTo>
                    <a:pt x="3762" y="0"/>
                  </a:lnTo>
                  <a:cubicBezTo>
                    <a:pt x="3769" y="0"/>
                    <a:pt x="3775" y="6"/>
                    <a:pt x="3775" y="12"/>
                  </a:cubicBezTo>
                  <a:cubicBezTo>
                    <a:pt x="3775" y="19"/>
                    <a:pt x="3769" y="25"/>
                    <a:pt x="3762" y="25"/>
                  </a:cubicBezTo>
                  <a:lnTo>
                    <a:pt x="3687" y="25"/>
                  </a:lnTo>
                  <a:cubicBezTo>
                    <a:pt x="3681" y="25"/>
                    <a:pt x="3675" y="19"/>
                    <a:pt x="3675" y="12"/>
                  </a:cubicBezTo>
                  <a:cubicBezTo>
                    <a:pt x="3675" y="6"/>
                    <a:pt x="3681" y="0"/>
                    <a:pt x="3687" y="0"/>
                  </a:cubicBezTo>
                  <a:close/>
                  <a:moveTo>
                    <a:pt x="3862" y="0"/>
                  </a:moveTo>
                  <a:lnTo>
                    <a:pt x="3937" y="0"/>
                  </a:lnTo>
                  <a:cubicBezTo>
                    <a:pt x="3944" y="0"/>
                    <a:pt x="3950" y="6"/>
                    <a:pt x="3950" y="12"/>
                  </a:cubicBezTo>
                  <a:cubicBezTo>
                    <a:pt x="3950" y="19"/>
                    <a:pt x="3944" y="25"/>
                    <a:pt x="3937" y="25"/>
                  </a:cubicBezTo>
                  <a:lnTo>
                    <a:pt x="3862" y="25"/>
                  </a:lnTo>
                  <a:cubicBezTo>
                    <a:pt x="3856" y="25"/>
                    <a:pt x="3850" y="19"/>
                    <a:pt x="3850" y="12"/>
                  </a:cubicBezTo>
                  <a:cubicBezTo>
                    <a:pt x="3850" y="6"/>
                    <a:pt x="3856" y="0"/>
                    <a:pt x="3862" y="0"/>
                  </a:cubicBezTo>
                  <a:close/>
                  <a:moveTo>
                    <a:pt x="4037" y="0"/>
                  </a:moveTo>
                  <a:lnTo>
                    <a:pt x="4112" y="0"/>
                  </a:lnTo>
                  <a:cubicBezTo>
                    <a:pt x="4119" y="0"/>
                    <a:pt x="4125" y="6"/>
                    <a:pt x="4125" y="12"/>
                  </a:cubicBezTo>
                  <a:cubicBezTo>
                    <a:pt x="4125" y="19"/>
                    <a:pt x="4119" y="25"/>
                    <a:pt x="4112" y="25"/>
                  </a:cubicBezTo>
                  <a:lnTo>
                    <a:pt x="4037" y="25"/>
                  </a:lnTo>
                  <a:cubicBezTo>
                    <a:pt x="4031" y="25"/>
                    <a:pt x="4025" y="19"/>
                    <a:pt x="4025" y="12"/>
                  </a:cubicBezTo>
                  <a:cubicBezTo>
                    <a:pt x="4025" y="6"/>
                    <a:pt x="4031" y="0"/>
                    <a:pt x="4037" y="0"/>
                  </a:cubicBezTo>
                  <a:close/>
                  <a:moveTo>
                    <a:pt x="4212" y="0"/>
                  </a:moveTo>
                  <a:lnTo>
                    <a:pt x="4287" y="0"/>
                  </a:lnTo>
                  <a:cubicBezTo>
                    <a:pt x="4294" y="0"/>
                    <a:pt x="4300" y="6"/>
                    <a:pt x="4300" y="12"/>
                  </a:cubicBezTo>
                  <a:cubicBezTo>
                    <a:pt x="4300" y="19"/>
                    <a:pt x="4294" y="25"/>
                    <a:pt x="4287" y="25"/>
                  </a:cubicBezTo>
                  <a:lnTo>
                    <a:pt x="4212" y="25"/>
                  </a:lnTo>
                  <a:cubicBezTo>
                    <a:pt x="4206" y="25"/>
                    <a:pt x="4200" y="19"/>
                    <a:pt x="4200" y="12"/>
                  </a:cubicBezTo>
                  <a:cubicBezTo>
                    <a:pt x="4200" y="6"/>
                    <a:pt x="4206" y="0"/>
                    <a:pt x="4212" y="0"/>
                  </a:cubicBezTo>
                  <a:close/>
                  <a:moveTo>
                    <a:pt x="4387" y="0"/>
                  </a:moveTo>
                  <a:lnTo>
                    <a:pt x="4462" y="0"/>
                  </a:lnTo>
                  <a:cubicBezTo>
                    <a:pt x="4469" y="0"/>
                    <a:pt x="4475" y="6"/>
                    <a:pt x="4475" y="12"/>
                  </a:cubicBezTo>
                  <a:cubicBezTo>
                    <a:pt x="4475" y="19"/>
                    <a:pt x="4469" y="25"/>
                    <a:pt x="4462" y="25"/>
                  </a:cubicBezTo>
                  <a:lnTo>
                    <a:pt x="4387" y="25"/>
                  </a:lnTo>
                  <a:cubicBezTo>
                    <a:pt x="4381" y="25"/>
                    <a:pt x="4375" y="19"/>
                    <a:pt x="4375" y="12"/>
                  </a:cubicBezTo>
                  <a:cubicBezTo>
                    <a:pt x="4375" y="6"/>
                    <a:pt x="4381" y="0"/>
                    <a:pt x="4387" y="0"/>
                  </a:cubicBezTo>
                  <a:close/>
                  <a:moveTo>
                    <a:pt x="4562" y="0"/>
                  </a:moveTo>
                  <a:lnTo>
                    <a:pt x="4637" y="0"/>
                  </a:lnTo>
                  <a:cubicBezTo>
                    <a:pt x="4644" y="0"/>
                    <a:pt x="4650" y="6"/>
                    <a:pt x="4650" y="12"/>
                  </a:cubicBezTo>
                  <a:cubicBezTo>
                    <a:pt x="4650" y="19"/>
                    <a:pt x="4644" y="25"/>
                    <a:pt x="4637" y="25"/>
                  </a:cubicBezTo>
                  <a:lnTo>
                    <a:pt x="4562" y="25"/>
                  </a:lnTo>
                  <a:cubicBezTo>
                    <a:pt x="4556" y="25"/>
                    <a:pt x="4550" y="19"/>
                    <a:pt x="4550" y="12"/>
                  </a:cubicBezTo>
                  <a:cubicBezTo>
                    <a:pt x="4550" y="6"/>
                    <a:pt x="4556" y="0"/>
                    <a:pt x="4562" y="0"/>
                  </a:cubicBezTo>
                  <a:close/>
                  <a:moveTo>
                    <a:pt x="4737" y="0"/>
                  </a:moveTo>
                  <a:lnTo>
                    <a:pt x="4812" y="0"/>
                  </a:lnTo>
                  <a:cubicBezTo>
                    <a:pt x="4819" y="0"/>
                    <a:pt x="4825" y="6"/>
                    <a:pt x="4825" y="12"/>
                  </a:cubicBezTo>
                  <a:cubicBezTo>
                    <a:pt x="4825" y="19"/>
                    <a:pt x="4819" y="25"/>
                    <a:pt x="4812" y="25"/>
                  </a:cubicBezTo>
                  <a:lnTo>
                    <a:pt x="4737" y="25"/>
                  </a:lnTo>
                  <a:cubicBezTo>
                    <a:pt x="4731" y="25"/>
                    <a:pt x="4725" y="19"/>
                    <a:pt x="4725" y="12"/>
                  </a:cubicBezTo>
                  <a:cubicBezTo>
                    <a:pt x="4725" y="6"/>
                    <a:pt x="4731" y="0"/>
                    <a:pt x="4737" y="0"/>
                  </a:cubicBezTo>
                  <a:close/>
                  <a:moveTo>
                    <a:pt x="4912" y="0"/>
                  </a:moveTo>
                  <a:lnTo>
                    <a:pt x="4987" y="0"/>
                  </a:lnTo>
                  <a:cubicBezTo>
                    <a:pt x="4994" y="0"/>
                    <a:pt x="5000" y="6"/>
                    <a:pt x="5000" y="12"/>
                  </a:cubicBezTo>
                  <a:cubicBezTo>
                    <a:pt x="5000" y="19"/>
                    <a:pt x="4994" y="25"/>
                    <a:pt x="4987" y="25"/>
                  </a:cubicBezTo>
                  <a:lnTo>
                    <a:pt x="4912" y="25"/>
                  </a:lnTo>
                  <a:cubicBezTo>
                    <a:pt x="4906" y="25"/>
                    <a:pt x="4900" y="19"/>
                    <a:pt x="4900" y="12"/>
                  </a:cubicBezTo>
                  <a:cubicBezTo>
                    <a:pt x="4900" y="6"/>
                    <a:pt x="4906" y="0"/>
                    <a:pt x="4912" y="0"/>
                  </a:cubicBezTo>
                  <a:close/>
                  <a:moveTo>
                    <a:pt x="5087" y="0"/>
                  </a:moveTo>
                  <a:lnTo>
                    <a:pt x="5162" y="0"/>
                  </a:lnTo>
                  <a:cubicBezTo>
                    <a:pt x="5169" y="0"/>
                    <a:pt x="5175" y="6"/>
                    <a:pt x="5175" y="12"/>
                  </a:cubicBezTo>
                  <a:cubicBezTo>
                    <a:pt x="5175" y="19"/>
                    <a:pt x="5169" y="25"/>
                    <a:pt x="5162" y="25"/>
                  </a:cubicBezTo>
                  <a:lnTo>
                    <a:pt x="5087" y="25"/>
                  </a:lnTo>
                  <a:cubicBezTo>
                    <a:pt x="5081" y="25"/>
                    <a:pt x="5075" y="19"/>
                    <a:pt x="5075" y="12"/>
                  </a:cubicBezTo>
                  <a:cubicBezTo>
                    <a:pt x="5075" y="6"/>
                    <a:pt x="5081" y="0"/>
                    <a:pt x="5087" y="0"/>
                  </a:cubicBezTo>
                  <a:close/>
                  <a:moveTo>
                    <a:pt x="5262" y="0"/>
                  </a:moveTo>
                  <a:lnTo>
                    <a:pt x="5337" y="0"/>
                  </a:lnTo>
                  <a:cubicBezTo>
                    <a:pt x="5344" y="0"/>
                    <a:pt x="5350" y="6"/>
                    <a:pt x="5350" y="12"/>
                  </a:cubicBezTo>
                  <a:cubicBezTo>
                    <a:pt x="5350" y="19"/>
                    <a:pt x="5344" y="25"/>
                    <a:pt x="5337" y="25"/>
                  </a:cubicBezTo>
                  <a:lnTo>
                    <a:pt x="5262" y="25"/>
                  </a:lnTo>
                  <a:cubicBezTo>
                    <a:pt x="5256" y="25"/>
                    <a:pt x="5250" y="19"/>
                    <a:pt x="5250" y="12"/>
                  </a:cubicBezTo>
                  <a:cubicBezTo>
                    <a:pt x="5250" y="6"/>
                    <a:pt x="5256" y="0"/>
                    <a:pt x="5262" y="0"/>
                  </a:cubicBezTo>
                  <a:close/>
                  <a:moveTo>
                    <a:pt x="5437" y="0"/>
                  </a:moveTo>
                  <a:lnTo>
                    <a:pt x="5512" y="0"/>
                  </a:lnTo>
                  <a:cubicBezTo>
                    <a:pt x="5519" y="0"/>
                    <a:pt x="5525" y="6"/>
                    <a:pt x="5525" y="12"/>
                  </a:cubicBezTo>
                  <a:cubicBezTo>
                    <a:pt x="5525" y="19"/>
                    <a:pt x="5519" y="25"/>
                    <a:pt x="5512" y="25"/>
                  </a:cubicBezTo>
                  <a:lnTo>
                    <a:pt x="5437" y="25"/>
                  </a:lnTo>
                  <a:cubicBezTo>
                    <a:pt x="5431" y="25"/>
                    <a:pt x="5425" y="19"/>
                    <a:pt x="5425" y="12"/>
                  </a:cubicBezTo>
                  <a:cubicBezTo>
                    <a:pt x="5425" y="6"/>
                    <a:pt x="5431" y="0"/>
                    <a:pt x="5437" y="0"/>
                  </a:cubicBezTo>
                  <a:close/>
                  <a:moveTo>
                    <a:pt x="5612" y="0"/>
                  </a:moveTo>
                  <a:lnTo>
                    <a:pt x="5687" y="0"/>
                  </a:lnTo>
                  <a:cubicBezTo>
                    <a:pt x="5694" y="0"/>
                    <a:pt x="5700" y="6"/>
                    <a:pt x="5700" y="12"/>
                  </a:cubicBezTo>
                  <a:cubicBezTo>
                    <a:pt x="5700" y="19"/>
                    <a:pt x="5694" y="25"/>
                    <a:pt x="5687" y="25"/>
                  </a:cubicBezTo>
                  <a:lnTo>
                    <a:pt x="5612" y="25"/>
                  </a:lnTo>
                  <a:cubicBezTo>
                    <a:pt x="5606" y="25"/>
                    <a:pt x="5600" y="19"/>
                    <a:pt x="5600" y="12"/>
                  </a:cubicBezTo>
                  <a:cubicBezTo>
                    <a:pt x="5600" y="6"/>
                    <a:pt x="5606" y="0"/>
                    <a:pt x="5612" y="0"/>
                  </a:cubicBezTo>
                  <a:close/>
                  <a:moveTo>
                    <a:pt x="5787" y="0"/>
                  </a:moveTo>
                  <a:lnTo>
                    <a:pt x="5862" y="0"/>
                  </a:lnTo>
                  <a:cubicBezTo>
                    <a:pt x="5869" y="0"/>
                    <a:pt x="5875" y="6"/>
                    <a:pt x="5875" y="12"/>
                  </a:cubicBezTo>
                  <a:cubicBezTo>
                    <a:pt x="5875" y="19"/>
                    <a:pt x="5869" y="25"/>
                    <a:pt x="5862" y="25"/>
                  </a:cubicBezTo>
                  <a:lnTo>
                    <a:pt x="5787" y="25"/>
                  </a:lnTo>
                  <a:cubicBezTo>
                    <a:pt x="5781" y="25"/>
                    <a:pt x="5775" y="19"/>
                    <a:pt x="5775" y="12"/>
                  </a:cubicBezTo>
                  <a:cubicBezTo>
                    <a:pt x="5775" y="6"/>
                    <a:pt x="5781" y="0"/>
                    <a:pt x="5787" y="0"/>
                  </a:cubicBezTo>
                  <a:close/>
                  <a:moveTo>
                    <a:pt x="5962" y="0"/>
                  </a:moveTo>
                  <a:lnTo>
                    <a:pt x="6037" y="0"/>
                  </a:lnTo>
                  <a:cubicBezTo>
                    <a:pt x="6044" y="0"/>
                    <a:pt x="6050" y="6"/>
                    <a:pt x="6050" y="12"/>
                  </a:cubicBezTo>
                  <a:cubicBezTo>
                    <a:pt x="6050" y="19"/>
                    <a:pt x="6044" y="25"/>
                    <a:pt x="6037" y="25"/>
                  </a:cubicBezTo>
                  <a:lnTo>
                    <a:pt x="5962" y="25"/>
                  </a:lnTo>
                  <a:cubicBezTo>
                    <a:pt x="5956" y="25"/>
                    <a:pt x="5950" y="19"/>
                    <a:pt x="5950" y="12"/>
                  </a:cubicBezTo>
                  <a:cubicBezTo>
                    <a:pt x="5950" y="6"/>
                    <a:pt x="5956" y="0"/>
                    <a:pt x="5962" y="0"/>
                  </a:cubicBezTo>
                  <a:close/>
                  <a:moveTo>
                    <a:pt x="6137" y="0"/>
                  </a:moveTo>
                  <a:lnTo>
                    <a:pt x="6212" y="0"/>
                  </a:lnTo>
                  <a:cubicBezTo>
                    <a:pt x="6219" y="0"/>
                    <a:pt x="6225" y="6"/>
                    <a:pt x="6225" y="12"/>
                  </a:cubicBezTo>
                  <a:cubicBezTo>
                    <a:pt x="6225" y="19"/>
                    <a:pt x="6219" y="25"/>
                    <a:pt x="6212" y="25"/>
                  </a:cubicBezTo>
                  <a:lnTo>
                    <a:pt x="6137" y="25"/>
                  </a:lnTo>
                  <a:cubicBezTo>
                    <a:pt x="6131" y="25"/>
                    <a:pt x="6125" y="19"/>
                    <a:pt x="6125" y="12"/>
                  </a:cubicBezTo>
                  <a:cubicBezTo>
                    <a:pt x="6125" y="6"/>
                    <a:pt x="6131" y="0"/>
                    <a:pt x="6137" y="0"/>
                  </a:cubicBezTo>
                  <a:close/>
                  <a:moveTo>
                    <a:pt x="6312" y="0"/>
                  </a:moveTo>
                  <a:lnTo>
                    <a:pt x="6387" y="0"/>
                  </a:lnTo>
                  <a:cubicBezTo>
                    <a:pt x="6394" y="0"/>
                    <a:pt x="6400" y="6"/>
                    <a:pt x="6400" y="12"/>
                  </a:cubicBezTo>
                  <a:cubicBezTo>
                    <a:pt x="6400" y="19"/>
                    <a:pt x="6394" y="25"/>
                    <a:pt x="6387" y="25"/>
                  </a:cubicBezTo>
                  <a:lnTo>
                    <a:pt x="6312" y="25"/>
                  </a:lnTo>
                  <a:cubicBezTo>
                    <a:pt x="6306" y="25"/>
                    <a:pt x="6300" y="19"/>
                    <a:pt x="6300" y="12"/>
                  </a:cubicBezTo>
                  <a:cubicBezTo>
                    <a:pt x="6300" y="6"/>
                    <a:pt x="6306" y="0"/>
                    <a:pt x="6312" y="0"/>
                  </a:cubicBezTo>
                  <a:close/>
                  <a:moveTo>
                    <a:pt x="6487" y="0"/>
                  </a:moveTo>
                  <a:lnTo>
                    <a:pt x="6562" y="0"/>
                  </a:lnTo>
                  <a:cubicBezTo>
                    <a:pt x="6569" y="0"/>
                    <a:pt x="6575" y="6"/>
                    <a:pt x="6575" y="12"/>
                  </a:cubicBezTo>
                  <a:cubicBezTo>
                    <a:pt x="6575" y="19"/>
                    <a:pt x="6569" y="25"/>
                    <a:pt x="6562" y="25"/>
                  </a:cubicBezTo>
                  <a:lnTo>
                    <a:pt x="6487" y="25"/>
                  </a:lnTo>
                  <a:cubicBezTo>
                    <a:pt x="6481" y="25"/>
                    <a:pt x="6475" y="19"/>
                    <a:pt x="6475" y="12"/>
                  </a:cubicBezTo>
                  <a:cubicBezTo>
                    <a:pt x="6475" y="6"/>
                    <a:pt x="6481" y="0"/>
                    <a:pt x="6487" y="0"/>
                  </a:cubicBezTo>
                  <a:close/>
                  <a:moveTo>
                    <a:pt x="6662" y="0"/>
                  </a:moveTo>
                  <a:lnTo>
                    <a:pt x="6737" y="0"/>
                  </a:lnTo>
                  <a:cubicBezTo>
                    <a:pt x="6744" y="0"/>
                    <a:pt x="6750" y="6"/>
                    <a:pt x="6750" y="12"/>
                  </a:cubicBezTo>
                  <a:cubicBezTo>
                    <a:pt x="6750" y="19"/>
                    <a:pt x="6744" y="25"/>
                    <a:pt x="6737" y="25"/>
                  </a:cubicBezTo>
                  <a:lnTo>
                    <a:pt x="6662" y="25"/>
                  </a:lnTo>
                  <a:cubicBezTo>
                    <a:pt x="6656" y="25"/>
                    <a:pt x="6650" y="19"/>
                    <a:pt x="6650" y="12"/>
                  </a:cubicBezTo>
                  <a:cubicBezTo>
                    <a:pt x="6650" y="6"/>
                    <a:pt x="6656" y="0"/>
                    <a:pt x="6662" y="0"/>
                  </a:cubicBezTo>
                  <a:close/>
                  <a:moveTo>
                    <a:pt x="6837" y="0"/>
                  </a:moveTo>
                  <a:lnTo>
                    <a:pt x="6912" y="0"/>
                  </a:lnTo>
                  <a:cubicBezTo>
                    <a:pt x="6919" y="0"/>
                    <a:pt x="6925" y="6"/>
                    <a:pt x="6925" y="12"/>
                  </a:cubicBezTo>
                  <a:cubicBezTo>
                    <a:pt x="6925" y="19"/>
                    <a:pt x="6919" y="25"/>
                    <a:pt x="6912" y="25"/>
                  </a:cubicBezTo>
                  <a:lnTo>
                    <a:pt x="6837" y="25"/>
                  </a:lnTo>
                  <a:cubicBezTo>
                    <a:pt x="6831" y="25"/>
                    <a:pt x="6825" y="19"/>
                    <a:pt x="6825" y="12"/>
                  </a:cubicBezTo>
                  <a:cubicBezTo>
                    <a:pt x="6825" y="6"/>
                    <a:pt x="6831" y="0"/>
                    <a:pt x="6837" y="0"/>
                  </a:cubicBezTo>
                  <a:close/>
                  <a:moveTo>
                    <a:pt x="7012" y="0"/>
                  </a:moveTo>
                  <a:lnTo>
                    <a:pt x="7087" y="0"/>
                  </a:lnTo>
                  <a:cubicBezTo>
                    <a:pt x="7094" y="0"/>
                    <a:pt x="7100" y="6"/>
                    <a:pt x="7100" y="12"/>
                  </a:cubicBezTo>
                  <a:cubicBezTo>
                    <a:pt x="7100" y="19"/>
                    <a:pt x="7094" y="25"/>
                    <a:pt x="7087" y="25"/>
                  </a:cubicBezTo>
                  <a:lnTo>
                    <a:pt x="7012" y="25"/>
                  </a:lnTo>
                  <a:cubicBezTo>
                    <a:pt x="7006" y="25"/>
                    <a:pt x="7000" y="19"/>
                    <a:pt x="7000" y="12"/>
                  </a:cubicBezTo>
                  <a:cubicBezTo>
                    <a:pt x="7000" y="6"/>
                    <a:pt x="7006" y="0"/>
                    <a:pt x="7012" y="0"/>
                  </a:cubicBezTo>
                  <a:close/>
                  <a:moveTo>
                    <a:pt x="7187" y="0"/>
                  </a:moveTo>
                  <a:lnTo>
                    <a:pt x="7262" y="0"/>
                  </a:lnTo>
                  <a:cubicBezTo>
                    <a:pt x="7269" y="0"/>
                    <a:pt x="7275" y="6"/>
                    <a:pt x="7275" y="12"/>
                  </a:cubicBezTo>
                  <a:cubicBezTo>
                    <a:pt x="7275" y="19"/>
                    <a:pt x="7269" y="25"/>
                    <a:pt x="7262" y="25"/>
                  </a:cubicBezTo>
                  <a:lnTo>
                    <a:pt x="7187" y="25"/>
                  </a:lnTo>
                  <a:cubicBezTo>
                    <a:pt x="7181" y="25"/>
                    <a:pt x="7175" y="19"/>
                    <a:pt x="7175" y="12"/>
                  </a:cubicBezTo>
                  <a:cubicBezTo>
                    <a:pt x="7175" y="6"/>
                    <a:pt x="7181" y="0"/>
                    <a:pt x="7187" y="0"/>
                  </a:cubicBezTo>
                  <a:close/>
                  <a:moveTo>
                    <a:pt x="7362" y="0"/>
                  </a:moveTo>
                  <a:lnTo>
                    <a:pt x="7437" y="0"/>
                  </a:lnTo>
                  <a:cubicBezTo>
                    <a:pt x="7444" y="0"/>
                    <a:pt x="7450" y="6"/>
                    <a:pt x="7450" y="12"/>
                  </a:cubicBezTo>
                  <a:cubicBezTo>
                    <a:pt x="7450" y="19"/>
                    <a:pt x="7444" y="25"/>
                    <a:pt x="7437" y="25"/>
                  </a:cubicBezTo>
                  <a:lnTo>
                    <a:pt x="7362" y="25"/>
                  </a:lnTo>
                  <a:cubicBezTo>
                    <a:pt x="7356" y="25"/>
                    <a:pt x="7350" y="19"/>
                    <a:pt x="7350" y="12"/>
                  </a:cubicBezTo>
                  <a:cubicBezTo>
                    <a:pt x="7350" y="6"/>
                    <a:pt x="7356" y="0"/>
                    <a:pt x="7362" y="0"/>
                  </a:cubicBezTo>
                  <a:close/>
                  <a:moveTo>
                    <a:pt x="7537" y="0"/>
                  </a:moveTo>
                  <a:lnTo>
                    <a:pt x="7612" y="0"/>
                  </a:lnTo>
                  <a:cubicBezTo>
                    <a:pt x="7619" y="0"/>
                    <a:pt x="7625" y="6"/>
                    <a:pt x="7625" y="12"/>
                  </a:cubicBezTo>
                  <a:cubicBezTo>
                    <a:pt x="7625" y="19"/>
                    <a:pt x="7619" y="25"/>
                    <a:pt x="7612" y="25"/>
                  </a:cubicBezTo>
                  <a:lnTo>
                    <a:pt x="7537" y="25"/>
                  </a:lnTo>
                  <a:cubicBezTo>
                    <a:pt x="7531" y="25"/>
                    <a:pt x="7525" y="19"/>
                    <a:pt x="7525" y="12"/>
                  </a:cubicBezTo>
                  <a:cubicBezTo>
                    <a:pt x="7525" y="6"/>
                    <a:pt x="7531" y="0"/>
                    <a:pt x="7537" y="0"/>
                  </a:cubicBezTo>
                  <a:close/>
                  <a:moveTo>
                    <a:pt x="7712" y="0"/>
                  </a:moveTo>
                  <a:lnTo>
                    <a:pt x="7787" y="0"/>
                  </a:lnTo>
                  <a:cubicBezTo>
                    <a:pt x="7794" y="0"/>
                    <a:pt x="7800" y="6"/>
                    <a:pt x="7800" y="12"/>
                  </a:cubicBezTo>
                  <a:cubicBezTo>
                    <a:pt x="7800" y="19"/>
                    <a:pt x="7794" y="25"/>
                    <a:pt x="7787" y="25"/>
                  </a:cubicBezTo>
                  <a:lnTo>
                    <a:pt x="7712" y="25"/>
                  </a:lnTo>
                  <a:cubicBezTo>
                    <a:pt x="7706" y="25"/>
                    <a:pt x="7700" y="19"/>
                    <a:pt x="7700" y="12"/>
                  </a:cubicBezTo>
                  <a:cubicBezTo>
                    <a:pt x="7700" y="6"/>
                    <a:pt x="7706" y="0"/>
                    <a:pt x="7712" y="0"/>
                  </a:cubicBezTo>
                  <a:close/>
                  <a:moveTo>
                    <a:pt x="7887" y="0"/>
                  </a:moveTo>
                  <a:lnTo>
                    <a:pt x="7962" y="0"/>
                  </a:lnTo>
                  <a:cubicBezTo>
                    <a:pt x="7969" y="0"/>
                    <a:pt x="7975" y="6"/>
                    <a:pt x="7975" y="12"/>
                  </a:cubicBezTo>
                  <a:cubicBezTo>
                    <a:pt x="7975" y="19"/>
                    <a:pt x="7969" y="25"/>
                    <a:pt x="7962" y="25"/>
                  </a:cubicBezTo>
                  <a:lnTo>
                    <a:pt x="7887" y="25"/>
                  </a:lnTo>
                  <a:cubicBezTo>
                    <a:pt x="7881" y="25"/>
                    <a:pt x="7875" y="19"/>
                    <a:pt x="7875" y="12"/>
                  </a:cubicBezTo>
                  <a:cubicBezTo>
                    <a:pt x="7875" y="6"/>
                    <a:pt x="7881" y="0"/>
                    <a:pt x="7887" y="0"/>
                  </a:cubicBezTo>
                  <a:close/>
                  <a:moveTo>
                    <a:pt x="8062" y="0"/>
                  </a:moveTo>
                  <a:lnTo>
                    <a:pt x="8137" y="0"/>
                  </a:lnTo>
                  <a:cubicBezTo>
                    <a:pt x="8144" y="0"/>
                    <a:pt x="8150" y="6"/>
                    <a:pt x="8150" y="12"/>
                  </a:cubicBezTo>
                  <a:cubicBezTo>
                    <a:pt x="8150" y="19"/>
                    <a:pt x="8144" y="25"/>
                    <a:pt x="8137" y="25"/>
                  </a:cubicBezTo>
                  <a:lnTo>
                    <a:pt x="8062" y="25"/>
                  </a:lnTo>
                  <a:cubicBezTo>
                    <a:pt x="8056" y="25"/>
                    <a:pt x="8050" y="19"/>
                    <a:pt x="8050" y="12"/>
                  </a:cubicBezTo>
                  <a:cubicBezTo>
                    <a:pt x="8050" y="6"/>
                    <a:pt x="8056" y="0"/>
                    <a:pt x="8062" y="0"/>
                  </a:cubicBezTo>
                  <a:close/>
                  <a:moveTo>
                    <a:pt x="8237" y="0"/>
                  </a:moveTo>
                  <a:lnTo>
                    <a:pt x="8312" y="0"/>
                  </a:lnTo>
                  <a:cubicBezTo>
                    <a:pt x="8319" y="0"/>
                    <a:pt x="8325" y="6"/>
                    <a:pt x="8325" y="12"/>
                  </a:cubicBezTo>
                  <a:cubicBezTo>
                    <a:pt x="8325" y="19"/>
                    <a:pt x="8319" y="25"/>
                    <a:pt x="8312" y="25"/>
                  </a:cubicBezTo>
                  <a:lnTo>
                    <a:pt x="8237" y="25"/>
                  </a:lnTo>
                  <a:cubicBezTo>
                    <a:pt x="8231" y="25"/>
                    <a:pt x="8225" y="19"/>
                    <a:pt x="8225" y="12"/>
                  </a:cubicBezTo>
                  <a:cubicBezTo>
                    <a:pt x="8225" y="6"/>
                    <a:pt x="8231" y="0"/>
                    <a:pt x="8237" y="0"/>
                  </a:cubicBezTo>
                  <a:close/>
                  <a:moveTo>
                    <a:pt x="8412" y="0"/>
                  </a:moveTo>
                  <a:lnTo>
                    <a:pt x="8487" y="0"/>
                  </a:lnTo>
                  <a:cubicBezTo>
                    <a:pt x="8494" y="0"/>
                    <a:pt x="8500" y="6"/>
                    <a:pt x="8500" y="12"/>
                  </a:cubicBezTo>
                  <a:cubicBezTo>
                    <a:pt x="8500" y="19"/>
                    <a:pt x="8494" y="25"/>
                    <a:pt x="8487" y="25"/>
                  </a:cubicBezTo>
                  <a:lnTo>
                    <a:pt x="8412" y="25"/>
                  </a:lnTo>
                  <a:cubicBezTo>
                    <a:pt x="8406" y="25"/>
                    <a:pt x="8400" y="19"/>
                    <a:pt x="8400" y="12"/>
                  </a:cubicBezTo>
                  <a:cubicBezTo>
                    <a:pt x="8400" y="6"/>
                    <a:pt x="8406" y="0"/>
                    <a:pt x="8412" y="0"/>
                  </a:cubicBezTo>
                  <a:close/>
                  <a:moveTo>
                    <a:pt x="8587" y="0"/>
                  </a:moveTo>
                  <a:lnTo>
                    <a:pt x="8662" y="0"/>
                  </a:lnTo>
                  <a:cubicBezTo>
                    <a:pt x="8669" y="0"/>
                    <a:pt x="8675" y="6"/>
                    <a:pt x="8675" y="12"/>
                  </a:cubicBezTo>
                  <a:cubicBezTo>
                    <a:pt x="8675" y="19"/>
                    <a:pt x="8669" y="25"/>
                    <a:pt x="8662" y="25"/>
                  </a:cubicBezTo>
                  <a:lnTo>
                    <a:pt x="8587" y="25"/>
                  </a:lnTo>
                  <a:cubicBezTo>
                    <a:pt x="8581" y="25"/>
                    <a:pt x="8575" y="19"/>
                    <a:pt x="8575" y="12"/>
                  </a:cubicBezTo>
                  <a:cubicBezTo>
                    <a:pt x="8575" y="6"/>
                    <a:pt x="8581" y="0"/>
                    <a:pt x="8587" y="0"/>
                  </a:cubicBezTo>
                  <a:close/>
                  <a:moveTo>
                    <a:pt x="8762" y="0"/>
                  </a:moveTo>
                  <a:lnTo>
                    <a:pt x="8837" y="0"/>
                  </a:lnTo>
                  <a:cubicBezTo>
                    <a:pt x="8844" y="0"/>
                    <a:pt x="8850" y="6"/>
                    <a:pt x="8850" y="12"/>
                  </a:cubicBezTo>
                  <a:cubicBezTo>
                    <a:pt x="8850" y="19"/>
                    <a:pt x="8844" y="25"/>
                    <a:pt x="8837" y="25"/>
                  </a:cubicBezTo>
                  <a:lnTo>
                    <a:pt x="8762" y="25"/>
                  </a:lnTo>
                  <a:cubicBezTo>
                    <a:pt x="8756" y="25"/>
                    <a:pt x="8750" y="19"/>
                    <a:pt x="8750" y="12"/>
                  </a:cubicBezTo>
                  <a:cubicBezTo>
                    <a:pt x="8750" y="6"/>
                    <a:pt x="8756" y="0"/>
                    <a:pt x="8762" y="0"/>
                  </a:cubicBezTo>
                  <a:close/>
                  <a:moveTo>
                    <a:pt x="8937" y="0"/>
                  </a:moveTo>
                  <a:lnTo>
                    <a:pt x="9012" y="0"/>
                  </a:lnTo>
                  <a:cubicBezTo>
                    <a:pt x="9019" y="0"/>
                    <a:pt x="9025" y="6"/>
                    <a:pt x="9025" y="12"/>
                  </a:cubicBezTo>
                  <a:cubicBezTo>
                    <a:pt x="9025" y="19"/>
                    <a:pt x="9019" y="25"/>
                    <a:pt x="9012" y="25"/>
                  </a:cubicBezTo>
                  <a:lnTo>
                    <a:pt x="8937" y="25"/>
                  </a:lnTo>
                  <a:cubicBezTo>
                    <a:pt x="8931" y="25"/>
                    <a:pt x="8925" y="19"/>
                    <a:pt x="8925" y="12"/>
                  </a:cubicBezTo>
                  <a:cubicBezTo>
                    <a:pt x="8925" y="6"/>
                    <a:pt x="8931" y="0"/>
                    <a:pt x="8937" y="0"/>
                  </a:cubicBezTo>
                  <a:close/>
                  <a:moveTo>
                    <a:pt x="9112" y="0"/>
                  </a:moveTo>
                  <a:lnTo>
                    <a:pt x="9187" y="0"/>
                  </a:lnTo>
                  <a:cubicBezTo>
                    <a:pt x="9194" y="0"/>
                    <a:pt x="9200" y="6"/>
                    <a:pt x="9200" y="12"/>
                  </a:cubicBezTo>
                  <a:cubicBezTo>
                    <a:pt x="9200" y="19"/>
                    <a:pt x="9194" y="25"/>
                    <a:pt x="9187" y="25"/>
                  </a:cubicBezTo>
                  <a:lnTo>
                    <a:pt x="9112" y="25"/>
                  </a:lnTo>
                  <a:cubicBezTo>
                    <a:pt x="9106" y="25"/>
                    <a:pt x="9100" y="19"/>
                    <a:pt x="9100" y="12"/>
                  </a:cubicBezTo>
                  <a:cubicBezTo>
                    <a:pt x="9100" y="6"/>
                    <a:pt x="9106" y="0"/>
                    <a:pt x="9112" y="0"/>
                  </a:cubicBezTo>
                  <a:close/>
                  <a:moveTo>
                    <a:pt x="9287" y="0"/>
                  </a:moveTo>
                  <a:lnTo>
                    <a:pt x="9362" y="0"/>
                  </a:lnTo>
                  <a:cubicBezTo>
                    <a:pt x="9369" y="0"/>
                    <a:pt x="9375" y="6"/>
                    <a:pt x="9375" y="12"/>
                  </a:cubicBezTo>
                  <a:cubicBezTo>
                    <a:pt x="9375" y="19"/>
                    <a:pt x="9369" y="25"/>
                    <a:pt x="9362" y="25"/>
                  </a:cubicBezTo>
                  <a:lnTo>
                    <a:pt x="9287" y="25"/>
                  </a:lnTo>
                  <a:cubicBezTo>
                    <a:pt x="9281" y="25"/>
                    <a:pt x="9275" y="19"/>
                    <a:pt x="9275" y="12"/>
                  </a:cubicBezTo>
                  <a:cubicBezTo>
                    <a:pt x="9275" y="6"/>
                    <a:pt x="9281" y="0"/>
                    <a:pt x="9287" y="0"/>
                  </a:cubicBezTo>
                  <a:close/>
                  <a:moveTo>
                    <a:pt x="9462" y="0"/>
                  </a:moveTo>
                  <a:lnTo>
                    <a:pt x="9537" y="0"/>
                  </a:lnTo>
                  <a:cubicBezTo>
                    <a:pt x="9544" y="0"/>
                    <a:pt x="9550" y="6"/>
                    <a:pt x="9550" y="12"/>
                  </a:cubicBezTo>
                  <a:cubicBezTo>
                    <a:pt x="9550" y="19"/>
                    <a:pt x="9544" y="25"/>
                    <a:pt x="9537" y="25"/>
                  </a:cubicBezTo>
                  <a:lnTo>
                    <a:pt x="9462" y="25"/>
                  </a:lnTo>
                  <a:cubicBezTo>
                    <a:pt x="9456" y="25"/>
                    <a:pt x="9450" y="19"/>
                    <a:pt x="9450" y="12"/>
                  </a:cubicBezTo>
                  <a:cubicBezTo>
                    <a:pt x="9450" y="6"/>
                    <a:pt x="9456" y="0"/>
                    <a:pt x="9462" y="0"/>
                  </a:cubicBezTo>
                  <a:close/>
                  <a:moveTo>
                    <a:pt x="9637" y="0"/>
                  </a:moveTo>
                  <a:lnTo>
                    <a:pt x="9712" y="0"/>
                  </a:lnTo>
                  <a:cubicBezTo>
                    <a:pt x="9719" y="0"/>
                    <a:pt x="9725" y="6"/>
                    <a:pt x="9725" y="12"/>
                  </a:cubicBezTo>
                  <a:cubicBezTo>
                    <a:pt x="9725" y="19"/>
                    <a:pt x="9719" y="25"/>
                    <a:pt x="9712" y="25"/>
                  </a:cubicBezTo>
                  <a:lnTo>
                    <a:pt x="9637" y="25"/>
                  </a:lnTo>
                  <a:cubicBezTo>
                    <a:pt x="9631" y="25"/>
                    <a:pt x="9625" y="19"/>
                    <a:pt x="9625" y="12"/>
                  </a:cubicBezTo>
                  <a:cubicBezTo>
                    <a:pt x="9625" y="6"/>
                    <a:pt x="9631" y="0"/>
                    <a:pt x="9637" y="0"/>
                  </a:cubicBezTo>
                  <a:close/>
                  <a:moveTo>
                    <a:pt x="9812" y="0"/>
                  </a:moveTo>
                  <a:lnTo>
                    <a:pt x="9887" y="0"/>
                  </a:lnTo>
                  <a:cubicBezTo>
                    <a:pt x="9894" y="0"/>
                    <a:pt x="9900" y="6"/>
                    <a:pt x="9900" y="12"/>
                  </a:cubicBezTo>
                  <a:cubicBezTo>
                    <a:pt x="9900" y="19"/>
                    <a:pt x="9894" y="25"/>
                    <a:pt x="9887" y="25"/>
                  </a:cubicBezTo>
                  <a:lnTo>
                    <a:pt x="9812" y="25"/>
                  </a:lnTo>
                  <a:cubicBezTo>
                    <a:pt x="9806" y="25"/>
                    <a:pt x="9800" y="19"/>
                    <a:pt x="9800" y="12"/>
                  </a:cubicBezTo>
                  <a:cubicBezTo>
                    <a:pt x="9800" y="6"/>
                    <a:pt x="9806" y="0"/>
                    <a:pt x="9812" y="0"/>
                  </a:cubicBezTo>
                  <a:close/>
                  <a:moveTo>
                    <a:pt x="9987" y="0"/>
                  </a:moveTo>
                  <a:lnTo>
                    <a:pt x="10062" y="0"/>
                  </a:lnTo>
                  <a:cubicBezTo>
                    <a:pt x="10069" y="0"/>
                    <a:pt x="10075" y="6"/>
                    <a:pt x="10075" y="12"/>
                  </a:cubicBezTo>
                  <a:cubicBezTo>
                    <a:pt x="10075" y="19"/>
                    <a:pt x="10069" y="25"/>
                    <a:pt x="10062" y="25"/>
                  </a:cubicBezTo>
                  <a:lnTo>
                    <a:pt x="9987" y="25"/>
                  </a:lnTo>
                  <a:cubicBezTo>
                    <a:pt x="9981" y="25"/>
                    <a:pt x="9975" y="19"/>
                    <a:pt x="9975" y="12"/>
                  </a:cubicBezTo>
                  <a:cubicBezTo>
                    <a:pt x="9975" y="6"/>
                    <a:pt x="9981" y="0"/>
                    <a:pt x="9987" y="0"/>
                  </a:cubicBezTo>
                  <a:close/>
                  <a:moveTo>
                    <a:pt x="10162" y="0"/>
                  </a:moveTo>
                  <a:lnTo>
                    <a:pt x="10237" y="0"/>
                  </a:lnTo>
                  <a:cubicBezTo>
                    <a:pt x="10244" y="0"/>
                    <a:pt x="10250" y="6"/>
                    <a:pt x="10250" y="12"/>
                  </a:cubicBezTo>
                  <a:cubicBezTo>
                    <a:pt x="10250" y="19"/>
                    <a:pt x="10244" y="25"/>
                    <a:pt x="10237" y="25"/>
                  </a:cubicBezTo>
                  <a:lnTo>
                    <a:pt x="10162" y="25"/>
                  </a:lnTo>
                  <a:cubicBezTo>
                    <a:pt x="10156" y="25"/>
                    <a:pt x="10150" y="19"/>
                    <a:pt x="10150" y="12"/>
                  </a:cubicBezTo>
                  <a:cubicBezTo>
                    <a:pt x="10150" y="6"/>
                    <a:pt x="10156" y="0"/>
                    <a:pt x="10162" y="0"/>
                  </a:cubicBezTo>
                  <a:close/>
                  <a:moveTo>
                    <a:pt x="10337" y="0"/>
                  </a:moveTo>
                  <a:lnTo>
                    <a:pt x="10412" y="0"/>
                  </a:lnTo>
                  <a:cubicBezTo>
                    <a:pt x="10419" y="0"/>
                    <a:pt x="10425" y="6"/>
                    <a:pt x="10425" y="12"/>
                  </a:cubicBezTo>
                  <a:cubicBezTo>
                    <a:pt x="10425" y="19"/>
                    <a:pt x="10419" y="25"/>
                    <a:pt x="10412" y="25"/>
                  </a:cubicBezTo>
                  <a:lnTo>
                    <a:pt x="10337" y="25"/>
                  </a:lnTo>
                  <a:cubicBezTo>
                    <a:pt x="10331" y="25"/>
                    <a:pt x="10325" y="19"/>
                    <a:pt x="10325" y="12"/>
                  </a:cubicBezTo>
                  <a:cubicBezTo>
                    <a:pt x="10325" y="6"/>
                    <a:pt x="10331" y="0"/>
                    <a:pt x="10337" y="0"/>
                  </a:cubicBezTo>
                  <a:close/>
                  <a:moveTo>
                    <a:pt x="10512" y="0"/>
                  </a:moveTo>
                  <a:lnTo>
                    <a:pt x="10587" y="0"/>
                  </a:lnTo>
                  <a:cubicBezTo>
                    <a:pt x="10594" y="0"/>
                    <a:pt x="10600" y="6"/>
                    <a:pt x="10600" y="12"/>
                  </a:cubicBezTo>
                  <a:cubicBezTo>
                    <a:pt x="10600" y="19"/>
                    <a:pt x="10594" y="25"/>
                    <a:pt x="10587" y="25"/>
                  </a:cubicBezTo>
                  <a:lnTo>
                    <a:pt x="10512" y="25"/>
                  </a:lnTo>
                  <a:cubicBezTo>
                    <a:pt x="10506" y="25"/>
                    <a:pt x="10500" y="19"/>
                    <a:pt x="10500" y="12"/>
                  </a:cubicBezTo>
                  <a:cubicBezTo>
                    <a:pt x="10500" y="6"/>
                    <a:pt x="10506" y="0"/>
                    <a:pt x="10512" y="0"/>
                  </a:cubicBezTo>
                  <a:close/>
                  <a:moveTo>
                    <a:pt x="10687" y="0"/>
                  </a:moveTo>
                  <a:lnTo>
                    <a:pt x="10762" y="0"/>
                  </a:lnTo>
                  <a:cubicBezTo>
                    <a:pt x="10769" y="0"/>
                    <a:pt x="10775" y="6"/>
                    <a:pt x="10775" y="12"/>
                  </a:cubicBezTo>
                  <a:cubicBezTo>
                    <a:pt x="10775" y="19"/>
                    <a:pt x="10769" y="25"/>
                    <a:pt x="10762" y="25"/>
                  </a:cubicBezTo>
                  <a:lnTo>
                    <a:pt x="10687" y="25"/>
                  </a:lnTo>
                  <a:cubicBezTo>
                    <a:pt x="10681" y="25"/>
                    <a:pt x="10675" y="19"/>
                    <a:pt x="10675" y="12"/>
                  </a:cubicBezTo>
                  <a:cubicBezTo>
                    <a:pt x="10675" y="6"/>
                    <a:pt x="10681" y="0"/>
                    <a:pt x="10687" y="0"/>
                  </a:cubicBezTo>
                  <a:close/>
                  <a:moveTo>
                    <a:pt x="10862" y="0"/>
                  </a:moveTo>
                  <a:lnTo>
                    <a:pt x="10937" y="0"/>
                  </a:lnTo>
                  <a:cubicBezTo>
                    <a:pt x="10944" y="0"/>
                    <a:pt x="10950" y="6"/>
                    <a:pt x="10950" y="12"/>
                  </a:cubicBezTo>
                  <a:cubicBezTo>
                    <a:pt x="10950" y="19"/>
                    <a:pt x="10944" y="25"/>
                    <a:pt x="10937" y="25"/>
                  </a:cubicBezTo>
                  <a:lnTo>
                    <a:pt x="10862" y="25"/>
                  </a:lnTo>
                  <a:cubicBezTo>
                    <a:pt x="10856" y="25"/>
                    <a:pt x="10850" y="19"/>
                    <a:pt x="10850" y="12"/>
                  </a:cubicBezTo>
                  <a:cubicBezTo>
                    <a:pt x="10850" y="6"/>
                    <a:pt x="10856" y="0"/>
                    <a:pt x="10862" y="0"/>
                  </a:cubicBezTo>
                  <a:close/>
                  <a:moveTo>
                    <a:pt x="11037" y="0"/>
                  </a:moveTo>
                  <a:lnTo>
                    <a:pt x="11112" y="0"/>
                  </a:lnTo>
                  <a:cubicBezTo>
                    <a:pt x="11119" y="0"/>
                    <a:pt x="11125" y="6"/>
                    <a:pt x="11125" y="12"/>
                  </a:cubicBezTo>
                  <a:cubicBezTo>
                    <a:pt x="11125" y="19"/>
                    <a:pt x="11119" y="25"/>
                    <a:pt x="11112" y="25"/>
                  </a:cubicBezTo>
                  <a:lnTo>
                    <a:pt x="11037" y="25"/>
                  </a:lnTo>
                  <a:cubicBezTo>
                    <a:pt x="11031" y="25"/>
                    <a:pt x="11025" y="19"/>
                    <a:pt x="11025" y="12"/>
                  </a:cubicBezTo>
                  <a:cubicBezTo>
                    <a:pt x="11025" y="6"/>
                    <a:pt x="11031" y="0"/>
                    <a:pt x="11037" y="0"/>
                  </a:cubicBezTo>
                  <a:close/>
                  <a:moveTo>
                    <a:pt x="11212" y="0"/>
                  </a:moveTo>
                  <a:lnTo>
                    <a:pt x="11287" y="0"/>
                  </a:lnTo>
                  <a:cubicBezTo>
                    <a:pt x="11294" y="0"/>
                    <a:pt x="11300" y="6"/>
                    <a:pt x="11300" y="12"/>
                  </a:cubicBezTo>
                  <a:cubicBezTo>
                    <a:pt x="11300" y="19"/>
                    <a:pt x="11294" y="25"/>
                    <a:pt x="11287" y="25"/>
                  </a:cubicBezTo>
                  <a:lnTo>
                    <a:pt x="11212" y="25"/>
                  </a:lnTo>
                  <a:cubicBezTo>
                    <a:pt x="11206" y="25"/>
                    <a:pt x="11200" y="19"/>
                    <a:pt x="11200" y="12"/>
                  </a:cubicBezTo>
                  <a:cubicBezTo>
                    <a:pt x="11200" y="6"/>
                    <a:pt x="11206" y="0"/>
                    <a:pt x="11212" y="0"/>
                  </a:cubicBezTo>
                  <a:close/>
                  <a:moveTo>
                    <a:pt x="11387" y="0"/>
                  </a:moveTo>
                  <a:lnTo>
                    <a:pt x="11462" y="0"/>
                  </a:lnTo>
                  <a:cubicBezTo>
                    <a:pt x="11469" y="0"/>
                    <a:pt x="11475" y="6"/>
                    <a:pt x="11475" y="12"/>
                  </a:cubicBezTo>
                  <a:cubicBezTo>
                    <a:pt x="11475" y="19"/>
                    <a:pt x="11469" y="25"/>
                    <a:pt x="11462" y="25"/>
                  </a:cubicBezTo>
                  <a:lnTo>
                    <a:pt x="11387" y="25"/>
                  </a:lnTo>
                  <a:cubicBezTo>
                    <a:pt x="11381" y="25"/>
                    <a:pt x="11375" y="19"/>
                    <a:pt x="11375" y="12"/>
                  </a:cubicBezTo>
                  <a:cubicBezTo>
                    <a:pt x="11375" y="6"/>
                    <a:pt x="11381" y="0"/>
                    <a:pt x="11387" y="0"/>
                  </a:cubicBezTo>
                  <a:close/>
                  <a:moveTo>
                    <a:pt x="11562" y="0"/>
                  </a:moveTo>
                  <a:lnTo>
                    <a:pt x="11637" y="0"/>
                  </a:lnTo>
                  <a:cubicBezTo>
                    <a:pt x="11644" y="0"/>
                    <a:pt x="11650" y="6"/>
                    <a:pt x="11650" y="12"/>
                  </a:cubicBezTo>
                  <a:cubicBezTo>
                    <a:pt x="11650" y="19"/>
                    <a:pt x="11644" y="25"/>
                    <a:pt x="11637" y="25"/>
                  </a:cubicBezTo>
                  <a:lnTo>
                    <a:pt x="11562" y="25"/>
                  </a:lnTo>
                  <a:cubicBezTo>
                    <a:pt x="11556" y="25"/>
                    <a:pt x="11550" y="19"/>
                    <a:pt x="11550" y="12"/>
                  </a:cubicBezTo>
                  <a:cubicBezTo>
                    <a:pt x="11550" y="6"/>
                    <a:pt x="11556" y="0"/>
                    <a:pt x="11562" y="0"/>
                  </a:cubicBezTo>
                  <a:close/>
                  <a:moveTo>
                    <a:pt x="11737" y="0"/>
                  </a:moveTo>
                  <a:lnTo>
                    <a:pt x="11812" y="0"/>
                  </a:lnTo>
                  <a:cubicBezTo>
                    <a:pt x="11819" y="0"/>
                    <a:pt x="11825" y="6"/>
                    <a:pt x="11825" y="12"/>
                  </a:cubicBezTo>
                  <a:cubicBezTo>
                    <a:pt x="11825" y="19"/>
                    <a:pt x="11819" y="25"/>
                    <a:pt x="11812" y="25"/>
                  </a:cubicBezTo>
                  <a:lnTo>
                    <a:pt x="11737" y="25"/>
                  </a:lnTo>
                  <a:cubicBezTo>
                    <a:pt x="11731" y="25"/>
                    <a:pt x="11725" y="19"/>
                    <a:pt x="11725" y="12"/>
                  </a:cubicBezTo>
                  <a:cubicBezTo>
                    <a:pt x="11725" y="6"/>
                    <a:pt x="11731" y="0"/>
                    <a:pt x="11737" y="0"/>
                  </a:cubicBezTo>
                  <a:close/>
                  <a:moveTo>
                    <a:pt x="11912" y="0"/>
                  </a:moveTo>
                  <a:lnTo>
                    <a:pt x="11987" y="0"/>
                  </a:lnTo>
                  <a:cubicBezTo>
                    <a:pt x="11994" y="0"/>
                    <a:pt x="12000" y="6"/>
                    <a:pt x="12000" y="12"/>
                  </a:cubicBezTo>
                  <a:cubicBezTo>
                    <a:pt x="12000" y="19"/>
                    <a:pt x="11994" y="25"/>
                    <a:pt x="11987" y="25"/>
                  </a:cubicBezTo>
                  <a:lnTo>
                    <a:pt x="11912" y="25"/>
                  </a:lnTo>
                  <a:cubicBezTo>
                    <a:pt x="11906" y="25"/>
                    <a:pt x="11900" y="19"/>
                    <a:pt x="11900" y="12"/>
                  </a:cubicBezTo>
                  <a:cubicBezTo>
                    <a:pt x="11900" y="6"/>
                    <a:pt x="11906" y="0"/>
                    <a:pt x="11912" y="0"/>
                  </a:cubicBezTo>
                  <a:close/>
                  <a:moveTo>
                    <a:pt x="12087" y="0"/>
                  </a:moveTo>
                  <a:lnTo>
                    <a:pt x="12162" y="0"/>
                  </a:lnTo>
                  <a:cubicBezTo>
                    <a:pt x="12169" y="0"/>
                    <a:pt x="12175" y="6"/>
                    <a:pt x="12175" y="12"/>
                  </a:cubicBezTo>
                  <a:cubicBezTo>
                    <a:pt x="12175" y="19"/>
                    <a:pt x="12169" y="25"/>
                    <a:pt x="12162" y="25"/>
                  </a:cubicBezTo>
                  <a:lnTo>
                    <a:pt x="12087" y="25"/>
                  </a:lnTo>
                  <a:cubicBezTo>
                    <a:pt x="12081" y="25"/>
                    <a:pt x="12075" y="19"/>
                    <a:pt x="12075" y="12"/>
                  </a:cubicBezTo>
                  <a:cubicBezTo>
                    <a:pt x="12075" y="6"/>
                    <a:pt x="12081" y="0"/>
                    <a:pt x="12087" y="0"/>
                  </a:cubicBezTo>
                  <a:close/>
                  <a:moveTo>
                    <a:pt x="12262" y="0"/>
                  </a:moveTo>
                  <a:lnTo>
                    <a:pt x="12337" y="0"/>
                  </a:lnTo>
                  <a:cubicBezTo>
                    <a:pt x="12344" y="0"/>
                    <a:pt x="12350" y="6"/>
                    <a:pt x="12350" y="12"/>
                  </a:cubicBezTo>
                  <a:cubicBezTo>
                    <a:pt x="12350" y="19"/>
                    <a:pt x="12344" y="25"/>
                    <a:pt x="12337" y="25"/>
                  </a:cubicBezTo>
                  <a:lnTo>
                    <a:pt x="12262" y="25"/>
                  </a:lnTo>
                  <a:cubicBezTo>
                    <a:pt x="12256" y="25"/>
                    <a:pt x="12250" y="19"/>
                    <a:pt x="12250" y="12"/>
                  </a:cubicBezTo>
                  <a:cubicBezTo>
                    <a:pt x="12250" y="6"/>
                    <a:pt x="12256" y="0"/>
                    <a:pt x="12262" y="0"/>
                  </a:cubicBezTo>
                  <a:close/>
                  <a:moveTo>
                    <a:pt x="12437" y="0"/>
                  </a:moveTo>
                  <a:lnTo>
                    <a:pt x="12512" y="0"/>
                  </a:lnTo>
                  <a:cubicBezTo>
                    <a:pt x="12519" y="0"/>
                    <a:pt x="12525" y="6"/>
                    <a:pt x="12525" y="12"/>
                  </a:cubicBezTo>
                  <a:cubicBezTo>
                    <a:pt x="12525" y="19"/>
                    <a:pt x="12519" y="25"/>
                    <a:pt x="12512" y="25"/>
                  </a:cubicBezTo>
                  <a:lnTo>
                    <a:pt x="12437" y="25"/>
                  </a:lnTo>
                  <a:cubicBezTo>
                    <a:pt x="12431" y="25"/>
                    <a:pt x="12425" y="19"/>
                    <a:pt x="12425" y="12"/>
                  </a:cubicBezTo>
                  <a:cubicBezTo>
                    <a:pt x="12425" y="6"/>
                    <a:pt x="12431" y="0"/>
                    <a:pt x="12437" y="0"/>
                  </a:cubicBezTo>
                  <a:close/>
                  <a:moveTo>
                    <a:pt x="12612" y="0"/>
                  </a:moveTo>
                  <a:lnTo>
                    <a:pt x="12687" y="0"/>
                  </a:lnTo>
                  <a:cubicBezTo>
                    <a:pt x="12694" y="0"/>
                    <a:pt x="12700" y="6"/>
                    <a:pt x="12700" y="12"/>
                  </a:cubicBezTo>
                  <a:cubicBezTo>
                    <a:pt x="12700" y="19"/>
                    <a:pt x="12694" y="25"/>
                    <a:pt x="12687" y="25"/>
                  </a:cubicBezTo>
                  <a:lnTo>
                    <a:pt x="12612" y="25"/>
                  </a:lnTo>
                  <a:cubicBezTo>
                    <a:pt x="12606" y="25"/>
                    <a:pt x="12600" y="19"/>
                    <a:pt x="12600" y="12"/>
                  </a:cubicBezTo>
                  <a:cubicBezTo>
                    <a:pt x="12600" y="6"/>
                    <a:pt x="12606" y="0"/>
                    <a:pt x="12612" y="0"/>
                  </a:cubicBezTo>
                  <a:close/>
                  <a:moveTo>
                    <a:pt x="12787" y="0"/>
                  </a:moveTo>
                  <a:lnTo>
                    <a:pt x="12862" y="0"/>
                  </a:lnTo>
                  <a:cubicBezTo>
                    <a:pt x="12869" y="0"/>
                    <a:pt x="12875" y="6"/>
                    <a:pt x="12875" y="12"/>
                  </a:cubicBezTo>
                  <a:cubicBezTo>
                    <a:pt x="12875" y="19"/>
                    <a:pt x="12869" y="25"/>
                    <a:pt x="12862" y="25"/>
                  </a:cubicBezTo>
                  <a:lnTo>
                    <a:pt x="12787" y="25"/>
                  </a:lnTo>
                  <a:cubicBezTo>
                    <a:pt x="12781" y="25"/>
                    <a:pt x="12775" y="19"/>
                    <a:pt x="12775" y="12"/>
                  </a:cubicBezTo>
                  <a:cubicBezTo>
                    <a:pt x="12775" y="6"/>
                    <a:pt x="12781" y="0"/>
                    <a:pt x="12787" y="0"/>
                  </a:cubicBezTo>
                  <a:close/>
                  <a:moveTo>
                    <a:pt x="12962" y="0"/>
                  </a:moveTo>
                  <a:lnTo>
                    <a:pt x="13037" y="0"/>
                  </a:lnTo>
                  <a:cubicBezTo>
                    <a:pt x="13044" y="0"/>
                    <a:pt x="13050" y="6"/>
                    <a:pt x="13050" y="12"/>
                  </a:cubicBezTo>
                  <a:cubicBezTo>
                    <a:pt x="13050" y="19"/>
                    <a:pt x="13044" y="25"/>
                    <a:pt x="13037" y="25"/>
                  </a:cubicBezTo>
                  <a:lnTo>
                    <a:pt x="12962" y="25"/>
                  </a:lnTo>
                  <a:cubicBezTo>
                    <a:pt x="12956" y="25"/>
                    <a:pt x="12950" y="19"/>
                    <a:pt x="12950" y="12"/>
                  </a:cubicBezTo>
                  <a:cubicBezTo>
                    <a:pt x="12950" y="6"/>
                    <a:pt x="12956" y="0"/>
                    <a:pt x="12962" y="0"/>
                  </a:cubicBezTo>
                  <a:close/>
                  <a:moveTo>
                    <a:pt x="13137" y="0"/>
                  </a:moveTo>
                  <a:lnTo>
                    <a:pt x="13212" y="0"/>
                  </a:lnTo>
                  <a:cubicBezTo>
                    <a:pt x="13219" y="0"/>
                    <a:pt x="13225" y="6"/>
                    <a:pt x="13225" y="12"/>
                  </a:cubicBezTo>
                  <a:cubicBezTo>
                    <a:pt x="13225" y="19"/>
                    <a:pt x="13219" y="25"/>
                    <a:pt x="13212" y="25"/>
                  </a:cubicBezTo>
                  <a:lnTo>
                    <a:pt x="13137" y="25"/>
                  </a:lnTo>
                  <a:cubicBezTo>
                    <a:pt x="13131" y="25"/>
                    <a:pt x="13125" y="19"/>
                    <a:pt x="13125" y="12"/>
                  </a:cubicBezTo>
                  <a:cubicBezTo>
                    <a:pt x="13125" y="6"/>
                    <a:pt x="13131" y="0"/>
                    <a:pt x="13137" y="0"/>
                  </a:cubicBezTo>
                  <a:close/>
                  <a:moveTo>
                    <a:pt x="13312" y="0"/>
                  </a:moveTo>
                  <a:lnTo>
                    <a:pt x="13387" y="0"/>
                  </a:lnTo>
                  <a:cubicBezTo>
                    <a:pt x="13394" y="0"/>
                    <a:pt x="13400" y="6"/>
                    <a:pt x="13400" y="12"/>
                  </a:cubicBezTo>
                  <a:cubicBezTo>
                    <a:pt x="13400" y="19"/>
                    <a:pt x="13394" y="25"/>
                    <a:pt x="13387" y="25"/>
                  </a:cubicBezTo>
                  <a:lnTo>
                    <a:pt x="13312" y="25"/>
                  </a:lnTo>
                  <a:cubicBezTo>
                    <a:pt x="13306" y="25"/>
                    <a:pt x="13300" y="19"/>
                    <a:pt x="13300" y="12"/>
                  </a:cubicBezTo>
                  <a:cubicBezTo>
                    <a:pt x="13300" y="6"/>
                    <a:pt x="13306" y="0"/>
                    <a:pt x="13312" y="0"/>
                  </a:cubicBezTo>
                  <a:close/>
                  <a:moveTo>
                    <a:pt x="13487" y="0"/>
                  </a:moveTo>
                  <a:lnTo>
                    <a:pt x="13562" y="0"/>
                  </a:lnTo>
                  <a:cubicBezTo>
                    <a:pt x="13569" y="0"/>
                    <a:pt x="13575" y="6"/>
                    <a:pt x="13575" y="12"/>
                  </a:cubicBezTo>
                  <a:cubicBezTo>
                    <a:pt x="13575" y="19"/>
                    <a:pt x="13569" y="25"/>
                    <a:pt x="13562" y="25"/>
                  </a:cubicBezTo>
                  <a:lnTo>
                    <a:pt x="13487" y="25"/>
                  </a:lnTo>
                  <a:cubicBezTo>
                    <a:pt x="13481" y="25"/>
                    <a:pt x="13475" y="19"/>
                    <a:pt x="13475" y="12"/>
                  </a:cubicBezTo>
                  <a:cubicBezTo>
                    <a:pt x="13475" y="6"/>
                    <a:pt x="13481" y="0"/>
                    <a:pt x="13487" y="0"/>
                  </a:cubicBezTo>
                  <a:close/>
                  <a:moveTo>
                    <a:pt x="13662" y="0"/>
                  </a:moveTo>
                  <a:lnTo>
                    <a:pt x="13737" y="0"/>
                  </a:lnTo>
                  <a:cubicBezTo>
                    <a:pt x="13744" y="0"/>
                    <a:pt x="13750" y="6"/>
                    <a:pt x="13750" y="12"/>
                  </a:cubicBezTo>
                  <a:cubicBezTo>
                    <a:pt x="13750" y="19"/>
                    <a:pt x="13744" y="25"/>
                    <a:pt x="13737" y="25"/>
                  </a:cubicBezTo>
                  <a:lnTo>
                    <a:pt x="13662" y="25"/>
                  </a:lnTo>
                  <a:cubicBezTo>
                    <a:pt x="13656" y="25"/>
                    <a:pt x="13650" y="19"/>
                    <a:pt x="13650" y="12"/>
                  </a:cubicBezTo>
                  <a:cubicBezTo>
                    <a:pt x="13650" y="6"/>
                    <a:pt x="13656" y="0"/>
                    <a:pt x="13662" y="0"/>
                  </a:cubicBezTo>
                  <a:close/>
                  <a:moveTo>
                    <a:pt x="13837" y="0"/>
                  </a:moveTo>
                  <a:lnTo>
                    <a:pt x="13912" y="0"/>
                  </a:lnTo>
                  <a:cubicBezTo>
                    <a:pt x="13919" y="0"/>
                    <a:pt x="13925" y="6"/>
                    <a:pt x="13925" y="12"/>
                  </a:cubicBezTo>
                  <a:cubicBezTo>
                    <a:pt x="13925" y="19"/>
                    <a:pt x="13919" y="25"/>
                    <a:pt x="13912" y="25"/>
                  </a:cubicBezTo>
                  <a:lnTo>
                    <a:pt x="13837" y="25"/>
                  </a:lnTo>
                  <a:cubicBezTo>
                    <a:pt x="13831" y="25"/>
                    <a:pt x="13825" y="19"/>
                    <a:pt x="13825" y="12"/>
                  </a:cubicBezTo>
                  <a:cubicBezTo>
                    <a:pt x="13825" y="6"/>
                    <a:pt x="13831" y="0"/>
                    <a:pt x="13837" y="0"/>
                  </a:cubicBezTo>
                  <a:close/>
                  <a:moveTo>
                    <a:pt x="14012" y="0"/>
                  </a:moveTo>
                  <a:lnTo>
                    <a:pt x="14087" y="0"/>
                  </a:lnTo>
                  <a:cubicBezTo>
                    <a:pt x="14094" y="0"/>
                    <a:pt x="14100" y="6"/>
                    <a:pt x="14100" y="12"/>
                  </a:cubicBezTo>
                  <a:cubicBezTo>
                    <a:pt x="14100" y="19"/>
                    <a:pt x="14094" y="25"/>
                    <a:pt x="14087" y="25"/>
                  </a:cubicBezTo>
                  <a:lnTo>
                    <a:pt x="14012" y="25"/>
                  </a:lnTo>
                  <a:cubicBezTo>
                    <a:pt x="14006" y="25"/>
                    <a:pt x="14000" y="19"/>
                    <a:pt x="14000" y="12"/>
                  </a:cubicBezTo>
                  <a:cubicBezTo>
                    <a:pt x="14000" y="6"/>
                    <a:pt x="14006" y="0"/>
                    <a:pt x="14012" y="0"/>
                  </a:cubicBezTo>
                  <a:close/>
                  <a:moveTo>
                    <a:pt x="14187" y="0"/>
                  </a:moveTo>
                  <a:lnTo>
                    <a:pt x="14262" y="0"/>
                  </a:lnTo>
                  <a:cubicBezTo>
                    <a:pt x="14269" y="0"/>
                    <a:pt x="14275" y="6"/>
                    <a:pt x="14275" y="12"/>
                  </a:cubicBezTo>
                  <a:cubicBezTo>
                    <a:pt x="14275" y="19"/>
                    <a:pt x="14269" y="25"/>
                    <a:pt x="14262" y="25"/>
                  </a:cubicBezTo>
                  <a:lnTo>
                    <a:pt x="14187" y="25"/>
                  </a:lnTo>
                  <a:cubicBezTo>
                    <a:pt x="14181" y="25"/>
                    <a:pt x="14175" y="19"/>
                    <a:pt x="14175" y="12"/>
                  </a:cubicBezTo>
                  <a:cubicBezTo>
                    <a:pt x="14175" y="6"/>
                    <a:pt x="14181" y="0"/>
                    <a:pt x="14187" y="0"/>
                  </a:cubicBezTo>
                  <a:close/>
                  <a:moveTo>
                    <a:pt x="14362" y="0"/>
                  </a:moveTo>
                  <a:lnTo>
                    <a:pt x="14437" y="0"/>
                  </a:lnTo>
                  <a:cubicBezTo>
                    <a:pt x="14444" y="0"/>
                    <a:pt x="14450" y="6"/>
                    <a:pt x="14450" y="12"/>
                  </a:cubicBezTo>
                  <a:cubicBezTo>
                    <a:pt x="14450" y="19"/>
                    <a:pt x="14444" y="25"/>
                    <a:pt x="14437" y="25"/>
                  </a:cubicBezTo>
                  <a:lnTo>
                    <a:pt x="14362" y="25"/>
                  </a:lnTo>
                  <a:cubicBezTo>
                    <a:pt x="14356" y="25"/>
                    <a:pt x="14350" y="19"/>
                    <a:pt x="14350" y="12"/>
                  </a:cubicBezTo>
                  <a:cubicBezTo>
                    <a:pt x="14350" y="6"/>
                    <a:pt x="14356" y="0"/>
                    <a:pt x="14362" y="0"/>
                  </a:cubicBezTo>
                  <a:close/>
                  <a:moveTo>
                    <a:pt x="14537" y="0"/>
                  </a:moveTo>
                  <a:lnTo>
                    <a:pt x="14612" y="0"/>
                  </a:lnTo>
                  <a:cubicBezTo>
                    <a:pt x="14619" y="0"/>
                    <a:pt x="14625" y="6"/>
                    <a:pt x="14625" y="12"/>
                  </a:cubicBezTo>
                  <a:cubicBezTo>
                    <a:pt x="14625" y="19"/>
                    <a:pt x="14619" y="25"/>
                    <a:pt x="14612" y="25"/>
                  </a:cubicBezTo>
                  <a:lnTo>
                    <a:pt x="14537" y="25"/>
                  </a:lnTo>
                  <a:cubicBezTo>
                    <a:pt x="14531" y="25"/>
                    <a:pt x="14525" y="19"/>
                    <a:pt x="14525" y="12"/>
                  </a:cubicBezTo>
                  <a:cubicBezTo>
                    <a:pt x="14525" y="6"/>
                    <a:pt x="14531" y="0"/>
                    <a:pt x="14537" y="0"/>
                  </a:cubicBezTo>
                  <a:close/>
                  <a:moveTo>
                    <a:pt x="14712" y="0"/>
                  </a:moveTo>
                  <a:lnTo>
                    <a:pt x="14787" y="0"/>
                  </a:lnTo>
                  <a:cubicBezTo>
                    <a:pt x="14794" y="0"/>
                    <a:pt x="14800" y="6"/>
                    <a:pt x="14800" y="12"/>
                  </a:cubicBezTo>
                  <a:cubicBezTo>
                    <a:pt x="14800" y="19"/>
                    <a:pt x="14794" y="25"/>
                    <a:pt x="14787" y="25"/>
                  </a:cubicBezTo>
                  <a:lnTo>
                    <a:pt x="14712" y="25"/>
                  </a:lnTo>
                  <a:cubicBezTo>
                    <a:pt x="14706" y="25"/>
                    <a:pt x="14700" y="19"/>
                    <a:pt x="14700" y="12"/>
                  </a:cubicBezTo>
                  <a:cubicBezTo>
                    <a:pt x="14700" y="6"/>
                    <a:pt x="14706" y="0"/>
                    <a:pt x="14712" y="0"/>
                  </a:cubicBezTo>
                  <a:close/>
                  <a:moveTo>
                    <a:pt x="14887" y="0"/>
                  </a:moveTo>
                  <a:lnTo>
                    <a:pt x="14962" y="0"/>
                  </a:lnTo>
                  <a:cubicBezTo>
                    <a:pt x="14969" y="0"/>
                    <a:pt x="14975" y="6"/>
                    <a:pt x="14975" y="12"/>
                  </a:cubicBezTo>
                  <a:cubicBezTo>
                    <a:pt x="14975" y="19"/>
                    <a:pt x="14969" y="25"/>
                    <a:pt x="14962" y="25"/>
                  </a:cubicBezTo>
                  <a:lnTo>
                    <a:pt x="14887" y="25"/>
                  </a:lnTo>
                  <a:cubicBezTo>
                    <a:pt x="14881" y="25"/>
                    <a:pt x="14875" y="19"/>
                    <a:pt x="14875" y="12"/>
                  </a:cubicBezTo>
                  <a:cubicBezTo>
                    <a:pt x="14875" y="6"/>
                    <a:pt x="14881" y="0"/>
                    <a:pt x="14887" y="0"/>
                  </a:cubicBezTo>
                  <a:close/>
                  <a:moveTo>
                    <a:pt x="15062" y="0"/>
                  </a:moveTo>
                  <a:lnTo>
                    <a:pt x="15137" y="0"/>
                  </a:lnTo>
                  <a:cubicBezTo>
                    <a:pt x="15144" y="0"/>
                    <a:pt x="15150" y="6"/>
                    <a:pt x="15150" y="12"/>
                  </a:cubicBezTo>
                  <a:cubicBezTo>
                    <a:pt x="15150" y="19"/>
                    <a:pt x="15144" y="25"/>
                    <a:pt x="15137" y="25"/>
                  </a:cubicBezTo>
                  <a:lnTo>
                    <a:pt x="15062" y="25"/>
                  </a:lnTo>
                  <a:cubicBezTo>
                    <a:pt x="15056" y="25"/>
                    <a:pt x="15050" y="19"/>
                    <a:pt x="15050" y="12"/>
                  </a:cubicBezTo>
                  <a:cubicBezTo>
                    <a:pt x="15050" y="6"/>
                    <a:pt x="15056" y="0"/>
                    <a:pt x="15062" y="0"/>
                  </a:cubicBezTo>
                  <a:close/>
                  <a:moveTo>
                    <a:pt x="15237" y="0"/>
                  </a:moveTo>
                  <a:lnTo>
                    <a:pt x="15312" y="0"/>
                  </a:lnTo>
                  <a:cubicBezTo>
                    <a:pt x="15319" y="0"/>
                    <a:pt x="15325" y="6"/>
                    <a:pt x="15325" y="12"/>
                  </a:cubicBezTo>
                  <a:cubicBezTo>
                    <a:pt x="15325" y="19"/>
                    <a:pt x="15319" y="25"/>
                    <a:pt x="15312" y="25"/>
                  </a:cubicBezTo>
                  <a:lnTo>
                    <a:pt x="15237" y="25"/>
                  </a:lnTo>
                  <a:cubicBezTo>
                    <a:pt x="15231" y="25"/>
                    <a:pt x="15225" y="19"/>
                    <a:pt x="15225" y="12"/>
                  </a:cubicBezTo>
                  <a:cubicBezTo>
                    <a:pt x="15225" y="6"/>
                    <a:pt x="15231" y="0"/>
                    <a:pt x="15237" y="0"/>
                  </a:cubicBezTo>
                  <a:close/>
                  <a:moveTo>
                    <a:pt x="15412" y="0"/>
                  </a:moveTo>
                  <a:lnTo>
                    <a:pt x="15487" y="0"/>
                  </a:lnTo>
                  <a:cubicBezTo>
                    <a:pt x="15494" y="0"/>
                    <a:pt x="15500" y="6"/>
                    <a:pt x="15500" y="12"/>
                  </a:cubicBezTo>
                  <a:cubicBezTo>
                    <a:pt x="15500" y="19"/>
                    <a:pt x="15494" y="25"/>
                    <a:pt x="15487" y="25"/>
                  </a:cubicBezTo>
                  <a:lnTo>
                    <a:pt x="15412" y="25"/>
                  </a:lnTo>
                  <a:cubicBezTo>
                    <a:pt x="15406" y="25"/>
                    <a:pt x="15400" y="19"/>
                    <a:pt x="15400" y="12"/>
                  </a:cubicBezTo>
                  <a:cubicBezTo>
                    <a:pt x="15400" y="6"/>
                    <a:pt x="15406" y="0"/>
                    <a:pt x="15412" y="0"/>
                  </a:cubicBezTo>
                  <a:close/>
                  <a:moveTo>
                    <a:pt x="15587" y="0"/>
                  </a:moveTo>
                  <a:lnTo>
                    <a:pt x="15662" y="0"/>
                  </a:lnTo>
                  <a:cubicBezTo>
                    <a:pt x="15669" y="0"/>
                    <a:pt x="15675" y="6"/>
                    <a:pt x="15675" y="12"/>
                  </a:cubicBezTo>
                  <a:cubicBezTo>
                    <a:pt x="15675" y="19"/>
                    <a:pt x="15669" y="25"/>
                    <a:pt x="15662" y="25"/>
                  </a:cubicBezTo>
                  <a:lnTo>
                    <a:pt x="15587" y="25"/>
                  </a:lnTo>
                  <a:cubicBezTo>
                    <a:pt x="15581" y="25"/>
                    <a:pt x="15575" y="19"/>
                    <a:pt x="15575" y="12"/>
                  </a:cubicBezTo>
                  <a:cubicBezTo>
                    <a:pt x="15575" y="6"/>
                    <a:pt x="15581" y="0"/>
                    <a:pt x="15587" y="0"/>
                  </a:cubicBezTo>
                  <a:close/>
                  <a:moveTo>
                    <a:pt x="15762" y="0"/>
                  </a:moveTo>
                  <a:lnTo>
                    <a:pt x="15837" y="0"/>
                  </a:lnTo>
                  <a:cubicBezTo>
                    <a:pt x="15844" y="0"/>
                    <a:pt x="15850" y="6"/>
                    <a:pt x="15850" y="12"/>
                  </a:cubicBezTo>
                  <a:cubicBezTo>
                    <a:pt x="15850" y="19"/>
                    <a:pt x="15844" y="25"/>
                    <a:pt x="15837" y="25"/>
                  </a:cubicBezTo>
                  <a:lnTo>
                    <a:pt x="15762" y="25"/>
                  </a:lnTo>
                  <a:cubicBezTo>
                    <a:pt x="15756" y="25"/>
                    <a:pt x="15750" y="19"/>
                    <a:pt x="15750" y="12"/>
                  </a:cubicBezTo>
                  <a:cubicBezTo>
                    <a:pt x="15750" y="6"/>
                    <a:pt x="15756" y="0"/>
                    <a:pt x="15762" y="0"/>
                  </a:cubicBezTo>
                  <a:close/>
                  <a:moveTo>
                    <a:pt x="15937" y="0"/>
                  </a:moveTo>
                  <a:lnTo>
                    <a:pt x="16012" y="0"/>
                  </a:lnTo>
                  <a:cubicBezTo>
                    <a:pt x="16019" y="0"/>
                    <a:pt x="16025" y="6"/>
                    <a:pt x="16025" y="12"/>
                  </a:cubicBezTo>
                  <a:cubicBezTo>
                    <a:pt x="16025" y="19"/>
                    <a:pt x="16019" y="25"/>
                    <a:pt x="16012" y="25"/>
                  </a:cubicBezTo>
                  <a:lnTo>
                    <a:pt x="15937" y="25"/>
                  </a:lnTo>
                  <a:cubicBezTo>
                    <a:pt x="15931" y="25"/>
                    <a:pt x="15925" y="19"/>
                    <a:pt x="15925" y="12"/>
                  </a:cubicBezTo>
                  <a:cubicBezTo>
                    <a:pt x="15925" y="6"/>
                    <a:pt x="15931" y="0"/>
                    <a:pt x="15937" y="0"/>
                  </a:cubicBezTo>
                  <a:close/>
                  <a:moveTo>
                    <a:pt x="16112" y="0"/>
                  </a:moveTo>
                  <a:lnTo>
                    <a:pt x="16187" y="0"/>
                  </a:lnTo>
                  <a:cubicBezTo>
                    <a:pt x="16194" y="0"/>
                    <a:pt x="16200" y="6"/>
                    <a:pt x="16200" y="12"/>
                  </a:cubicBezTo>
                  <a:cubicBezTo>
                    <a:pt x="16200" y="19"/>
                    <a:pt x="16194" y="25"/>
                    <a:pt x="16187" y="25"/>
                  </a:cubicBezTo>
                  <a:lnTo>
                    <a:pt x="16112" y="25"/>
                  </a:lnTo>
                  <a:cubicBezTo>
                    <a:pt x="16106" y="25"/>
                    <a:pt x="16100" y="19"/>
                    <a:pt x="16100" y="12"/>
                  </a:cubicBezTo>
                  <a:cubicBezTo>
                    <a:pt x="16100" y="6"/>
                    <a:pt x="16106" y="0"/>
                    <a:pt x="16112" y="0"/>
                  </a:cubicBezTo>
                  <a:close/>
                  <a:moveTo>
                    <a:pt x="16287" y="0"/>
                  </a:moveTo>
                  <a:lnTo>
                    <a:pt x="16362" y="0"/>
                  </a:lnTo>
                  <a:cubicBezTo>
                    <a:pt x="16369" y="0"/>
                    <a:pt x="16375" y="6"/>
                    <a:pt x="16375" y="12"/>
                  </a:cubicBezTo>
                  <a:cubicBezTo>
                    <a:pt x="16375" y="19"/>
                    <a:pt x="16369" y="25"/>
                    <a:pt x="16362" y="25"/>
                  </a:cubicBezTo>
                  <a:lnTo>
                    <a:pt x="16287" y="25"/>
                  </a:lnTo>
                  <a:cubicBezTo>
                    <a:pt x="16281" y="25"/>
                    <a:pt x="16275" y="19"/>
                    <a:pt x="16275" y="12"/>
                  </a:cubicBezTo>
                  <a:cubicBezTo>
                    <a:pt x="16275" y="6"/>
                    <a:pt x="16281" y="0"/>
                    <a:pt x="16287" y="0"/>
                  </a:cubicBezTo>
                  <a:close/>
                  <a:moveTo>
                    <a:pt x="16462" y="0"/>
                  </a:moveTo>
                  <a:lnTo>
                    <a:pt x="16537" y="0"/>
                  </a:lnTo>
                  <a:cubicBezTo>
                    <a:pt x="16544" y="0"/>
                    <a:pt x="16550" y="6"/>
                    <a:pt x="16550" y="12"/>
                  </a:cubicBezTo>
                  <a:cubicBezTo>
                    <a:pt x="16550" y="19"/>
                    <a:pt x="16544" y="25"/>
                    <a:pt x="16537" y="25"/>
                  </a:cubicBezTo>
                  <a:lnTo>
                    <a:pt x="16462" y="25"/>
                  </a:lnTo>
                  <a:cubicBezTo>
                    <a:pt x="16456" y="25"/>
                    <a:pt x="16450" y="19"/>
                    <a:pt x="16450" y="12"/>
                  </a:cubicBezTo>
                  <a:cubicBezTo>
                    <a:pt x="16450" y="6"/>
                    <a:pt x="16456" y="0"/>
                    <a:pt x="16462" y="0"/>
                  </a:cubicBezTo>
                  <a:close/>
                  <a:moveTo>
                    <a:pt x="16637" y="0"/>
                  </a:moveTo>
                  <a:lnTo>
                    <a:pt x="16712" y="0"/>
                  </a:lnTo>
                  <a:cubicBezTo>
                    <a:pt x="16719" y="0"/>
                    <a:pt x="16725" y="6"/>
                    <a:pt x="16725" y="12"/>
                  </a:cubicBezTo>
                  <a:cubicBezTo>
                    <a:pt x="16725" y="19"/>
                    <a:pt x="16719" y="25"/>
                    <a:pt x="16712" y="25"/>
                  </a:cubicBezTo>
                  <a:lnTo>
                    <a:pt x="16637" y="25"/>
                  </a:lnTo>
                  <a:cubicBezTo>
                    <a:pt x="16631" y="25"/>
                    <a:pt x="16625" y="19"/>
                    <a:pt x="16625" y="12"/>
                  </a:cubicBezTo>
                  <a:cubicBezTo>
                    <a:pt x="16625" y="6"/>
                    <a:pt x="16631" y="0"/>
                    <a:pt x="16637" y="0"/>
                  </a:cubicBezTo>
                  <a:close/>
                  <a:moveTo>
                    <a:pt x="16812" y="0"/>
                  </a:moveTo>
                  <a:lnTo>
                    <a:pt x="16887" y="0"/>
                  </a:lnTo>
                  <a:cubicBezTo>
                    <a:pt x="16894" y="0"/>
                    <a:pt x="16900" y="6"/>
                    <a:pt x="16900" y="12"/>
                  </a:cubicBezTo>
                  <a:cubicBezTo>
                    <a:pt x="16900" y="19"/>
                    <a:pt x="16894" y="25"/>
                    <a:pt x="16887" y="25"/>
                  </a:cubicBezTo>
                  <a:lnTo>
                    <a:pt x="16812" y="25"/>
                  </a:lnTo>
                  <a:cubicBezTo>
                    <a:pt x="16806" y="25"/>
                    <a:pt x="16800" y="19"/>
                    <a:pt x="16800" y="12"/>
                  </a:cubicBezTo>
                  <a:cubicBezTo>
                    <a:pt x="16800" y="6"/>
                    <a:pt x="16806" y="0"/>
                    <a:pt x="16812" y="0"/>
                  </a:cubicBezTo>
                  <a:close/>
                  <a:moveTo>
                    <a:pt x="16987" y="0"/>
                  </a:moveTo>
                  <a:lnTo>
                    <a:pt x="17062" y="0"/>
                  </a:lnTo>
                  <a:cubicBezTo>
                    <a:pt x="17069" y="0"/>
                    <a:pt x="17075" y="6"/>
                    <a:pt x="17075" y="12"/>
                  </a:cubicBezTo>
                  <a:cubicBezTo>
                    <a:pt x="17075" y="19"/>
                    <a:pt x="17069" y="25"/>
                    <a:pt x="17062" y="25"/>
                  </a:cubicBezTo>
                  <a:lnTo>
                    <a:pt x="16987" y="25"/>
                  </a:lnTo>
                  <a:cubicBezTo>
                    <a:pt x="16981" y="25"/>
                    <a:pt x="16975" y="19"/>
                    <a:pt x="16975" y="12"/>
                  </a:cubicBezTo>
                  <a:cubicBezTo>
                    <a:pt x="16975" y="6"/>
                    <a:pt x="16981" y="0"/>
                    <a:pt x="16987" y="0"/>
                  </a:cubicBezTo>
                  <a:close/>
                  <a:moveTo>
                    <a:pt x="17162" y="0"/>
                  </a:moveTo>
                  <a:lnTo>
                    <a:pt x="17237" y="0"/>
                  </a:lnTo>
                  <a:cubicBezTo>
                    <a:pt x="17244" y="0"/>
                    <a:pt x="17250" y="6"/>
                    <a:pt x="17250" y="12"/>
                  </a:cubicBezTo>
                  <a:cubicBezTo>
                    <a:pt x="17250" y="19"/>
                    <a:pt x="17244" y="25"/>
                    <a:pt x="17237" y="25"/>
                  </a:cubicBezTo>
                  <a:lnTo>
                    <a:pt x="17162" y="25"/>
                  </a:lnTo>
                  <a:cubicBezTo>
                    <a:pt x="17156" y="25"/>
                    <a:pt x="17150" y="19"/>
                    <a:pt x="17150" y="12"/>
                  </a:cubicBezTo>
                  <a:cubicBezTo>
                    <a:pt x="17150" y="6"/>
                    <a:pt x="17156" y="0"/>
                    <a:pt x="17162" y="0"/>
                  </a:cubicBezTo>
                  <a:close/>
                  <a:moveTo>
                    <a:pt x="17337" y="0"/>
                  </a:moveTo>
                  <a:lnTo>
                    <a:pt x="17412" y="0"/>
                  </a:lnTo>
                  <a:cubicBezTo>
                    <a:pt x="17419" y="0"/>
                    <a:pt x="17425" y="6"/>
                    <a:pt x="17425" y="12"/>
                  </a:cubicBezTo>
                  <a:cubicBezTo>
                    <a:pt x="17425" y="19"/>
                    <a:pt x="17419" y="25"/>
                    <a:pt x="17412" y="25"/>
                  </a:cubicBezTo>
                  <a:lnTo>
                    <a:pt x="17337" y="25"/>
                  </a:lnTo>
                  <a:cubicBezTo>
                    <a:pt x="17331" y="25"/>
                    <a:pt x="17325" y="19"/>
                    <a:pt x="17325" y="12"/>
                  </a:cubicBezTo>
                  <a:cubicBezTo>
                    <a:pt x="17325" y="6"/>
                    <a:pt x="17331" y="0"/>
                    <a:pt x="17337" y="0"/>
                  </a:cubicBezTo>
                  <a:close/>
                  <a:moveTo>
                    <a:pt x="17512" y="0"/>
                  </a:moveTo>
                  <a:lnTo>
                    <a:pt x="17587" y="0"/>
                  </a:lnTo>
                  <a:cubicBezTo>
                    <a:pt x="17594" y="0"/>
                    <a:pt x="17600" y="6"/>
                    <a:pt x="17600" y="12"/>
                  </a:cubicBezTo>
                  <a:cubicBezTo>
                    <a:pt x="17600" y="19"/>
                    <a:pt x="17594" y="25"/>
                    <a:pt x="17587" y="25"/>
                  </a:cubicBezTo>
                  <a:lnTo>
                    <a:pt x="17512" y="25"/>
                  </a:lnTo>
                  <a:cubicBezTo>
                    <a:pt x="17506" y="25"/>
                    <a:pt x="17500" y="19"/>
                    <a:pt x="17500" y="12"/>
                  </a:cubicBezTo>
                  <a:cubicBezTo>
                    <a:pt x="17500" y="6"/>
                    <a:pt x="17506" y="0"/>
                    <a:pt x="17512" y="0"/>
                  </a:cubicBezTo>
                  <a:close/>
                  <a:moveTo>
                    <a:pt x="17687" y="0"/>
                  </a:moveTo>
                  <a:lnTo>
                    <a:pt x="17762" y="0"/>
                  </a:lnTo>
                  <a:cubicBezTo>
                    <a:pt x="17769" y="0"/>
                    <a:pt x="17775" y="6"/>
                    <a:pt x="17775" y="12"/>
                  </a:cubicBezTo>
                  <a:cubicBezTo>
                    <a:pt x="17775" y="19"/>
                    <a:pt x="17769" y="25"/>
                    <a:pt x="17762" y="25"/>
                  </a:cubicBezTo>
                  <a:lnTo>
                    <a:pt x="17687" y="25"/>
                  </a:lnTo>
                  <a:cubicBezTo>
                    <a:pt x="17681" y="25"/>
                    <a:pt x="17675" y="19"/>
                    <a:pt x="17675" y="12"/>
                  </a:cubicBezTo>
                  <a:cubicBezTo>
                    <a:pt x="17675" y="6"/>
                    <a:pt x="17681" y="0"/>
                    <a:pt x="17687" y="0"/>
                  </a:cubicBezTo>
                  <a:close/>
                  <a:moveTo>
                    <a:pt x="17862" y="0"/>
                  </a:moveTo>
                  <a:lnTo>
                    <a:pt x="17937" y="0"/>
                  </a:lnTo>
                  <a:cubicBezTo>
                    <a:pt x="17944" y="0"/>
                    <a:pt x="17950" y="6"/>
                    <a:pt x="17950" y="12"/>
                  </a:cubicBezTo>
                  <a:cubicBezTo>
                    <a:pt x="17950" y="19"/>
                    <a:pt x="17944" y="25"/>
                    <a:pt x="17937" y="25"/>
                  </a:cubicBezTo>
                  <a:lnTo>
                    <a:pt x="17862" y="25"/>
                  </a:lnTo>
                  <a:cubicBezTo>
                    <a:pt x="17856" y="25"/>
                    <a:pt x="17850" y="19"/>
                    <a:pt x="17850" y="12"/>
                  </a:cubicBezTo>
                  <a:cubicBezTo>
                    <a:pt x="17850" y="6"/>
                    <a:pt x="17856" y="0"/>
                    <a:pt x="17862" y="0"/>
                  </a:cubicBezTo>
                  <a:close/>
                  <a:moveTo>
                    <a:pt x="18037" y="0"/>
                  </a:moveTo>
                  <a:lnTo>
                    <a:pt x="18112" y="0"/>
                  </a:lnTo>
                  <a:cubicBezTo>
                    <a:pt x="18119" y="0"/>
                    <a:pt x="18125" y="6"/>
                    <a:pt x="18125" y="12"/>
                  </a:cubicBezTo>
                  <a:cubicBezTo>
                    <a:pt x="18125" y="19"/>
                    <a:pt x="18119" y="25"/>
                    <a:pt x="18112" y="25"/>
                  </a:cubicBezTo>
                  <a:lnTo>
                    <a:pt x="18037" y="25"/>
                  </a:lnTo>
                  <a:cubicBezTo>
                    <a:pt x="18031" y="25"/>
                    <a:pt x="18025" y="19"/>
                    <a:pt x="18025" y="12"/>
                  </a:cubicBezTo>
                  <a:cubicBezTo>
                    <a:pt x="18025" y="6"/>
                    <a:pt x="18031" y="0"/>
                    <a:pt x="18037" y="0"/>
                  </a:cubicBezTo>
                  <a:close/>
                  <a:moveTo>
                    <a:pt x="18212" y="0"/>
                  </a:moveTo>
                  <a:lnTo>
                    <a:pt x="18287" y="0"/>
                  </a:lnTo>
                  <a:cubicBezTo>
                    <a:pt x="18294" y="0"/>
                    <a:pt x="18300" y="6"/>
                    <a:pt x="18300" y="12"/>
                  </a:cubicBezTo>
                  <a:cubicBezTo>
                    <a:pt x="18300" y="19"/>
                    <a:pt x="18294" y="25"/>
                    <a:pt x="18287" y="25"/>
                  </a:cubicBezTo>
                  <a:lnTo>
                    <a:pt x="18212" y="25"/>
                  </a:lnTo>
                  <a:cubicBezTo>
                    <a:pt x="18206" y="25"/>
                    <a:pt x="18200" y="19"/>
                    <a:pt x="18200" y="12"/>
                  </a:cubicBezTo>
                  <a:cubicBezTo>
                    <a:pt x="18200" y="6"/>
                    <a:pt x="18206" y="0"/>
                    <a:pt x="18212" y="0"/>
                  </a:cubicBezTo>
                  <a:close/>
                  <a:moveTo>
                    <a:pt x="18387" y="0"/>
                  </a:moveTo>
                  <a:lnTo>
                    <a:pt x="18462" y="0"/>
                  </a:lnTo>
                  <a:cubicBezTo>
                    <a:pt x="18469" y="0"/>
                    <a:pt x="18475" y="6"/>
                    <a:pt x="18475" y="12"/>
                  </a:cubicBezTo>
                  <a:cubicBezTo>
                    <a:pt x="18475" y="19"/>
                    <a:pt x="18469" y="25"/>
                    <a:pt x="18462" y="25"/>
                  </a:cubicBezTo>
                  <a:lnTo>
                    <a:pt x="18387" y="25"/>
                  </a:lnTo>
                  <a:cubicBezTo>
                    <a:pt x="18381" y="25"/>
                    <a:pt x="18375" y="19"/>
                    <a:pt x="18375" y="12"/>
                  </a:cubicBezTo>
                  <a:cubicBezTo>
                    <a:pt x="18375" y="6"/>
                    <a:pt x="18381" y="0"/>
                    <a:pt x="18387" y="0"/>
                  </a:cubicBezTo>
                  <a:close/>
                  <a:moveTo>
                    <a:pt x="18562" y="0"/>
                  </a:moveTo>
                  <a:lnTo>
                    <a:pt x="18637" y="0"/>
                  </a:lnTo>
                  <a:cubicBezTo>
                    <a:pt x="18644" y="0"/>
                    <a:pt x="18650" y="6"/>
                    <a:pt x="18650" y="12"/>
                  </a:cubicBezTo>
                  <a:cubicBezTo>
                    <a:pt x="18650" y="19"/>
                    <a:pt x="18644" y="25"/>
                    <a:pt x="18637" y="25"/>
                  </a:cubicBezTo>
                  <a:lnTo>
                    <a:pt x="18562" y="25"/>
                  </a:lnTo>
                  <a:cubicBezTo>
                    <a:pt x="18556" y="25"/>
                    <a:pt x="18550" y="19"/>
                    <a:pt x="18550" y="12"/>
                  </a:cubicBezTo>
                  <a:cubicBezTo>
                    <a:pt x="18550" y="6"/>
                    <a:pt x="18556" y="0"/>
                    <a:pt x="18562" y="0"/>
                  </a:cubicBezTo>
                  <a:close/>
                  <a:moveTo>
                    <a:pt x="18737" y="0"/>
                  </a:moveTo>
                  <a:lnTo>
                    <a:pt x="18812" y="0"/>
                  </a:lnTo>
                  <a:cubicBezTo>
                    <a:pt x="18819" y="0"/>
                    <a:pt x="18825" y="6"/>
                    <a:pt x="18825" y="12"/>
                  </a:cubicBezTo>
                  <a:cubicBezTo>
                    <a:pt x="18825" y="19"/>
                    <a:pt x="18819" y="25"/>
                    <a:pt x="18812" y="25"/>
                  </a:cubicBezTo>
                  <a:lnTo>
                    <a:pt x="18737" y="25"/>
                  </a:lnTo>
                  <a:cubicBezTo>
                    <a:pt x="18731" y="25"/>
                    <a:pt x="18725" y="19"/>
                    <a:pt x="18725" y="12"/>
                  </a:cubicBezTo>
                  <a:cubicBezTo>
                    <a:pt x="18725" y="6"/>
                    <a:pt x="18731" y="0"/>
                    <a:pt x="18737" y="0"/>
                  </a:cubicBezTo>
                  <a:close/>
                  <a:moveTo>
                    <a:pt x="18912" y="0"/>
                  </a:moveTo>
                  <a:lnTo>
                    <a:pt x="18987" y="0"/>
                  </a:lnTo>
                  <a:cubicBezTo>
                    <a:pt x="18994" y="0"/>
                    <a:pt x="19000" y="6"/>
                    <a:pt x="19000" y="12"/>
                  </a:cubicBezTo>
                  <a:cubicBezTo>
                    <a:pt x="19000" y="19"/>
                    <a:pt x="18994" y="25"/>
                    <a:pt x="18987" y="25"/>
                  </a:cubicBezTo>
                  <a:lnTo>
                    <a:pt x="18912" y="25"/>
                  </a:lnTo>
                  <a:cubicBezTo>
                    <a:pt x="18906" y="25"/>
                    <a:pt x="18900" y="19"/>
                    <a:pt x="18900" y="12"/>
                  </a:cubicBezTo>
                  <a:cubicBezTo>
                    <a:pt x="18900" y="6"/>
                    <a:pt x="18906" y="0"/>
                    <a:pt x="18912" y="0"/>
                  </a:cubicBezTo>
                  <a:close/>
                  <a:moveTo>
                    <a:pt x="19087" y="0"/>
                  </a:moveTo>
                  <a:lnTo>
                    <a:pt x="19162" y="0"/>
                  </a:lnTo>
                  <a:cubicBezTo>
                    <a:pt x="19169" y="0"/>
                    <a:pt x="19175" y="6"/>
                    <a:pt x="19175" y="12"/>
                  </a:cubicBezTo>
                  <a:cubicBezTo>
                    <a:pt x="19175" y="19"/>
                    <a:pt x="19169" y="25"/>
                    <a:pt x="19162" y="25"/>
                  </a:cubicBezTo>
                  <a:lnTo>
                    <a:pt x="19087" y="25"/>
                  </a:lnTo>
                  <a:cubicBezTo>
                    <a:pt x="19081" y="25"/>
                    <a:pt x="19075" y="19"/>
                    <a:pt x="19075" y="12"/>
                  </a:cubicBezTo>
                  <a:cubicBezTo>
                    <a:pt x="19075" y="6"/>
                    <a:pt x="19081" y="0"/>
                    <a:pt x="19087" y="0"/>
                  </a:cubicBezTo>
                  <a:close/>
                  <a:moveTo>
                    <a:pt x="19262" y="0"/>
                  </a:moveTo>
                  <a:lnTo>
                    <a:pt x="19337" y="0"/>
                  </a:lnTo>
                  <a:cubicBezTo>
                    <a:pt x="19344" y="0"/>
                    <a:pt x="19350" y="6"/>
                    <a:pt x="19350" y="12"/>
                  </a:cubicBezTo>
                  <a:cubicBezTo>
                    <a:pt x="19350" y="19"/>
                    <a:pt x="19344" y="25"/>
                    <a:pt x="19337" y="25"/>
                  </a:cubicBezTo>
                  <a:lnTo>
                    <a:pt x="19262" y="25"/>
                  </a:lnTo>
                  <a:cubicBezTo>
                    <a:pt x="19256" y="25"/>
                    <a:pt x="19250" y="19"/>
                    <a:pt x="19250" y="12"/>
                  </a:cubicBezTo>
                  <a:cubicBezTo>
                    <a:pt x="19250" y="6"/>
                    <a:pt x="19256" y="0"/>
                    <a:pt x="19262" y="0"/>
                  </a:cubicBezTo>
                  <a:close/>
                  <a:moveTo>
                    <a:pt x="19437" y="0"/>
                  </a:moveTo>
                  <a:lnTo>
                    <a:pt x="19512" y="0"/>
                  </a:lnTo>
                  <a:cubicBezTo>
                    <a:pt x="19519" y="0"/>
                    <a:pt x="19525" y="6"/>
                    <a:pt x="19525" y="12"/>
                  </a:cubicBezTo>
                  <a:cubicBezTo>
                    <a:pt x="19525" y="19"/>
                    <a:pt x="19519" y="25"/>
                    <a:pt x="19512" y="25"/>
                  </a:cubicBezTo>
                  <a:lnTo>
                    <a:pt x="19437" y="25"/>
                  </a:lnTo>
                  <a:cubicBezTo>
                    <a:pt x="19431" y="25"/>
                    <a:pt x="19425" y="19"/>
                    <a:pt x="19425" y="12"/>
                  </a:cubicBezTo>
                  <a:cubicBezTo>
                    <a:pt x="19425" y="6"/>
                    <a:pt x="19431" y="0"/>
                    <a:pt x="19437" y="0"/>
                  </a:cubicBezTo>
                  <a:close/>
                  <a:moveTo>
                    <a:pt x="19612" y="0"/>
                  </a:moveTo>
                  <a:lnTo>
                    <a:pt x="19687" y="0"/>
                  </a:lnTo>
                  <a:cubicBezTo>
                    <a:pt x="19694" y="0"/>
                    <a:pt x="19700" y="6"/>
                    <a:pt x="19700" y="12"/>
                  </a:cubicBezTo>
                  <a:cubicBezTo>
                    <a:pt x="19700" y="19"/>
                    <a:pt x="19694" y="25"/>
                    <a:pt x="19687" y="25"/>
                  </a:cubicBezTo>
                  <a:lnTo>
                    <a:pt x="19612" y="25"/>
                  </a:lnTo>
                  <a:cubicBezTo>
                    <a:pt x="19606" y="25"/>
                    <a:pt x="19600" y="19"/>
                    <a:pt x="19600" y="12"/>
                  </a:cubicBezTo>
                  <a:cubicBezTo>
                    <a:pt x="19600" y="6"/>
                    <a:pt x="19606" y="0"/>
                    <a:pt x="19612" y="0"/>
                  </a:cubicBezTo>
                  <a:close/>
                  <a:moveTo>
                    <a:pt x="19787" y="0"/>
                  </a:moveTo>
                  <a:lnTo>
                    <a:pt x="19862" y="0"/>
                  </a:lnTo>
                  <a:cubicBezTo>
                    <a:pt x="19869" y="0"/>
                    <a:pt x="19875" y="6"/>
                    <a:pt x="19875" y="12"/>
                  </a:cubicBezTo>
                  <a:cubicBezTo>
                    <a:pt x="19875" y="19"/>
                    <a:pt x="19869" y="25"/>
                    <a:pt x="19862" y="25"/>
                  </a:cubicBezTo>
                  <a:lnTo>
                    <a:pt x="19787" y="25"/>
                  </a:lnTo>
                  <a:cubicBezTo>
                    <a:pt x="19781" y="25"/>
                    <a:pt x="19775" y="19"/>
                    <a:pt x="19775" y="12"/>
                  </a:cubicBezTo>
                  <a:cubicBezTo>
                    <a:pt x="19775" y="6"/>
                    <a:pt x="19781" y="0"/>
                    <a:pt x="19787" y="0"/>
                  </a:cubicBezTo>
                  <a:close/>
                  <a:moveTo>
                    <a:pt x="19962" y="0"/>
                  </a:moveTo>
                  <a:lnTo>
                    <a:pt x="20037" y="0"/>
                  </a:lnTo>
                  <a:cubicBezTo>
                    <a:pt x="20044" y="0"/>
                    <a:pt x="20050" y="6"/>
                    <a:pt x="20050" y="12"/>
                  </a:cubicBezTo>
                  <a:cubicBezTo>
                    <a:pt x="20050" y="19"/>
                    <a:pt x="20044" y="25"/>
                    <a:pt x="20037" y="25"/>
                  </a:cubicBezTo>
                  <a:lnTo>
                    <a:pt x="19962" y="25"/>
                  </a:lnTo>
                  <a:cubicBezTo>
                    <a:pt x="19956" y="25"/>
                    <a:pt x="19950" y="19"/>
                    <a:pt x="19950" y="12"/>
                  </a:cubicBezTo>
                  <a:cubicBezTo>
                    <a:pt x="19950" y="6"/>
                    <a:pt x="19956" y="0"/>
                    <a:pt x="19962" y="0"/>
                  </a:cubicBezTo>
                  <a:close/>
                  <a:moveTo>
                    <a:pt x="20137" y="0"/>
                  </a:moveTo>
                  <a:lnTo>
                    <a:pt x="20212" y="0"/>
                  </a:lnTo>
                  <a:cubicBezTo>
                    <a:pt x="20219" y="0"/>
                    <a:pt x="20225" y="6"/>
                    <a:pt x="20225" y="12"/>
                  </a:cubicBezTo>
                  <a:cubicBezTo>
                    <a:pt x="20225" y="19"/>
                    <a:pt x="20219" y="25"/>
                    <a:pt x="20212" y="25"/>
                  </a:cubicBezTo>
                  <a:lnTo>
                    <a:pt x="20137" y="25"/>
                  </a:lnTo>
                  <a:cubicBezTo>
                    <a:pt x="20131" y="25"/>
                    <a:pt x="20125" y="19"/>
                    <a:pt x="20125" y="12"/>
                  </a:cubicBezTo>
                  <a:cubicBezTo>
                    <a:pt x="20125" y="6"/>
                    <a:pt x="20131" y="0"/>
                    <a:pt x="20137" y="0"/>
                  </a:cubicBezTo>
                  <a:close/>
                  <a:moveTo>
                    <a:pt x="20312" y="0"/>
                  </a:moveTo>
                  <a:lnTo>
                    <a:pt x="20387" y="0"/>
                  </a:lnTo>
                  <a:cubicBezTo>
                    <a:pt x="20394" y="0"/>
                    <a:pt x="20400" y="6"/>
                    <a:pt x="20400" y="12"/>
                  </a:cubicBezTo>
                  <a:cubicBezTo>
                    <a:pt x="20400" y="19"/>
                    <a:pt x="20394" y="25"/>
                    <a:pt x="20387" y="25"/>
                  </a:cubicBezTo>
                  <a:lnTo>
                    <a:pt x="20312" y="25"/>
                  </a:lnTo>
                  <a:cubicBezTo>
                    <a:pt x="20306" y="25"/>
                    <a:pt x="20300" y="19"/>
                    <a:pt x="20300" y="12"/>
                  </a:cubicBezTo>
                  <a:cubicBezTo>
                    <a:pt x="20300" y="6"/>
                    <a:pt x="20306" y="0"/>
                    <a:pt x="20312" y="0"/>
                  </a:cubicBezTo>
                  <a:close/>
                  <a:moveTo>
                    <a:pt x="20487" y="0"/>
                  </a:moveTo>
                  <a:lnTo>
                    <a:pt x="20562" y="0"/>
                  </a:lnTo>
                  <a:cubicBezTo>
                    <a:pt x="20569" y="0"/>
                    <a:pt x="20575" y="6"/>
                    <a:pt x="20575" y="12"/>
                  </a:cubicBezTo>
                  <a:cubicBezTo>
                    <a:pt x="20575" y="19"/>
                    <a:pt x="20569" y="25"/>
                    <a:pt x="20562" y="25"/>
                  </a:cubicBezTo>
                  <a:lnTo>
                    <a:pt x="20487" y="25"/>
                  </a:lnTo>
                  <a:cubicBezTo>
                    <a:pt x="20481" y="25"/>
                    <a:pt x="20475" y="19"/>
                    <a:pt x="20475" y="12"/>
                  </a:cubicBezTo>
                  <a:cubicBezTo>
                    <a:pt x="20475" y="6"/>
                    <a:pt x="20481" y="0"/>
                    <a:pt x="20487" y="0"/>
                  </a:cubicBezTo>
                  <a:close/>
                </a:path>
              </a:pathLst>
            </a:custGeom>
            <a:solidFill>
              <a:srgbClr val="000000"/>
            </a:solidFill>
            <a:ln w="3175">
              <a:solidFill>
                <a:srgbClr val="000000"/>
              </a:solidFill>
              <a:bevel/>
              <a:headEnd/>
              <a:tailEnd/>
            </a:ln>
          </p:spPr>
          <p:txBody>
            <a:bodyPr/>
            <a:lstStyle/>
            <a:p>
              <a:endParaRPr lang="en-US"/>
            </a:p>
          </p:txBody>
        </p:sp>
        <p:sp>
          <p:nvSpPr>
            <p:cNvPr id="24607" name="Freeform 150"/>
            <p:cNvSpPr>
              <a:spLocks noEditPoints="1"/>
            </p:cNvSpPr>
            <p:nvPr/>
          </p:nvSpPr>
          <p:spPr bwMode="auto">
            <a:xfrm>
              <a:off x="840" y="2421"/>
              <a:ext cx="4814" cy="6"/>
            </a:xfrm>
            <a:custGeom>
              <a:avLst/>
              <a:gdLst>
                <a:gd name="T0" fmla="*/ 0 w 20575"/>
                <a:gd name="T1" fmla="*/ 0 h 25"/>
                <a:gd name="T2" fmla="*/ 0 w 20575"/>
                <a:gd name="T3" fmla="*/ 0 h 25"/>
                <a:gd name="T4" fmla="*/ 0 w 20575"/>
                <a:gd name="T5" fmla="*/ 0 h 25"/>
                <a:gd name="T6" fmla="*/ 0 w 20575"/>
                <a:gd name="T7" fmla="*/ 0 h 25"/>
                <a:gd name="T8" fmla="*/ 0 w 20575"/>
                <a:gd name="T9" fmla="*/ 0 h 25"/>
                <a:gd name="T10" fmla="*/ 0 w 20575"/>
                <a:gd name="T11" fmla="*/ 0 h 25"/>
                <a:gd name="T12" fmla="*/ 0 w 20575"/>
                <a:gd name="T13" fmla="*/ 0 h 25"/>
                <a:gd name="T14" fmla="*/ 0 w 20575"/>
                <a:gd name="T15" fmla="*/ 0 h 25"/>
                <a:gd name="T16" fmla="*/ 0 w 20575"/>
                <a:gd name="T17" fmla="*/ 0 h 25"/>
                <a:gd name="T18" fmla="*/ 0 w 20575"/>
                <a:gd name="T19" fmla="*/ 0 h 25"/>
                <a:gd name="T20" fmla="*/ 0 w 20575"/>
                <a:gd name="T21" fmla="*/ 0 h 25"/>
                <a:gd name="T22" fmla="*/ 0 w 20575"/>
                <a:gd name="T23" fmla="*/ 0 h 25"/>
                <a:gd name="T24" fmla="*/ 0 w 20575"/>
                <a:gd name="T25" fmla="*/ 0 h 25"/>
                <a:gd name="T26" fmla="*/ 0 w 20575"/>
                <a:gd name="T27" fmla="*/ 0 h 25"/>
                <a:gd name="T28" fmla="*/ 0 w 20575"/>
                <a:gd name="T29" fmla="*/ 0 h 25"/>
                <a:gd name="T30" fmla="*/ 0 w 20575"/>
                <a:gd name="T31" fmla="*/ 0 h 25"/>
                <a:gd name="T32" fmla="*/ 0 w 20575"/>
                <a:gd name="T33" fmla="*/ 0 h 25"/>
                <a:gd name="T34" fmla="*/ 0 w 20575"/>
                <a:gd name="T35" fmla="*/ 0 h 25"/>
                <a:gd name="T36" fmla="*/ 0 w 20575"/>
                <a:gd name="T37" fmla="*/ 0 h 25"/>
                <a:gd name="T38" fmla="*/ 0 w 20575"/>
                <a:gd name="T39" fmla="*/ 0 h 25"/>
                <a:gd name="T40" fmla="*/ 0 w 20575"/>
                <a:gd name="T41" fmla="*/ 0 h 25"/>
                <a:gd name="T42" fmla="*/ 0 w 20575"/>
                <a:gd name="T43" fmla="*/ 0 h 25"/>
                <a:gd name="T44" fmla="*/ 0 w 20575"/>
                <a:gd name="T45" fmla="*/ 0 h 25"/>
                <a:gd name="T46" fmla="*/ 0 w 20575"/>
                <a:gd name="T47" fmla="*/ 0 h 25"/>
                <a:gd name="T48" fmla="*/ 0 w 20575"/>
                <a:gd name="T49" fmla="*/ 0 h 25"/>
                <a:gd name="T50" fmla="*/ 0 w 20575"/>
                <a:gd name="T51" fmla="*/ 0 h 25"/>
                <a:gd name="T52" fmla="*/ 0 w 20575"/>
                <a:gd name="T53" fmla="*/ 0 h 25"/>
                <a:gd name="T54" fmla="*/ 0 w 20575"/>
                <a:gd name="T55" fmla="*/ 0 h 25"/>
                <a:gd name="T56" fmla="*/ 0 w 20575"/>
                <a:gd name="T57" fmla="*/ 0 h 25"/>
                <a:gd name="T58" fmla="*/ 0 w 20575"/>
                <a:gd name="T59" fmla="*/ 0 h 25"/>
                <a:gd name="T60" fmla="*/ 0 w 20575"/>
                <a:gd name="T61" fmla="*/ 0 h 25"/>
                <a:gd name="T62" fmla="*/ 0 w 20575"/>
                <a:gd name="T63" fmla="*/ 0 h 25"/>
                <a:gd name="T64" fmla="*/ 0 w 20575"/>
                <a:gd name="T65" fmla="*/ 0 h 25"/>
                <a:gd name="T66" fmla="*/ 0 w 20575"/>
                <a:gd name="T67" fmla="*/ 0 h 25"/>
                <a:gd name="T68" fmla="*/ 0 w 20575"/>
                <a:gd name="T69" fmla="*/ 0 h 25"/>
                <a:gd name="T70" fmla="*/ 0 w 20575"/>
                <a:gd name="T71" fmla="*/ 0 h 25"/>
                <a:gd name="T72" fmla="*/ 0 w 20575"/>
                <a:gd name="T73" fmla="*/ 0 h 25"/>
                <a:gd name="T74" fmla="*/ 0 w 20575"/>
                <a:gd name="T75" fmla="*/ 0 h 25"/>
                <a:gd name="T76" fmla="*/ 0 w 20575"/>
                <a:gd name="T77" fmla="*/ 0 h 25"/>
                <a:gd name="T78" fmla="*/ 0 w 20575"/>
                <a:gd name="T79" fmla="*/ 0 h 25"/>
                <a:gd name="T80" fmla="*/ 0 w 20575"/>
                <a:gd name="T81" fmla="*/ 0 h 25"/>
                <a:gd name="T82" fmla="*/ 0 w 20575"/>
                <a:gd name="T83" fmla="*/ 0 h 25"/>
                <a:gd name="T84" fmla="*/ 0 w 20575"/>
                <a:gd name="T85" fmla="*/ 0 h 25"/>
                <a:gd name="T86" fmla="*/ 0 w 20575"/>
                <a:gd name="T87" fmla="*/ 0 h 25"/>
                <a:gd name="T88" fmla="*/ 0 w 20575"/>
                <a:gd name="T89" fmla="*/ 0 h 25"/>
                <a:gd name="T90" fmla="*/ 0 w 20575"/>
                <a:gd name="T91" fmla="*/ 0 h 25"/>
                <a:gd name="T92" fmla="*/ 0 w 20575"/>
                <a:gd name="T93" fmla="*/ 0 h 25"/>
                <a:gd name="T94" fmla="*/ 0 w 20575"/>
                <a:gd name="T95" fmla="*/ 0 h 25"/>
                <a:gd name="T96" fmla="*/ 0 w 20575"/>
                <a:gd name="T97" fmla="*/ 0 h 25"/>
                <a:gd name="T98" fmla="*/ 0 w 20575"/>
                <a:gd name="T99" fmla="*/ 0 h 25"/>
                <a:gd name="T100" fmla="*/ 0 w 20575"/>
                <a:gd name="T101" fmla="*/ 0 h 25"/>
                <a:gd name="T102" fmla="*/ 0 w 20575"/>
                <a:gd name="T103" fmla="*/ 0 h 25"/>
                <a:gd name="T104" fmla="*/ 0 w 20575"/>
                <a:gd name="T105" fmla="*/ 0 h 25"/>
                <a:gd name="T106" fmla="*/ 0 w 20575"/>
                <a:gd name="T107" fmla="*/ 0 h 25"/>
                <a:gd name="T108" fmla="*/ 0 w 20575"/>
                <a:gd name="T109" fmla="*/ 0 h 25"/>
                <a:gd name="T110" fmla="*/ 0 w 20575"/>
                <a:gd name="T111" fmla="*/ 0 h 25"/>
                <a:gd name="T112" fmla="*/ 0 w 20575"/>
                <a:gd name="T113" fmla="*/ 0 h 25"/>
                <a:gd name="T114" fmla="*/ 0 w 20575"/>
                <a:gd name="T115" fmla="*/ 0 h 25"/>
                <a:gd name="T116" fmla="*/ 0 w 20575"/>
                <a:gd name="T117" fmla="*/ 0 h 25"/>
                <a:gd name="T118" fmla="*/ 0 w 20575"/>
                <a:gd name="T119" fmla="*/ 0 h 25"/>
                <a:gd name="T120" fmla="*/ 0 w 20575"/>
                <a:gd name="T121" fmla="*/ 0 h 25"/>
                <a:gd name="T122" fmla="*/ 0 w 20575"/>
                <a:gd name="T123" fmla="*/ 0 h 25"/>
                <a:gd name="T124" fmla="*/ 0 w 20575"/>
                <a:gd name="T125" fmla="*/ 0 h 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0575"/>
                <a:gd name="T190" fmla="*/ 0 h 25"/>
                <a:gd name="T191" fmla="*/ 20575 w 20575"/>
                <a:gd name="T192" fmla="*/ 25 h 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0575" h="25">
                  <a:moveTo>
                    <a:pt x="12" y="0"/>
                  </a:moveTo>
                  <a:lnTo>
                    <a:pt x="87" y="0"/>
                  </a:lnTo>
                  <a:cubicBezTo>
                    <a:pt x="94" y="0"/>
                    <a:pt x="100" y="6"/>
                    <a:pt x="100" y="12"/>
                  </a:cubicBezTo>
                  <a:cubicBezTo>
                    <a:pt x="100" y="19"/>
                    <a:pt x="94" y="25"/>
                    <a:pt x="87" y="25"/>
                  </a:cubicBezTo>
                  <a:lnTo>
                    <a:pt x="12" y="25"/>
                  </a:lnTo>
                  <a:cubicBezTo>
                    <a:pt x="6" y="25"/>
                    <a:pt x="0" y="19"/>
                    <a:pt x="0" y="12"/>
                  </a:cubicBezTo>
                  <a:cubicBezTo>
                    <a:pt x="0" y="6"/>
                    <a:pt x="6" y="0"/>
                    <a:pt x="12" y="0"/>
                  </a:cubicBezTo>
                  <a:close/>
                  <a:moveTo>
                    <a:pt x="187" y="0"/>
                  </a:moveTo>
                  <a:lnTo>
                    <a:pt x="262" y="0"/>
                  </a:lnTo>
                  <a:cubicBezTo>
                    <a:pt x="269" y="0"/>
                    <a:pt x="275" y="6"/>
                    <a:pt x="275" y="12"/>
                  </a:cubicBezTo>
                  <a:cubicBezTo>
                    <a:pt x="275" y="19"/>
                    <a:pt x="269" y="25"/>
                    <a:pt x="262" y="25"/>
                  </a:cubicBezTo>
                  <a:lnTo>
                    <a:pt x="187" y="25"/>
                  </a:lnTo>
                  <a:cubicBezTo>
                    <a:pt x="181" y="25"/>
                    <a:pt x="175" y="19"/>
                    <a:pt x="175" y="12"/>
                  </a:cubicBezTo>
                  <a:cubicBezTo>
                    <a:pt x="175" y="6"/>
                    <a:pt x="181" y="0"/>
                    <a:pt x="187" y="0"/>
                  </a:cubicBezTo>
                  <a:close/>
                  <a:moveTo>
                    <a:pt x="362" y="0"/>
                  </a:moveTo>
                  <a:lnTo>
                    <a:pt x="437" y="0"/>
                  </a:lnTo>
                  <a:cubicBezTo>
                    <a:pt x="444" y="0"/>
                    <a:pt x="450" y="6"/>
                    <a:pt x="450" y="12"/>
                  </a:cubicBezTo>
                  <a:cubicBezTo>
                    <a:pt x="450" y="19"/>
                    <a:pt x="444" y="25"/>
                    <a:pt x="437" y="25"/>
                  </a:cubicBezTo>
                  <a:lnTo>
                    <a:pt x="362" y="25"/>
                  </a:lnTo>
                  <a:cubicBezTo>
                    <a:pt x="356" y="25"/>
                    <a:pt x="350" y="19"/>
                    <a:pt x="350" y="12"/>
                  </a:cubicBezTo>
                  <a:cubicBezTo>
                    <a:pt x="350" y="6"/>
                    <a:pt x="356" y="0"/>
                    <a:pt x="362" y="0"/>
                  </a:cubicBezTo>
                  <a:close/>
                  <a:moveTo>
                    <a:pt x="537" y="0"/>
                  </a:moveTo>
                  <a:lnTo>
                    <a:pt x="612" y="0"/>
                  </a:lnTo>
                  <a:cubicBezTo>
                    <a:pt x="619" y="0"/>
                    <a:pt x="625" y="6"/>
                    <a:pt x="625" y="12"/>
                  </a:cubicBezTo>
                  <a:cubicBezTo>
                    <a:pt x="625" y="19"/>
                    <a:pt x="619" y="25"/>
                    <a:pt x="612" y="25"/>
                  </a:cubicBezTo>
                  <a:lnTo>
                    <a:pt x="537" y="25"/>
                  </a:lnTo>
                  <a:cubicBezTo>
                    <a:pt x="531" y="25"/>
                    <a:pt x="525" y="19"/>
                    <a:pt x="525" y="12"/>
                  </a:cubicBezTo>
                  <a:cubicBezTo>
                    <a:pt x="525" y="6"/>
                    <a:pt x="531" y="0"/>
                    <a:pt x="537" y="0"/>
                  </a:cubicBezTo>
                  <a:close/>
                  <a:moveTo>
                    <a:pt x="712" y="0"/>
                  </a:moveTo>
                  <a:lnTo>
                    <a:pt x="787" y="0"/>
                  </a:lnTo>
                  <a:cubicBezTo>
                    <a:pt x="794" y="0"/>
                    <a:pt x="800" y="6"/>
                    <a:pt x="800" y="12"/>
                  </a:cubicBezTo>
                  <a:cubicBezTo>
                    <a:pt x="800" y="19"/>
                    <a:pt x="794" y="25"/>
                    <a:pt x="787" y="25"/>
                  </a:cubicBezTo>
                  <a:lnTo>
                    <a:pt x="712" y="25"/>
                  </a:lnTo>
                  <a:cubicBezTo>
                    <a:pt x="706" y="25"/>
                    <a:pt x="700" y="19"/>
                    <a:pt x="700" y="12"/>
                  </a:cubicBezTo>
                  <a:cubicBezTo>
                    <a:pt x="700" y="6"/>
                    <a:pt x="706" y="0"/>
                    <a:pt x="712" y="0"/>
                  </a:cubicBezTo>
                  <a:close/>
                  <a:moveTo>
                    <a:pt x="887" y="0"/>
                  </a:moveTo>
                  <a:lnTo>
                    <a:pt x="962" y="0"/>
                  </a:lnTo>
                  <a:cubicBezTo>
                    <a:pt x="969" y="0"/>
                    <a:pt x="975" y="6"/>
                    <a:pt x="975" y="12"/>
                  </a:cubicBezTo>
                  <a:cubicBezTo>
                    <a:pt x="975" y="19"/>
                    <a:pt x="969" y="25"/>
                    <a:pt x="962" y="25"/>
                  </a:cubicBezTo>
                  <a:lnTo>
                    <a:pt x="887" y="25"/>
                  </a:lnTo>
                  <a:cubicBezTo>
                    <a:pt x="881" y="25"/>
                    <a:pt x="875" y="19"/>
                    <a:pt x="875" y="12"/>
                  </a:cubicBezTo>
                  <a:cubicBezTo>
                    <a:pt x="875" y="6"/>
                    <a:pt x="881" y="0"/>
                    <a:pt x="887" y="0"/>
                  </a:cubicBezTo>
                  <a:close/>
                  <a:moveTo>
                    <a:pt x="1062" y="0"/>
                  </a:moveTo>
                  <a:lnTo>
                    <a:pt x="1137" y="0"/>
                  </a:lnTo>
                  <a:cubicBezTo>
                    <a:pt x="1144" y="0"/>
                    <a:pt x="1150" y="6"/>
                    <a:pt x="1150" y="12"/>
                  </a:cubicBezTo>
                  <a:cubicBezTo>
                    <a:pt x="1150" y="19"/>
                    <a:pt x="1144" y="25"/>
                    <a:pt x="1137" y="25"/>
                  </a:cubicBezTo>
                  <a:lnTo>
                    <a:pt x="1062" y="25"/>
                  </a:lnTo>
                  <a:cubicBezTo>
                    <a:pt x="1056" y="25"/>
                    <a:pt x="1050" y="19"/>
                    <a:pt x="1050" y="12"/>
                  </a:cubicBezTo>
                  <a:cubicBezTo>
                    <a:pt x="1050" y="6"/>
                    <a:pt x="1056" y="0"/>
                    <a:pt x="1062" y="0"/>
                  </a:cubicBezTo>
                  <a:close/>
                  <a:moveTo>
                    <a:pt x="1237" y="0"/>
                  </a:moveTo>
                  <a:lnTo>
                    <a:pt x="1312" y="0"/>
                  </a:lnTo>
                  <a:cubicBezTo>
                    <a:pt x="1319" y="0"/>
                    <a:pt x="1325" y="6"/>
                    <a:pt x="1325" y="12"/>
                  </a:cubicBezTo>
                  <a:cubicBezTo>
                    <a:pt x="1325" y="19"/>
                    <a:pt x="1319" y="25"/>
                    <a:pt x="1312" y="25"/>
                  </a:cubicBezTo>
                  <a:lnTo>
                    <a:pt x="1237" y="25"/>
                  </a:lnTo>
                  <a:cubicBezTo>
                    <a:pt x="1231" y="25"/>
                    <a:pt x="1225" y="19"/>
                    <a:pt x="1225" y="12"/>
                  </a:cubicBezTo>
                  <a:cubicBezTo>
                    <a:pt x="1225" y="6"/>
                    <a:pt x="1231" y="0"/>
                    <a:pt x="1237" y="0"/>
                  </a:cubicBezTo>
                  <a:close/>
                  <a:moveTo>
                    <a:pt x="1412" y="0"/>
                  </a:moveTo>
                  <a:lnTo>
                    <a:pt x="1487" y="0"/>
                  </a:lnTo>
                  <a:cubicBezTo>
                    <a:pt x="1494" y="0"/>
                    <a:pt x="1500" y="6"/>
                    <a:pt x="1500" y="12"/>
                  </a:cubicBezTo>
                  <a:cubicBezTo>
                    <a:pt x="1500" y="19"/>
                    <a:pt x="1494" y="25"/>
                    <a:pt x="1487" y="25"/>
                  </a:cubicBezTo>
                  <a:lnTo>
                    <a:pt x="1412" y="25"/>
                  </a:lnTo>
                  <a:cubicBezTo>
                    <a:pt x="1406" y="25"/>
                    <a:pt x="1400" y="19"/>
                    <a:pt x="1400" y="12"/>
                  </a:cubicBezTo>
                  <a:cubicBezTo>
                    <a:pt x="1400" y="6"/>
                    <a:pt x="1406" y="0"/>
                    <a:pt x="1412" y="0"/>
                  </a:cubicBezTo>
                  <a:close/>
                  <a:moveTo>
                    <a:pt x="1587" y="0"/>
                  </a:moveTo>
                  <a:lnTo>
                    <a:pt x="1662" y="0"/>
                  </a:lnTo>
                  <a:cubicBezTo>
                    <a:pt x="1669" y="0"/>
                    <a:pt x="1675" y="6"/>
                    <a:pt x="1675" y="12"/>
                  </a:cubicBezTo>
                  <a:cubicBezTo>
                    <a:pt x="1675" y="19"/>
                    <a:pt x="1669" y="25"/>
                    <a:pt x="1662" y="25"/>
                  </a:cubicBezTo>
                  <a:lnTo>
                    <a:pt x="1587" y="25"/>
                  </a:lnTo>
                  <a:cubicBezTo>
                    <a:pt x="1581" y="25"/>
                    <a:pt x="1575" y="19"/>
                    <a:pt x="1575" y="12"/>
                  </a:cubicBezTo>
                  <a:cubicBezTo>
                    <a:pt x="1575" y="6"/>
                    <a:pt x="1581" y="0"/>
                    <a:pt x="1587" y="0"/>
                  </a:cubicBezTo>
                  <a:close/>
                  <a:moveTo>
                    <a:pt x="1762" y="0"/>
                  </a:moveTo>
                  <a:lnTo>
                    <a:pt x="1837" y="0"/>
                  </a:lnTo>
                  <a:cubicBezTo>
                    <a:pt x="1844" y="0"/>
                    <a:pt x="1850" y="6"/>
                    <a:pt x="1850" y="12"/>
                  </a:cubicBezTo>
                  <a:cubicBezTo>
                    <a:pt x="1850" y="19"/>
                    <a:pt x="1844" y="25"/>
                    <a:pt x="1837" y="25"/>
                  </a:cubicBezTo>
                  <a:lnTo>
                    <a:pt x="1762" y="25"/>
                  </a:lnTo>
                  <a:cubicBezTo>
                    <a:pt x="1756" y="25"/>
                    <a:pt x="1750" y="19"/>
                    <a:pt x="1750" y="12"/>
                  </a:cubicBezTo>
                  <a:cubicBezTo>
                    <a:pt x="1750" y="6"/>
                    <a:pt x="1756" y="0"/>
                    <a:pt x="1762" y="0"/>
                  </a:cubicBezTo>
                  <a:close/>
                  <a:moveTo>
                    <a:pt x="1937" y="0"/>
                  </a:moveTo>
                  <a:lnTo>
                    <a:pt x="2012" y="0"/>
                  </a:lnTo>
                  <a:cubicBezTo>
                    <a:pt x="2019" y="0"/>
                    <a:pt x="2025" y="6"/>
                    <a:pt x="2025" y="12"/>
                  </a:cubicBezTo>
                  <a:cubicBezTo>
                    <a:pt x="2025" y="19"/>
                    <a:pt x="2019" y="25"/>
                    <a:pt x="2012" y="25"/>
                  </a:cubicBezTo>
                  <a:lnTo>
                    <a:pt x="1937" y="25"/>
                  </a:lnTo>
                  <a:cubicBezTo>
                    <a:pt x="1931" y="25"/>
                    <a:pt x="1925" y="19"/>
                    <a:pt x="1925" y="12"/>
                  </a:cubicBezTo>
                  <a:cubicBezTo>
                    <a:pt x="1925" y="6"/>
                    <a:pt x="1931" y="0"/>
                    <a:pt x="1937" y="0"/>
                  </a:cubicBezTo>
                  <a:close/>
                  <a:moveTo>
                    <a:pt x="2112" y="0"/>
                  </a:moveTo>
                  <a:lnTo>
                    <a:pt x="2187" y="0"/>
                  </a:lnTo>
                  <a:cubicBezTo>
                    <a:pt x="2194" y="0"/>
                    <a:pt x="2200" y="6"/>
                    <a:pt x="2200" y="12"/>
                  </a:cubicBezTo>
                  <a:cubicBezTo>
                    <a:pt x="2200" y="19"/>
                    <a:pt x="2194" y="25"/>
                    <a:pt x="2187" y="25"/>
                  </a:cubicBezTo>
                  <a:lnTo>
                    <a:pt x="2112" y="25"/>
                  </a:lnTo>
                  <a:cubicBezTo>
                    <a:pt x="2106" y="25"/>
                    <a:pt x="2100" y="19"/>
                    <a:pt x="2100" y="12"/>
                  </a:cubicBezTo>
                  <a:cubicBezTo>
                    <a:pt x="2100" y="6"/>
                    <a:pt x="2106" y="0"/>
                    <a:pt x="2112" y="0"/>
                  </a:cubicBezTo>
                  <a:close/>
                  <a:moveTo>
                    <a:pt x="2287" y="0"/>
                  </a:moveTo>
                  <a:lnTo>
                    <a:pt x="2362" y="0"/>
                  </a:lnTo>
                  <a:cubicBezTo>
                    <a:pt x="2369" y="0"/>
                    <a:pt x="2375" y="6"/>
                    <a:pt x="2375" y="12"/>
                  </a:cubicBezTo>
                  <a:cubicBezTo>
                    <a:pt x="2375" y="19"/>
                    <a:pt x="2369" y="25"/>
                    <a:pt x="2362" y="25"/>
                  </a:cubicBezTo>
                  <a:lnTo>
                    <a:pt x="2287" y="25"/>
                  </a:lnTo>
                  <a:cubicBezTo>
                    <a:pt x="2281" y="25"/>
                    <a:pt x="2275" y="19"/>
                    <a:pt x="2275" y="12"/>
                  </a:cubicBezTo>
                  <a:cubicBezTo>
                    <a:pt x="2275" y="6"/>
                    <a:pt x="2281" y="0"/>
                    <a:pt x="2287" y="0"/>
                  </a:cubicBezTo>
                  <a:close/>
                  <a:moveTo>
                    <a:pt x="2462" y="0"/>
                  </a:moveTo>
                  <a:lnTo>
                    <a:pt x="2537" y="0"/>
                  </a:lnTo>
                  <a:cubicBezTo>
                    <a:pt x="2544" y="0"/>
                    <a:pt x="2550" y="6"/>
                    <a:pt x="2550" y="12"/>
                  </a:cubicBezTo>
                  <a:cubicBezTo>
                    <a:pt x="2550" y="19"/>
                    <a:pt x="2544" y="25"/>
                    <a:pt x="2537" y="25"/>
                  </a:cubicBezTo>
                  <a:lnTo>
                    <a:pt x="2462" y="25"/>
                  </a:lnTo>
                  <a:cubicBezTo>
                    <a:pt x="2456" y="25"/>
                    <a:pt x="2450" y="19"/>
                    <a:pt x="2450" y="12"/>
                  </a:cubicBezTo>
                  <a:cubicBezTo>
                    <a:pt x="2450" y="6"/>
                    <a:pt x="2456" y="0"/>
                    <a:pt x="2462" y="0"/>
                  </a:cubicBezTo>
                  <a:close/>
                  <a:moveTo>
                    <a:pt x="2637" y="0"/>
                  </a:moveTo>
                  <a:lnTo>
                    <a:pt x="2712" y="0"/>
                  </a:lnTo>
                  <a:cubicBezTo>
                    <a:pt x="2719" y="0"/>
                    <a:pt x="2725" y="6"/>
                    <a:pt x="2725" y="12"/>
                  </a:cubicBezTo>
                  <a:cubicBezTo>
                    <a:pt x="2725" y="19"/>
                    <a:pt x="2719" y="25"/>
                    <a:pt x="2712" y="25"/>
                  </a:cubicBezTo>
                  <a:lnTo>
                    <a:pt x="2637" y="25"/>
                  </a:lnTo>
                  <a:cubicBezTo>
                    <a:pt x="2631" y="25"/>
                    <a:pt x="2625" y="19"/>
                    <a:pt x="2625" y="12"/>
                  </a:cubicBezTo>
                  <a:cubicBezTo>
                    <a:pt x="2625" y="6"/>
                    <a:pt x="2631" y="0"/>
                    <a:pt x="2637" y="0"/>
                  </a:cubicBezTo>
                  <a:close/>
                  <a:moveTo>
                    <a:pt x="2812" y="0"/>
                  </a:moveTo>
                  <a:lnTo>
                    <a:pt x="2887" y="0"/>
                  </a:lnTo>
                  <a:cubicBezTo>
                    <a:pt x="2894" y="0"/>
                    <a:pt x="2900" y="6"/>
                    <a:pt x="2900" y="12"/>
                  </a:cubicBezTo>
                  <a:cubicBezTo>
                    <a:pt x="2900" y="19"/>
                    <a:pt x="2894" y="25"/>
                    <a:pt x="2887" y="25"/>
                  </a:cubicBezTo>
                  <a:lnTo>
                    <a:pt x="2812" y="25"/>
                  </a:lnTo>
                  <a:cubicBezTo>
                    <a:pt x="2806" y="25"/>
                    <a:pt x="2800" y="19"/>
                    <a:pt x="2800" y="12"/>
                  </a:cubicBezTo>
                  <a:cubicBezTo>
                    <a:pt x="2800" y="6"/>
                    <a:pt x="2806" y="0"/>
                    <a:pt x="2812" y="0"/>
                  </a:cubicBezTo>
                  <a:close/>
                  <a:moveTo>
                    <a:pt x="2987" y="0"/>
                  </a:moveTo>
                  <a:lnTo>
                    <a:pt x="3062" y="0"/>
                  </a:lnTo>
                  <a:cubicBezTo>
                    <a:pt x="3069" y="0"/>
                    <a:pt x="3075" y="6"/>
                    <a:pt x="3075" y="12"/>
                  </a:cubicBezTo>
                  <a:cubicBezTo>
                    <a:pt x="3075" y="19"/>
                    <a:pt x="3069" y="25"/>
                    <a:pt x="3062" y="25"/>
                  </a:cubicBezTo>
                  <a:lnTo>
                    <a:pt x="2987" y="25"/>
                  </a:lnTo>
                  <a:cubicBezTo>
                    <a:pt x="2981" y="25"/>
                    <a:pt x="2975" y="19"/>
                    <a:pt x="2975" y="12"/>
                  </a:cubicBezTo>
                  <a:cubicBezTo>
                    <a:pt x="2975" y="6"/>
                    <a:pt x="2981" y="0"/>
                    <a:pt x="2987" y="0"/>
                  </a:cubicBezTo>
                  <a:close/>
                  <a:moveTo>
                    <a:pt x="3162" y="0"/>
                  </a:moveTo>
                  <a:lnTo>
                    <a:pt x="3237" y="0"/>
                  </a:lnTo>
                  <a:cubicBezTo>
                    <a:pt x="3244" y="0"/>
                    <a:pt x="3250" y="6"/>
                    <a:pt x="3250" y="12"/>
                  </a:cubicBezTo>
                  <a:cubicBezTo>
                    <a:pt x="3250" y="19"/>
                    <a:pt x="3244" y="25"/>
                    <a:pt x="3237" y="25"/>
                  </a:cubicBezTo>
                  <a:lnTo>
                    <a:pt x="3162" y="25"/>
                  </a:lnTo>
                  <a:cubicBezTo>
                    <a:pt x="3156" y="25"/>
                    <a:pt x="3150" y="19"/>
                    <a:pt x="3150" y="12"/>
                  </a:cubicBezTo>
                  <a:cubicBezTo>
                    <a:pt x="3150" y="6"/>
                    <a:pt x="3156" y="0"/>
                    <a:pt x="3162" y="0"/>
                  </a:cubicBezTo>
                  <a:close/>
                  <a:moveTo>
                    <a:pt x="3337" y="0"/>
                  </a:moveTo>
                  <a:lnTo>
                    <a:pt x="3412" y="0"/>
                  </a:lnTo>
                  <a:cubicBezTo>
                    <a:pt x="3419" y="0"/>
                    <a:pt x="3425" y="6"/>
                    <a:pt x="3425" y="12"/>
                  </a:cubicBezTo>
                  <a:cubicBezTo>
                    <a:pt x="3425" y="19"/>
                    <a:pt x="3419" y="25"/>
                    <a:pt x="3412" y="25"/>
                  </a:cubicBezTo>
                  <a:lnTo>
                    <a:pt x="3337" y="25"/>
                  </a:lnTo>
                  <a:cubicBezTo>
                    <a:pt x="3331" y="25"/>
                    <a:pt x="3325" y="19"/>
                    <a:pt x="3325" y="12"/>
                  </a:cubicBezTo>
                  <a:cubicBezTo>
                    <a:pt x="3325" y="6"/>
                    <a:pt x="3331" y="0"/>
                    <a:pt x="3337" y="0"/>
                  </a:cubicBezTo>
                  <a:close/>
                  <a:moveTo>
                    <a:pt x="3512" y="0"/>
                  </a:moveTo>
                  <a:lnTo>
                    <a:pt x="3587" y="0"/>
                  </a:lnTo>
                  <a:cubicBezTo>
                    <a:pt x="3594" y="0"/>
                    <a:pt x="3600" y="6"/>
                    <a:pt x="3600" y="12"/>
                  </a:cubicBezTo>
                  <a:cubicBezTo>
                    <a:pt x="3600" y="19"/>
                    <a:pt x="3594" y="25"/>
                    <a:pt x="3587" y="25"/>
                  </a:cubicBezTo>
                  <a:lnTo>
                    <a:pt x="3512" y="25"/>
                  </a:lnTo>
                  <a:cubicBezTo>
                    <a:pt x="3506" y="25"/>
                    <a:pt x="3500" y="19"/>
                    <a:pt x="3500" y="12"/>
                  </a:cubicBezTo>
                  <a:cubicBezTo>
                    <a:pt x="3500" y="6"/>
                    <a:pt x="3506" y="0"/>
                    <a:pt x="3512" y="0"/>
                  </a:cubicBezTo>
                  <a:close/>
                  <a:moveTo>
                    <a:pt x="3687" y="0"/>
                  </a:moveTo>
                  <a:lnTo>
                    <a:pt x="3762" y="0"/>
                  </a:lnTo>
                  <a:cubicBezTo>
                    <a:pt x="3769" y="0"/>
                    <a:pt x="3775" y="6"/>
                    <a:pt x="3775" y="12"/>
                  </a:cubicBezTo>
                  <a:cubicBezTo>
                    <a:pt x="3775" y="19"/>
                    <a:pt x="3769" y="25"/>
                    <a:pt x="3762" y="25"/>
                  </a:cubicBezTo>
                  <a:lnTo>
                    <a:pt x="3687" y="25"/>
                  </a:lnTo>
                  <a:cubicBezTo>
                    <a:pt x="3681" y="25"/>
                    <a:pt x="3675" y="19"/>
                    <a:pt x="3675" y="12"/>
                  </a:cubicBezTo>
                  <a:cubicBezTo>
                    <a:pt x="3675" y="6"/>
                    <a:pt x="3681" y="0"/>
                    <a:pt x="3687" y="0"/>
                  </a:cubicBezTo>
                  <a:close/>
                  <a:moveTo>
                    <a:pt x="3862" y="0"/>
                  </a:moveTo>
                  <a:lnTo>
                    <a:pt x="3937" y="0"/>
                  </a:lnTo>
                  <a:cubicBezTo>
                    <a:pt x="3944" y="0"/>
                    <a:pt x="3950" y="6"/>
                    <a:pt x="3950" y="12"/>
                  </a:cubicBezTo>
                  <a:cubicBezTo>
                    <a:pt x="3950" y="19"/>
                    <a:pt x="3944" y="25"/>
                    <a:pt x="3937" y="25"/>
                  </a:cubicBezTo>
                  <a:lnTo>
                    <a:pt x="3862" y="25"/>
                  </a:lnTo>
                  <a:cubicBezTo>
                    <a:pt x="3856" y="25"/>
                    <a:pt x="3850" y="19"/>
                    <a:pt x="3850" y="12"/>
                  </a:cubicBezTo>
                  <a:cubicBezTo>
                    <a:pt x="3850" y="6"/>
                    <a:pt x="3856" y="0"/>
                    <a:pt x="3862" y="0"/>
                  </a:cubicBezTo>
                  <a:close/>
                  <a:moveTo>
                    <a:pt x="4037" y="0"/>
                  </a:moveTo>
                  <a:lnTo>
                    <a:pt x="4112" y="0"/>
                  </a:lnTo>
                  <a:cubicBezTo>
                    <a:pt x="4119" y="0"/>
                    <a:pt x="4125" y="6"/>
                    <a:pt x="4125" y="12"/>
                  </a:cubicBezTo>
                  <a:cubicBezTo>
                    <a:pt x="4125" y="19"/>
                    <a:pt x="4119" y="25"/>
                    <a:pt x="4112" y="25"/>
                  </a:cubicBezTo>
                  <a:lnTo>
                    <a:pt x="4037" y="25"/>
                  </a:lnTo>
                  <a:cubicBezTo>
                    <a:pt x="4031" y="25"/>
                    <a:pt x="4025" y="19"/>
                    <a:pt x="4025" y="12"/>
                  </a:cubicBezTo>
                  <a:cubicBezTo>
                    <a:pt x="4025" y="6"/>
                    <a:pt x="4031" y="0"/>
                    <a:pt x="4037" y="0"/>
                  </a:cubicBezTo>
                  <a:close/>
                  <a:moveTo>
                    <a:pt x="4212" y="0"/>
                  </a:moveTo>
                  <a:lnTo>
                    <a:pt x="4287" y="0"/>
                  </a:lnTo>
                  <a:cubicBezTo>
                    <a:pt x="4294" y="0"/>
                    <a:pt x="4300" y="6"/>
                    <a:pt x="4300" y="12"/>
                  </a:cubicBezTo>
                  <a:cubicBezTo>
                    <a:pt x="4300" y="19"/>
                    <a:pt x="4294" y="25"/>
                    <a:pt x="4287" y="25"/>
                  </a:cubicBezTo>
                  <a:lnTo>
                    <a:pt x="4212" y="25"/>
                  </a:lnTo>
                  <a:cubicBezTo>
                    <a:pt x="4206" y="25"/>
                    <a:pt x="4200" y="19"/>
                    <a:pt x="4200" y="12"/>
                  </a:cubicBezTo>
                  <a:cubicBezTo>
                    <a:pt x="4200" y="6"/>
                    <a:pt x="4206" y="0"/>
                    <a:pt x="4212" y="0"/>
                  </a:cubicBezTo>
                  <a:close/>
                  <a:moveTo>
                    <a:pt x="4387" y="0"/>
                  </a:moveTo>
                  <a:lnTo>
                    <a:pt x="4462" y="0"/>
                  </a:lnTo>
                  <a:cubicBezTo>
                    <a:pt x="4469" y="0"/>
                    <a:pt x="4475" y="6"/>
                    <a:pt x="4475" y="12"/>
                  </a:cubicBezTo>
                  <a:cubicBezTo>
                    <a:pt x="4475" y="19"/>
                    <a:pt x="4469" y="25"/>
                    <a:pt x="4462" y="25"/>
                  </a:cubicBezTo>
                  <a:lnTo>
                    <a:pt x="4387" y="25"/>
                  </a:lnTo>
                  <a:cubicBezTo>
                    <a:pt x="4381" y="25"/>
                    <a:pt x="4375" y="19"/>
                    <a:pt x="4375" y="12"/>
                  </a:cubicBezTo>
                  <a:cubicBezTo>
                    <a:pt x="4375" y="6"/>
                    <a:pt x="4381" y="0"/>
                    <a:pt x="4387" y="0"/>
                  </a:cubicBezTo>
                  <a:close/>
                  <a:moveTo>
                    <a:pt x="4562" y="0"/>
                  </a:moveTo>
                  <a:lnTo>
                    <a:pt x="4637" y="0"/>
                  </a:lnTo>
                  <a:cubicBezTo>
                    <a:pt x="4644" y="0"/>
                    <a:pt x="4650" y="6"/>
                    <a:pt x="4650" y="12"/>
                  </a:cubicBezTo>
                  <a:cubicBezTo>
                    <a:pt x="4650" y="19"/>
                    <a:pt x="4644" y="25"/>
                    <a:pt x="4637" y="25"/>
                  </a:cubicBezTo>
                  <a:lnTo>
                    <a:pt x="4562" y="25"/>
                  </a:lnTo>
                  <a:cubicBezTo>
                    <a:pt x="4556" y="25"/>
                    <a:pt x="4550" y="19"/>
                    <a:pt x="4550" y="12"/>
                  </a:cubicBezTo>
                  <a:cubicBezTo>
                    <a:pt x="4550" y="6"/>
                    <a:pt x="4556" y="0"/>
                    <a:pt x="4562" y="0"/>
                  </a:cubicBezTo>
                  <a:close/>
                  <a:moveTo>
                    <a:pt x="4737" y="0"/>
                  </a:moveTo>
                  <a:lnTo>
                    <a:pt x="4812" y="0"/>
                  </a:lnTo>
                  <a:cubicBezTo>
                    <a:pt x="4819" y="0"/>
                    <a:pt x="4825" y="6"/>
                    <a:pt x="4825" y="12"/>
                  </a:cubicBezTo>
                  <a:cubicBezTo>
                    <a:pt x="4825" y="19"/>
                    <a:pt x="4819" y="25"/>
                    <a:pt x="4812" y="25"/>
                  </a:cubicBezTo>
                  <a:lnTo>
                    <a:pt x="4737" y="25"/>
                  </a:lnTo>
                  <a:cubicBezTo>
                    <a:pt x="4731" y="25"/>
                    <a:pt x="4725" y="19"/>
                    <a:pt x="4725" y="12"/>
                  </a:cubicBezTo>
                  <a:cubicBezTo>
                    <a:pt x="4725" y="6"/>
                    <a:pt x="4731" y="0"/>
                    <a:pt x="4737" y="0"/>
                  </a:cubicBezTo>
                  <a:close/>
                  <a:moveTo>
                    <a:pt x="4912" y="0"/>
                  </a:moveTo>
                  <a:lnTo>
                    <a:pt x="4987" y="0"/>
                  </a:lnTo>
                  <a:cubicBezTo>
                    <a:pt x="4994" y="0"/>
                    <a:pt x="5000" y="6"/>
                    <a:pt x="5000" y="12"/>
                  </a:cubicBezTo>
                  <a:cubicBezTo>
                    <a:pt x="5000" y="19"/>
                    <a:pt x="4994" y="25"/>
                    <a:pt x="4987" y="25"/>
                  </a:cubicBezTo>
                  <a:lnTo>
                    <a:pt x="4912" y="25"/>
                  </a:lnTo>
                  <a:cubicBezTo>
                    <a:pt x="4906" y="25"/>
                    <a:pt x="4900" y="19"/>
                    <a:pt x="4900" y="12"/>
                  </a:cubicBezTo>
                  <a:cubicBezTo>
                    <a:pt x="4900" y="6"/>
                    <a:pt x="4906" y="0"/>
                    <a:pt x="4912" y="0"/>
                  </a:cubicBezTo>
                  <a:close/>
                  <a:moveTo>
                    <a:pt x="5087" y="0"/>
                  </a:moveTo>
                  <a:lnTo>
                    <a:pt x="5162" y="0"/>
                  </a:lnTo>
                  <a:cubicBezTo>
                    <a:pt x="5169" y="0"/>
                    <a:pt x="5175" y="6"/>
                    <a:pt x="5175" y="12"/>
                  </a:cubicBezTo>
                  <a:cubicBezTo>
                    <a:pt x="5175" y="19"/>
                    <a:pt x="5169" y="25"/>
                    <a:pt x="5162" y="25"/>
                  </a:cubicBezTo>
                  <a:lnTo>
                    <a:pt x="5087" y="25"/>
                  </a:lnTo>
                  <a:cubicBezTo>
                    <a:pt x="5081" y="25"/>
                    <a:pt x="5075" y="19"/>
                    <a:pt x="5075" y="12"/>
                  </a:cubicBezTo>
                  <a:cubicBezTo>
                    <a:pt x="5075" y="6"/>
                    <a:pt x="5081" y="0"/>
                    <a:pt x="5087" y="0"/>
                  </a:cubicBezTo>
                  <a:close/>
                  <a:moveTo>
                    <a:pt x="5262" y="0"/>
                  </a:moveTo>
                  <a:lnTo>
                    <a:pt x="5337" y="0"/>
                  </a:lnTo>
                  <a:cubicBezTo>
                    <a:pt x="5344" y="0"/>
                    <a:pt x="5350" y="6"/>
                    <a:pt x="5350" y="12"/>
                  </a:cubicBezTo>
                  <a:cubicBezTo>
                    <a:pt x="5350" y="19"/>
                    <a:pt x="5344" y="25"/>
                    <a:pt x="5337" y="25"/>
                  </a:cubicBezTo>
                  <a:lnTo>
                    <a:pt x="5262" y="25"/>
                  </a:lnTo>
                  <a:cubicBezTo>
                    <a:pt x="5256" y="25"/>
                    <a:pt x="5250" y="19"/>
                    <a:pt x="5250" y="12"/>
                  </a:cubicBezTo>
                  <a:cubicBezTo>
                    <a:pt x="5250" y="6"/>
                    <a:pt x="5256" y="0"/>
                    <a:pt x="5262" y="0"/>
                  </a:cubicBezTo>
                  <a:close/>
                  <a:moveTo>
                    <a:pt x="5437" y="0"/>
                  </a:moveTo>
                  <a:lnTo>
                    <a:pt x="5512" y="0"/>
                  </a:lnTo>
                  <a:cubicBezTo>
                    <a:pt x="5519" y="0"/>
                    <a:pt x="5525" y="6"/>
                    <a:pt x="5525" y="12"/>
                  </a:cubicBezTo>
                  <a:cubicBezTo>
                    <a:pt x="5525" y="19"/>
                    <a:pt x="5519" y="25"/>
                    <a:pt x="5512" y="25"/>
                  </a:cubicBezTo>
                  <a:lnTo>
                    <a:pt x="5437" y="25"/>
                  </a:lnTo>
                  <a:cubicBezTo>
                    <a:pt x="5431" y="25"/>
                    <a:pt x="5425" y="19"/>
                    <a:pt x="5425" y="12"/>
                  </a:cubicBezTo>
                  <a:cubicBezTo>
                    <a:pt x="5425" y="6"/>
                    <a:pt x="5431" y="0"/>
                    <a:pt x="5437" y="0"/>
                  </a:cubicBezTo>
                  <a:close/>
                  <a:moveTo>
                    <a:pt x="5612" y="0"/>
                  </a:moveTo>
                  <a:lnTo>
                    <a:pt x="5687" y="0"/>
                  </a:lnTo>
                  <a:cubicBezTo>
                    <a:pt x="5694" y="0"/>
                    <a:pt x="5700" y="6"/>
                    <a:pt x="5700" y="12"/>
                  </a:cubicBezTo>
                  <a:cubicBezTo>
                    <a:pt x="5700" y="19"/>
                    <a:pt x="5694" y="25"/>
                    <a:pt x="5687" y="25"/>
                  </a:cubicBezTo>
                  <a:lnTo>
                    <a:pt x="5612" y="25"/>
                  </a:lnTo>
                  <a:cubicBezTo>
                    <a:pt x="5606" y="25"/>
                    <a:pt x="5600" y="19"/>
                    <a:pt x="5600" y="12"/>
                  </a:cubicBezTo>
                  <a:cubicBezTo>
                    <a:pt x="5600" y="6"/>
                    <a:pt x="5606" y="0"/>
                    <a:pt x="5612" y="0"/>
                  </a:cubicBezTo>
                  <a:close/>
                  <a:moveTo>
                    <a:pt x="5787" y="0"/>
                  </a:moveTo>
                  <a:lnTo>
                    <a:pt x="5862" y="0"/>
                  </a:lnTo>
                  <a:cubicBezTo>
                    <a:pt x="5869" y="0"/>
                    <a:pt x="5875" y="6"/>
                    <a:pt x="5875" y="12"/>
                  </a:cubicBezTo>
                  <a:cubicBezTo>
                    <a:pt x="5875" y="19"/>
                    <a:pt x="5869" y="25"/>
                    <a:pt x="5862" y="25"/>
                  </a:cubicBezTo>
                  <a:lnTo>
                    <a:pt x="5787" y="25"/>
                  </a:lnTo>
                  <a:cubicBezTo>
                    <a:pt x="5781" y="25"/>
                    <a:pt x="5775" y="19"/>
                    <a:pt x="5775" y="12"/>
                  </a:cubicBezTo>
                  <a:cubicBezTo>
                    <a:pt x="5775" y="6"/>
                    <a:pt x="5781" y="0"/>
                    <a:pt x="5787" y="0"/>
                  </a:cubicBezTo>
                  <a:close/>
                  <a:moveTo>
                    <a:pt x="5962" y="0"/>
                  </a:moveTo>
                  <a:lnTo>
                    <a:pt x="6037" y="0"/>
                  </a:lnTo>
                  <a:cubicBezTo>
                    <a:pt x="6044" y="0"/>
                    <a:pt x="6050" y="6"/>
                    <a:pt x="6050" y="12"/>
                  </a:cubicBezTo>
                  <a:cubicBezTo>
                    <a:pt x="6050" y="19"/>
                    <a:pt x="6044" y="25"/>
                    <a:pt x="6037" y="25"/>
                  </a:cubicBezTo>
                  <a:lnTo>
                    <a:pt x="5962" y="25"/>
                  </a:lnTo>
                  <a:cubicBezTo>
                    <a:pt x="5956" y="25"/>
                    <a:pt x="5950" y="19"/>
                    <a:pt x="5950" y="12"/>
                  </a:cubicBezTo>
                  <a:cubicBezTo>
                    <a:pt x="5950" y="6"/>
                    <a:pt x="5956" y="0"/>
                    <a:pt x="5962" y="0"/>
                  </a:cubicBezTo>
                  <a:close/>
                  <a:moveTo>
                    <a:pt x="6137" y="0"/>
                  </a:moveTo>
                  <a:lnTo>
                    <a:pt x="6212" y="0"/>
                  </a:lnTo>
                  <a:cubicBezTo>
                    <a:pt x="6219" y="0"/>
                    <a:pt x="6225" y="6"/>
                    <a:pt x="6225" y="12"/>
                  </a:cubicBezTo>
                  <a:cubicBezTo>
                    <a:pt x="6225" y="19"/>
                    <a:pt x="6219" y="25"/>
                    <a:pt x="6212" y="25"/>
                  </a:cubicBezTo>
                  <a:lnTo>
                    <a:pt x="6137" y="25"/>
                  </a:lnTo>
                  <a:cubicBezTo>
                    <a:pt x="6131" y="25"/>
                    <a:pt x="6125" y="19"/>
                    <a:pt x="6125" y="12"/>
                  </a:cubicBezTo>
                  <a:cubicBezTo>
                    <a:pt x="6125" y="6"/>
                    <a:pt x="6131" y="0"/>
                    <a:pt x="6137" y="0"/>
                  </a:cubicBezTo>
                  <a:close/>
                  <a:moveTo>
                    <a:pt x="6312" y="0"/>
                  </a:moveTo>
                  <a:lnTo>
                    <a:pt x="6387" y="0"/>
                  </a:lnTo>
                  <a:cubicBezTo>
                    <a:pt x="6394" y="0"/>
                    <a:pt x="6400" y="6"/>
                    <a:pt x="6400" y="12"/>
                  </a:cubicBezTo>
                  <a:cubicBezTo>
                    <a:pt x="6400" y="19"/>
                    <a:pt x="6394" y="25"/>
                    <a:pt x="6387" y="25"/>
                  </a:cubicBezTo>
                  <a:lnTo>
                    <a:pt x="6312" y="25"/>
                  </a:lnTo>
                  <a:cubicBezTo>
                    <a:pt x="6306" y="25"/>
                    <a:pt x="6300" y="19"/>
                    <a:pt x="6300" y="12"/>
                  </a:cubicBezTo>
                  <a:cubicBezTo>
                    <a:pt x="6300" y="6"/>
                    <a:pt x="6306" y="0"/>
                    <a:pt x="6312" y="0"/>
                  </a:cubicBezTo>
                  <a:close/>
                  <a:moveTo>
                    <a:pt x="6487" y="0"/>
                  </a:moveTo>
                  <a:lnTo>
                    <a:pt x="6562" y="0"/>
                  </a:lnTo>
                  <a:cubicBezTo>
                    <a:pt x="6569" y="0"/>
                    <a:pt x="6575" y="6"/>
                    <a:pt x="6575" y="12"/>
                  </a:cubicBezTo>
                  <a:cubicBezTo>
                    <a:pt x="6575" y="19"/>
                    <a:pt x="6569" y="25"/>
                    <a:pt x="6562" y="25"/>
                  </a:cubicBezTo>
                  <a:lnTo>
                    <a:pt x="6487" y="25"/>
                  </a:lnTo>
                  <a:cubicBezTo>
                    <a:pt x="6481" y="25"/>
                    <a:pt x="6475" y="19"/>
                    <a:pt x="6475" y="12"/>
                  </a:cubicBezTo>
                  <a:cubicBezTo>
                    <a:pt x="6475" y="6"/>
                    <a:pt x="6481" y="0"/>
                    <a:pt x="6487" y="0"/>
                  </a:cubicBezTo>
                  <a:close/>
                  <a:moveTo>
                    <a:pt x="6662" y="0"/>
                  </a:moveTo>
                  <a:lnTo>
                    <a:pt x="6737" y="0"/>
                  </a:lnTo>
                  <a:cubicBezTo>
                    <a:pt x="6744" y="0"/>
                    <a:pt x="6750" y="6"/>
                    <a:pt x="6750" y="12"/>
                  </a:cubicBezTo>
                  <a:cubicBezTo>
                    <a:pt x="6750" y="19"/>
                    <a:pt x="6744" y="25"/>
                    <a:pt x="6737" y="25"/>
                  </a:cubicBezTo>
                  <a:lnTo>
                    <a:pt x="6662" y="25"/>
                  </a:lnTo>
                  <a:cubicBezTo>
                    <a:pt x="6656" y="25"/>
                    <a:pt x="6650" y="19"/>
                    <a:pt x="6650" y="12"/>
                  </a:cubicBezTo>
                  <a:cubicBezTo>
                    <a:pt x="6650" y="6"/>
                    <a:pt x="6656" y="0"/>
                    <a:pt x="6662" y="0"/>
                  </a:cubicBezTo>
                  <a:close/>
                  <a:moveTo>
                    <a:pt x="6837" y="0"/>
                  </a:moveTo>
                  <a:lnTo>
                    <a:pt x="6912" y="0"/>
                  </a:lnTo>
                  <a:cubicBezTo>
                    <a:pt x="6919" y="0"/>
                    <a:pt x="6925" y="6"/>
                    <a:pt x="6925" y="12"/>
                  </a:cubicBezTo>
                  <a:cubicBezTo>
                    <a:pt x="6925" y="19"/>
                    <a:pt x="6919" y="25"/>
                    <a:pt x="6912" y="25"/>
                  </a:cubicBezTo>
                  <a:lnTo>
                    <a:pt x="6837" y="25"/>
                  </a:lnTo>
                  <a:cubicBezTo>
                    <a:pt x="6831" y="25"/>
                    <a:pt x="6825" y="19"/>
                    <a:pt x="6825" y="12"/>
                  </a:cubicBezTo>
                  <a:cubicBezTo>
                    <a:pt x="6825" y="6"/>
                    <a:pt x="6831" y="0"/>
                    <a:pt x="6837" y="0"/>
                  </a:cubicBezTo>
                  <a:close/>
                  <a:moveTo>
                    <a:pt x="7012" y="0"/>
                  </a:moveTo>
                  <a:lnTo>
                    <a:pt x="7087" y="0"/>
                  </a:lnTo>
                  <a:cubicBezTo>
                    <a:pt x="7094" y="0"/>
                    <a:pt x="7100" y="6"/>
                    <a:pt x="7100" y="12"/>
                  </a:cubicBezTo>
                  <a:cubicBezTo>
                    <a:pt x="7100" y="19"/>
                    <a:pt x="7094" y="25"/>
                    <a:pt x="7087" y="25"/>
                  </a:cubicBezTo>
                  <a:lnTo>
                    <a:pt x="7012" y="25"/>
                  </a:lnTo>
                  <a:cubicBezTo>
                    <a:pt x="7006" y="25"/>
                    <a:pt x="7000" y="19"/>
                    <a:pt x="7000" y="12"/>
                  </a:cubicBezTo>
                  <a:cubicBezTo>
                    <a:pt x="7000" y="6"/>
                    <a:pt x="7006" y="0"/>
                    <a:pt x="7012" y="0"/>
                  </a:cubicBezTo>
                  <a:close/>
                  <a:moveTo>
                    <a:pt x="7187" y="0"/>
                  </a:moveTo>
                  <a:lnTo>
                    <a:pt x="7262" y="0"/>
                  </a:lnTo>
                  <a:cubicBezTo>
                    <a:pt x="7269" y="0"/>
                    <a:pt x="7275" y="6"/>
                    <a:pt x="7275" y="12"/>
                  </a:cubicBezTo>
                  <a:cubicBezTo>
                    <a:pt x="7275" y="19"/>
                    <a:pt x="7269" y="25"/>
                    <a:pt x="7262" y="25"/>
                  </a:cubicBezTo>
                  <a:lnTo>
                    <a:pt x="7187" y="25"/>
                  </a:lnTo>
                  <a:cubicBezTo>
                    <a:pt x="7181" y="25"/>
                    <a:pt x="7175" y="19"/>
                    <a:pt x="7175" y="12"/>
                  </a:cubicBezTo>
                  <a:cubicBezTo>
                    <a:pt x="7175" y="6"/>
                    <a:pt x="7181" y="0"/>
                    <a:pt x="7187" y="0"/>
                  </a:cubicBezTo>
                  <a:close/>
                  <a:moveTo>
                    <a:pt x="7362" y="0"/>
                  </a:moveTo>
                  <a:lnTo>
                    <a:pt x="7437" y="0"/>
                  </a:lnTo>
                  <a:cubicBezTo>
                    <a:pt x="7444" y="0"/>
                    <a:pt x="7450" y="6"/>
                    <a:pt x="7450" y="12"/>
                  </a:cubicBezTo>
                  <a:cubicBezTo>
                    <a:pt x="7450" y="19"/>
                    <a:pt x="7444" y="25"/>
                    <a:pt x="7437" y="25"/>
                  </a:cubicBezTo>
                  <a:lnTo>
                    <a:pt x="7362" y="25"/>
                  </a:lnTo>
                  <a:cubicBezTo>
                    <a:pt x="7356" y="25"/>
                    <a:pt x="7350" y="19"/>
                    <a:pt x="7350" y="12"/>
                  </a:cubicBezTo>
                  <a:cubicBezTo>
                    <a:pt x="7350" y="6"/>
                    <a:pt x="7356" y="0"/>
                    <a:pt x="7362" y="0"/>
                  </a:cubicBezTo>
                  <a:close/>
                  <a:moveTo>
                    <a:pt x="7537" y="0"/>
                  </a:moveTo>
                  <a:lnTo>
                    <a:pt x="7612" y="0"/>
                  </a:lnTo>
                  <a:cubicBezTo>
                    <a:pt x="7619" y="0"/>
                    <a:pt x="7625" y="6"/>
                    <a:pt x="7625" y="12"/>
                  </a:cubicBezTo>
                  <a:cubicBezTo>
                    <a:pt x="7625" y="19"/>
                    <a:pt x="7619" y="25"/>
                    <a:pt x="7612" y="25"/>
                  </a:cubicBezTo>
                  <a:lnTo>
                    <a:pt x="7537" y="25"/>
                  </a:lnTo>
                  <a:cubicBezTo>
                    <a:pt x="7531" y="25"/>
                    <a:pt x="7525" y="19"/>
                    <a:pt x="7525" y="12"/>
                  </a:cubicBezTo>
                  <a:cubicBezTo>
                    <a:pt x="7525" y="6"/>
                    <a:pt x="7531" y="0"/>
                    <a:pt x="7537" y="0"/>
                  </a:cubicBezTo>
                  <a:close/>
                  <a:moveTo>
                    <a:pt x="7712" y="0"/>
                  </a:moveTo>
                  <a:lnTo>
                    <a:pt x="7787" y="0"/>
                  </a:lnTo>
                  <a:cubicBezTo>
                    <a:pt x="7794" y="0"/>
                    <a:pt x="7800" y="6"/>
                    <a:pt x="7800" y="12"/>
                  </a:cubicBezTo>
                  <a:cubicBezTo>
                    <a:pt x="7800" y="19"/>
                    <a:pt x="7794" y="25"/>
                    <a:pt x="7787" y="25"/>
                  </a:cubicBezTo>
                  <a:lnTo>
                    <a:pt x="7712" y="25"/>
                  </a:lnTo>
                  <a:cubicBezTo>
                    <a:pt x="7706" y="25"/>
                    <a:pt x="7700" y="19"/>
                    <a:pt x="7700" y="12"/>
                  </a:cubicBezTo>
                  <a:cubicBezTo>
                    <a:pt x="7700" y="6"/>
                    <a:pt x="7706" y="0"/>
                    <a:pt x="7712" y="0"/>
                  </a:cubicBezTo>
                  <a:close/>
                  <a:moveTo>
                    <a:pt x="7887" y="0"/>
                  </a:moveTo>
                  <a:lnTo>
                    <a:pt x="7962" y="0"/>
                  </a:lnTo>
                  <a:cubicBezTo>
                    <a:pt x="7969" y="0"/>
                    <a:pt x="7975" y="6"/>
                    <a:pt x="7975" y="12"/>
                  </a:cubicBezTo>
                  <a:cubicBezTo>
                    <a:pt x="7975" y="19"/>
                    <a:pt x="7969" y="25"/>
                    <a:pt x="7962" y="25"/>
                  </a:cubicBezTo>
                  <a:lnTo>
                    <a:pt x="7887" y="25"/>
                  </a:lnTo>
                  <a:cubicBezTo>
                    <a:pt x="7881" y="25"/>
                    <a:pt x="7875" y="19"/>
                    <a:pt x="7875" y="12"/>
                  </a:cubicBezTo>
                  <a:cubicBezTo>
                    <a:pt x="7875" y="6"/>
                    <a:pt x="7881" y="0"/>
                    <a:pt x="7887" y="0"/>
                  </a:cubicBezTo>
                  <a:close/>
                  <a:moveTo>
                    <a:pt x="8062" y="0"/>
                  </a:moveTo>
                  <a:lnTo>
                    <a:pt x="8137" y="0"/>
                  </a:lnTo>
                  <a:cubicBezTo>
                    <a:pt x="8144" y="0"/>
                    <a:pt x="8150" y="6"/>
                    <a:pt x="8150" y="12"/>
                  </a:cubicBezTo>
                  <a:cubicBezTo>
                    <a:pt x="8150" y="19"/>
                    <a:pt x="8144" y="25"/>
                    <a:pt x="8137" y="25"/>
                  </a:cubicBezTo>
                  <a:lnTo>
                    <a:pt x="8062" y="25"/>
                  </a:lnTo>
                  <a:cubicBezTo>
                    <a:pt x="8056" y="25"/>
                    <a:pt x="8050" y="19"/>
                    <a:pt x="8050" y="12"/>
                  </a:cubicBezTo>
                  <a:cubicBezTo>
                    <a:pt x="8050" y="6"/>
                    <a:pt x="8056" y="0"/>
                    <a:pt x="8062" y="0"/>
                  </a:cubicBezTo>
                  <a:close/>
                  <a:moveTo>
                    <a:pt x="8237" y="0"/>
                  </a:moveTo>
                  <a:lnTo>
                    <a:pt x="8312" y="0"/>
                  </a:lnTo>
                  <a:cubicBezTo>
                    <a:pt x="8319" y="0"/>
                    <a:pt x="8325" y="6"/>
                    <a:pt x="8325" y="12"/>
                  </a:cubicBezTo>
                  <a:cubicBezTo>
                    <a:pt x="8325" y="19"/>
                    <a:pt x="8319" y="25"/>
                    <a:pt x="8312" y="25"/>
                  </a:cubicBezTo>
                  <a:lnTo>
                    <a:pt x="8237" y="25"/>
                  </a:lnTo>
                  <a:cubicBezTo>
                    <a:pt x="8231" y="25"/>
                    <a:pt x="8225" y="19"/>
                    <a:pt x="8225" y="12"/>
                  </a:cubicBezTo>
                  <a:cubicBezTo>
                    <a:pt x="8225" y="6"/>
                    <a:pt x="8231" y="0"/>
                    <a:pt x="8237" y="0"/>
                  </a:cubicBezTo>
                  <a:close/>
                  <a:moveTo>
                    <a:pt x="8412" y="0"/>
                  </a:moveTo>
                  <a:lnTo>
                    <a:pt x="8487" y="0"/>
                  </a:lnTo>
                  <a:cubicBezTo>
                    <a:pt x="8494" y="0"/>
                    <a:pt x="8500" y="6"/>
                    <a:pt x="8500" y="12"/>
                  </a:cubicBezTo>
                  <a:cubicBezTo>
                    <a:pt x="8500" y="19"/>
                    <a:pt x="8494" y="25"/>
                    <a:pt x="8487" y="25"/>
                  </a:cubicBezTo>
                  <a:lnTo>
                    <a:pt x="8412" y="25"/>
                  </a:lnTo>
                  <a:cubicBezTo>
                    <a:pt x="8406" y="25"/>
                    <a:pt x="8400" y="19"/>
                    <a:pt x="8400" y="12"/>
                  </a:cubicBezTo>
                  <a:cubicBezTo>
                    <a:pt x="8400" y="6"/>
                    <a:pt x="8406" y="0"/>
                    <a:pt x="8412" y="0"/>
                  </a:cubicBezTo>
                  <a:close/>
                  <a:moveTo>
                    <a:pt x="8587" y="0"/>
                  </a:moveTo>
                  <a:lnTo>
                    <a:pt x="8662" y="0"/>
                  </a:lnTo>
                  <a:cubicBezTo>
                    <a:pt x="8669" y="0"/>
                    <a:pt x="8675" y="6"/>
                    <a:pt x="8675" y="12"/>
                  </a:cubicBezTo>
                  <a:cubicBezTo>
                    <a:pt x="8675" y="19"/>
                    <a:pt x="8669" y="25"/>
                    <a:pt x="8662" y="25"/>
                  </a:cubicBezTo>
                  <a:lnTo>
                    <a:pt x="8587" y="25"/>
                  </a:lnTo>
                  <a:cubicBezTo>
                    <a:pt x="8581" y="25"/>
                    <a:pt x="8575" y="19"/>
                    <a:pt x="8575" y="12"/>
                  </a:cubicBezTo>
                  <a:cubicBezTo>
                    <a:pt x="8575" y="6"/>
                    <a:pt x="8581" y="0"/>
                    <a:pt x="8587" y="0"/>
                  </a:cubicBezTo>
                  <a:close/>
                  <a:moveTo>
                    <a:pt x="8762" y="0"/>
                  </a:moveTo>
                  <a:lnTo>
                    <a:pt x="8837" y="0"/>
                  </a:lnTo>
                  <a:cubicBezTo>
                    <a:pt x="8844" y="0"/>
                    <a:pt x="8850" y="6"/>
                    <a:pt x="8850" y="12"/>
                  </a:cubicBezTo>
                  <a:cubicBezTo>
                    <a:pt x="8850" y="19"/>
                    <a:pt x="8844" y="25"/>
                    <a:pt x="8837" y="25"/>
                  </a:cubicBezTo>
                  <a:lnTo>
                    <a:pt x="8762" y="25"/>
                  </a:lnTo>
                  <a:cubicBezTo>
                    <a:pt x="8756" y="25"/>
                    <a:pt x="8750" y="19"/>
                    <a:pt x="8750" y="12"/>
                  </a:cubicBezTo>
                  <a:cubicBezTo>
                    <a:pt x="8750" y="6"/>
                    <a:pt x="8756" y="0"/>
                    <a:pt x="8762" y="0"/>
                  </a:cubicBezTo>
                  <a:close/>
                  <a:moveTo>
                    <a:pt x="8937" y="0"/>
                  </a:moveTo>
                  <a:lnTo>
                    <a:pt x="9012" y="0"/>
                  </a:lnTo>
                  <a:cubicBezTo>
                    <a:pt x="9019" y="0"/>
                    <a:pt x="9025" y="6"/>
                    <a:pt x="9025" y="12"/>
                  </a:cubicBezTo>
                  <a:cubicBezTo>
                    <a:pt x="9025" y="19"/>
                    <a:pt x="9019" y="25"/>
                    <a:pt x="9012" y="25"/>
                  </a:cubicBezTo>
                  <a:lnTo>
                    <a:pt x="8937" y="25"/>
                  </a:lnTo>
                  <a:cubicBezTo>
                    <a:pt x="8931" y="25"/>
                    <a:pt x="8925" y="19"/>
                    <a:pt x="8925" y="12"/>
                  </a:cubicBezTo>
                  <a:cubicBezTo>
                    <a:pt x="8925" y="6"/>
                    <a:pt x="8931" y="0"/>
                    <a:pt x="8937" y="0"/>
                  </a:cubicBezTo>
                  <a:close/>
                  <a:moveTo>
                    <a:pt x="9112" y="0"/>
                  </a:moveTo>
                  <a:lnTo>
                    <a:pt x="9187" y="0"/>
                  </a:lnTo>
                  <a:cubicBezTo>
                    <a:pt x="9194" y="0"/>
                    <a:pt x="9200" y="6"/>
                    <a:pt x="9200" y="12"/>
                  </a:cubicBezTo>
                  <a:cubicBezTo>
                    <a:pt x="9200" y="19"/>
                    <a:pt x="9194" y="25"/>
                    <a:pt x="9187" y="25"/>
                  </a:cubicBezTo>
                  <a:lnTo>
                    <a:pt x="9112" y="25"/>
                  </a:lnTo>
                  <a:cubicBezTo>
                    <a:pt x="9106" y="25"/>
                    <a:pt x="9100" y="19"/>
                    <a:pt x="9100" y="12"/>
                  </a:cubicBezTo>
                  <a:cubicBezTo>
                    <a:pt x="9100" y="6"/>
                    <a:pt x="9106" y="0"/>
                    <a:pt x="9112" y="0"/>
                  </a:cubicBezTo>
                  <a:close/>
                  <a:moveTo>
                    <a:pt x="9287" y="0"/>
                  </a:moveTo>
                  <a:lnTo>
                    <a:pt x="9362" y="0"/>
                  </a:lnTo>
                  <a:cubicBezTo>
                    <a:pt x="9369" y="0"/>
                    <a:pt x="9375" y="6"/>
                    <a:pt x="9375" y="12"/>
                  </a:cubicBezTo>
                  <a:cubicBezTo>
                    <a:pt x="9375" y="19"/>
                    <a:pt x="9369" y="25"/>
                    <a:pt x="9362" y="25"/>
                  </a:cubicBezTo>
                  <a:lnTo>
                    <a:pt x="9287" y="25"/>
                  </a:lnTo>
                  <a:cubicBezTo>
                    <a:pt x="9281" y="25"/>
                    <a:pt x="9275" y="19"/>
                    <a:pt x="9275" y="12"/>
                  </a:cubicBezTo>
                  <a:cubicBezTo>
                    <a:pt x="9275" y="6"/>
                    <a:pt x="9281" y="0"/>
                    <a:pt x="9287" y="0"/>
                  </a:cubicBezTo>
                  <a:close/>
                  <a:moveTo>
                    <a:pt x="9462" y="0"/>
                  </a:moveTo>
                  <a:lnTo>
                    <a:pt x="9537" y="0"/>
                  </a:lnTo>
                  <a:cubicBezTo>
                    <a:pt x="9544" y="0"/>
                    <a:pt x="9550" y="6"/>
                    <a:pt x="9550" y="12"/>
                  </a:cubicBezTo>
                  <a:cubicBezTo>
                    <a:pt x="9550" y="19"/>
                    <a:pt x="9544" y="25"/>
                    <a:pt x="9537" y="25"/>
                  </a:cubicBezTo>
                  <a:lnTo>
                    <a:pt x="9462" y="25"/>
                  </a:lnTo>
                  <a:cubicBezTo>
                    <a:pt x="9456" y="25"/>
                    <a:pt x="9450" y="19"/>
                    <a:pt x="9450" y="12"/>
                  </a:cubicBezTo>
                  <a:cubicBezTo>
                    <a:pt x="9450" y="6"/>
                    <a:pt x="9456" y="0"/>
                    <a:pt x="9462" y="0"/>
                  </a:cubicBezTo>
                  <a:close/>
                  <a:moveTo>
                    <a:pt x="9637" y="0"/>
                  </a:moveTo>
                  <a:lnTo>
                    <a:pt x="9712" y="0"/>
                  </a:lnTo>
                  <a:cubicBezTo>
                    <a:pt x="9719" y="0"/>
                    <a:pt x="9725" y="6"/>
                    <a:pt x="9725" y="12"/>
                  </a:cubicBezTo>
                  <a:cubicBezTo>
                    <a:pt x="9725" y="19"/>
                    <a:pt x="9719" y="25"/>
                    <a:pt x="9712" y="25"/>
                  </a:cubicBezTo>
                  <a:lnTo>
                    <a:pt x="9637" y="25"/>
                  </a:lnTo>
                  <a:cubicBezTo>
                    <a:pt x="9631" y="25"/>
                    <a:pt x="9625" y="19"/>
                    <a:pt x="9625" y="12"/>
                  </a:cubicBezTo>
                  <a:cubicBezTo>
                    <a:pt x="9625" y="6"/>
                    <a:pt x="9631" y="0"/>
                    <a:pt x="9637" y="0"/>
                  </a:cubicBezTo>
                  <a:close/>
                  <a:moveTo>
                    <a:pt x="9812" y="0"/>
                  </a:moveTo>
                  <a:lnTo>
                    <a:pt x="9887" y="0"/>
                  </a:lnTo>
                  <a:cubicBezTo>
                    <a:pt x="9894" y="0"/>
                    <a:pt x="9900" y="6"/>
                    <a:pt x="9900" y="12"/>
                  </a:cubicBezTo>
                  <a:cubicBezTo>
                    <a:pt x="9900" y="19"/>
                    <a:pt x="9894" y="25"/>
                    <a:pt x="9887" y="25"/>
                  </a:cubicBezTo>
                  <a:lnTo>
                    <a:pt x="9812" y="25"/>
                  </a:lnTo>
                  <a:cubicBezTo>
                    <a:pt x="9806" y="25"/>
                    <a:pt x="9800" y="19"/>
                    <a:pt x="9800" y="12"/>
                  </a:cubicBezTo>
                  <a:cubicBezTo>
                    <a:pt x="9800" y="6"/>
                    <a:pt x="9806" y="0"/>
                    <a:pt x="9812" y="0"/>
                  </a:cubicBezTo>
                  <a:close/>
                  <a:moveTo>
                    <a:pt x="9987" y="0"/>
                  </a:moveTo>
                  <a:lnTo>
                    <a:pt x="10062" y="0"/>
                  </a:lnTo>
                  <a:cubicBezTo>
                    <a:pt x="10069" y="0"/>
                    <a:pt x="10075" y="6"/>
                    <a:pt x="10075" y="12"/>
                  </a:cubicBezTo>
                  <a:cubicBezTo>
                    <a:pt x="10075" y="19"/>
                    <a:pt x="10069" y="25"/>
                    <a:pt x="10062" y="25"/>
                  </a:cubicBezTo>
                  <a:lnTo>
                    <a:pt x="9987" y="25"/>
                  </a:lnTo>
                  <a:cubicBezTo>
                    <a:pt x="9981" y="25"/>
                    <a:pt x="9975" y="19"/>
                    <a:pt x="9975" y="12"/>
                  </a:cubicBezTo>
                  <a:cubicBezTo>
                    <a:pt x="9975" y="6"/>
                    <a:pt x="9981" y="0"/>
                    <a:pt x="9987" y="0"/>
                  </a:cubicBezTo>
                  <a:close/>
                  <a:moveTo>
                    <a:pt x="10162" y="0"/>
                  </a:moveTo>
                  <a:lnTo>
                    <a:pt x="10237" y="0"/>
                  </a:lnTo>
                  <a:cubicBezTo>
                    <a:pt x="10244" y="0"/>
                    <a:pt x="10250" y="6"/>
                    <a:pt x="10250" y="12"/>
                  </a:cubicBezTo>
                  <a:cubicBezTo>
                    <a:pt x="10250" y="19"/>
                    <a:pt x="10244" y="25"/>
                    <a:pt x="10237" y="25"/>
                  </a:cubicBezTo>
                  <a:lnTo>
                    <a:pt x="10162" y="25"/>
                  </a:lnTo>
                  <a:cubicBezTo>
                    <a:pt x="10156" y="25"/>
                    <a:pt x="10150" y="19"/>
                    <a:pt x="10150" y="12"/>
                  </a:cubicBezTo>
                  <a:cubicBezTo>
                    <a:pt x="10150" y="6"/>
                    <a:pt x="10156" y="0"/>
                    <a:pt x="10162" y="0"/>
                  </a:cubicBezTo>
                  <a:close/>
                  <a:moveTo>
                    <a:pt x="10337" y="0"/>
                  </a:moveTo>
                  <a:lnTo>
                    <a:pt x="10412" y="0"/>
                  </a:lnTo>
                  <a:cubicBezTo>
                    <a:pt x="10419" y="0"/>
                    <a:pt x="10425" y="6"/>
                    <a:pt x="10425" y="12"/>
                  </a:cubicBezTo>
                  <a:cubicBezTo>
                    <a:pt x="10425" y="19"/>
                    <a:pt x="10419" y="25"/>
                    <a:pt x="10412" y="25"/>
                  </a:cubicBezTo>
                  <a:lnTo>
                    <a:pt x="10337" y="25"/>
                  </a:lnTo>
                  <a:cubicBezTo>
                    <a:pt x="10331" y="25"/>
                    <a:pt x="10325" y="19"/>
                    <a:pt x="10325" y="12"/>
                  </a:cubicBezTo>
                  <a:cubicBezTo>
                    <a:pt x="10325" y="6"/>
                    <a:pt x="10331" y="0"/>
                    <a:pt x="10337" y="0"/>
                  </a:cubicBezTo>
                  <a:close/>
                  <a:moveTo>
                    <a:pt x="10512" y="0"/>
                  </a:moveTo>
                  <a:lnTo>
                    <a:pt x="10587" y="0"/>
                  </a:lnTo>
                  <a:cubicBezTo>
                    <a:pt x="10594" y="0"/>
                    <a:pt x="10600" y="6"/>
                    <a:pt x="10600" y="12"/>
                  </a:cubicBezTo>
                  <a:cubicBezTo>
                    <a:pt x="10600" y="19"/>
                    <a:pt x="10594" y="25"/>
                    <a:pt x="10587" y="25"/>
                  </a:cubicBezTo>
                  <a:lnTo>
                    <a:pt x="10512" y="25"/>
                  </a:lnTo>
                  <a:cubicBezTo>
                    <a:pt x="10506" y="25"/>
                    <a:pt x="10500" y="19"/>
                    <a:pt x="10500" y="12"/>
                  </a:cubicBezTo>
                  <a:cubicBezTo>
                    <a:pt x="10500" y="6"/>
                    <a:pt x="10506" y="0"/>
                    <a:pt x="10512" y="0"/>
                  </a:cubicBezTo>
                  <a:close/>
                  <a:moveTo>
                    <a:pt x="10687" y="0"/>
                  </a:moveTo>
                  <a:lnTo>
                    <a:pt x="10762" y="0"/>
                  </a:lnTo>
                  <a:cubicBezTo>
                    <a:pt x="10769" y="0"/>
                    <a:pt x="10775" y="6"/>
                    <a:pt x="10775" y="12"/>
                  </a:cubicBezTo>
                  <a:cubicBezTo>
                    <a:pt x="10775" y="19"/>
                    <a:pt x="10769" y="25"/>
                    <a:pt x="10762" y="25"/>
                  </a:cubicBezTo>
                  <a:lnTo>
                    <a:pt x="10687" y="25"/>
                  </a:lnTo>
                  <a:cubicBezTo>
                    <a:pt x="10681" y="25"/>
                    <a:pt x="10675" y="19"/>
                    <a:pt x="10675" y="12"/>
                  </a:cubicBezTo>
                  <a:cubicBezTo>
                    <a:pt x="10675" y="6"/>
                    <a:pt x="10681" y="0"/>
                    <a:pt x="10687" y="0"/>
                  </a:cubicBezTo>
                  <a:close/>
                  <a:moveTo>
                    <a:pt x="10862" y="0"/>
                  </a:moveTo>
                  <a:lnTo>
                    <a:pt x="10937" y="0"/>
                  </a:lnTo>
                  <a:cubicBezTo>
                    <a:pt x="10944" y="0"/>
                    <a:pt x="10950" y="6"/>
                    <a:pt x="10950" y="12"/>
                  </a:cubicBezTo>
                  <a:cubicBezTo>
                    <a:pt x="10950" y="19"/>
                    <a:pt x="10944" y="25"/>
                    <a:pt x="10937" y="25"/>
                  </a:cubicBezTo>
                  <a:lnTo>
                    <a:pt x="10862" y="25"/>
                  </a:lnTo>
                  <a:cubicBezTo>
                    <a:pt x="10856" y="25"/>
                    <a:pt x="10850" y="19"/>
                    <a:pt x="10850" y="12"/>
                  </a:cubicBezTo>
                  <a:cubicBezTo>
                    <a:pt x="10850" y="6"/>
                    <a:pt x="10856" y="0"/>
                    <a:pt x="10862" y="0"/>
                  </a:cubicBezTo>
                  <a:close/>
                  <a:moveTo>
                    <a:pt x="11037" y="0"/>
                  </a:moveTo>
                  <a:lnTo>
                    <a:pt x="11112" y="0"/>
                  </a:lnTo>
                  <a:cubicBezTo>
                    <a:pt x="11119" y="0"/>
                    <a:pt x="11125" y="6"/>
                    <a:pt x="11125" y="12"/>
                  </a:cubicBezTo>
                  <a:cubicBezTo>
                    <a:pt x="11125" y="19"/>
                    <a:pt x="11119" y="25"/>
                    <a:pt x="11112" y="25"/>
                  </a:cubicBezTo>
                  <a:lnTo>
                    <a:pt x="11037" y="25"/>
                  </a:lnTo>
                  <a:cubicBezTo>
                    <a:pt x="11031" y="25"/>
                    <a:pt x="11025" y="19"/>
                    <a:pt x="11025" y="12"/>
                  </a:cubicBezTo>
                  <a:cubicBezTo>
                    <a:pt x="11025" y="6"/>
                    <a:pt x="11031" y="0"/>
                    <a:pt x="11037" y="0"/>
                  </a:cubicBezTo>
                  <a:close/>
                  <a:moveTo>
                    <a:pt x="11212" y="0"/>
                  </a:moveTo>
                  <a:lnTo>
                    <a:pt x="11287" y="0"/>
                  </a:lnTo>
                  <a:cubicBezTo>
                    <a:pt x="11294" y="0"/>
                    <a:pt x="11300" y="6"/>
                    <a:pt x="11300" y="12"/>
                  </a:cubicBezTo>
                  <a:cubicBezTo>
                    <a:pt x="11300" y="19"/>
                    <a:pt x="11294" y="25"/>
                    <a:pt x="11287" y="25"/>
                  </a:cubicBezTo>
                  <a:lnTo>
                    <a:pt x="11212" y="25"/>
                  </a:lnTo>
                  <a:cubicBezTo>
                    <a:pt x="11206" y="25"/>
                    <a:pt x="11200" y="19"/>
                    <a:pt x="11200" y="12"/>
                  </a:cubicBezTo>
                  <a:cubicBezTo>
                    <a:pt x="11200" y="6"/>
                    <a:pt x="11206" y="0"/>
                    <a:pt x="11212" y="0"/>
                  </a:cubicBezTo>
                  <a:close/>
                  <a:moveTo>
                    <a:pt x="11387" y="0"/>
                  </a:moveTo>
                  <a:lnTo>
                    <a:pt x="11462" y="0"/>
                  </a:lnTo>
                  <a:cubicBezTo>
                    <a:pt x="11469" y="0"/>
                    <a:pt x="11475" y="6"/>
                    <a:pt x="11475" y="12"/>
                  </a:cubicBezTo>
                  <a:cubicBezTo>
                    <a:pt x="11475" y="19"/>
                    <a:pt x="11469" y="25"/>
                    <a:pt x="11462" y="25"/>
                  </a:cubicBezTo>
                  <a:lnTo>
                    <a:pt x="11387" y="25"/>
                  </a:lnTo>
                  <a:cubicBezTo>
                    <a:pt x="11381" y="25"/>
                    <a:pt x="11375" y="19"/>
                    <a:pt x="11375" y="12"/>
                  </a:cubicBezTo>
                  <a:cubicBezTo>
                    <a:pt x="11375" y="6"/>
                    <a:pt x="11381" y="0"/>
                    <a:pt x="11387" y="0"/>
                  </a:cubicBezTo>
                  <a:close/>
                  <a:moveTo>
                    <a:pt x="11562" y="0"/>
                  </a:moveTo>
                  <a:lnTo>
                    <a:pt x="11637" y="0"/>
                  </a:lnTo>
                  <a:cubicBezTo>
                    <a:pt x="11644" y="0"/>
                    <a:pt x="11650" y="6"/>
                    <a:pt x="11650" y="12"/>
                  </a:cubicBezTo>
                  <a:cubicBezTo>
                    <a:pt x="11650" y="19"/>
                    <a:pt x="11644" y="25"/>
                    <a:pt x="11637" y="25"/>
                  </a:cubicBezTo>
                  <a:lnTo>
                    <a:pt x="11562" y="25"/>
                  </a:lnTo>
                  <a:cubicBezTo>
                    <a:pt x="11556" y="25"/>
                    <a:pt x="11550" y="19"/>
                    <a:pt x="11550" y="12"/>
                  </a:cubicBezTo>
                  <a:cubicBezTo>
                    <a:pt x="11550" y="6"/>
                    <a:pt x="11556" y="0"/>
                    <a:pt x="11562" y="0"/>
                  </a:cubicBezTo>
                  <a:close/>
                  <a:moveTo>
                    <a:pt x="11737" y="0"/>
                  </a:moveTo>
                  <a:lnTo>
                    <a:pt x="11812" y="0"/>
                  </a:lnTo>
                  <a:cubicBezTo>
                    <a:pt x="11819" y="0"/>
                    <a:pt x="11825" y="6"/>
                    <a:pt x="11825" y="12"/>
                  </a:cubicBezTo>
                  <a:cubicBezTo>
                    <a:pt x="11825" y="19"/>
                    <a:pt x="11819" y="25"/>
                    <a:pt x="11812" y="25"/>
                  </a:cubicBezTo>
                  <a:lnTo>
                    <a:pt x="11737" y="25"/>
                  </a:lnTo>
                  <a:cubicBezTo>
                    <a:pt x="11731" y="25"/>
                    <a:pt x="11725" y="19"/>
                    <a:pt x="11725" y="12"/>
                  </a:cubicBezTo>
                  <a:cubicBezTo>
                    <a:pt x="11725" y="6"/>
                    <a:pt x="11731" y="0"/>
                    <a:pt x="11737" y="0"/>
                  </a:cubicBezTo>
                  <a:close/>
                  <a:moveTo>
                    <a:pt x="11912" y="0"/>
                  </a:moveTo>
                  <a:lnTo>
                    <a:pt x="11987" y="0"/>
                  </a:lnTo>
                  <a:cubicBezTo>
                    <a:pt x="11994" y="0"/>
                    <a:pt x="12000" y="6"/>
                    <a:pt x="12000" y="12"/>
                  </a:cubicBezTo>
                  <a:cubicBezTo>
                    <a:pt x="12000" y="19"/>
                    <a:pt x="11994" y="25"/>
                    <a:pt x="11987" y="25"/>
                  </a:cubicBezTo>
                  <a:lnTo>
                    <a:pt x="11912" y="25"/>
                  </a:lnTo>
                  <a:cubicBezTo>
                    <a:pt x="11906" y="25"/>
                    <a:pt x="11900" y="19"/>
                    <a:pt x="11900" y="12"/>
                  </a:cubicBezTo>
                  <a:cubicBezTo>
                    <a:pt x="11900" y="6"/>
                    <a:pt x="11906" y="0"/>
                    <a:pt x="11912" y="0"/>
                  </a:cubicBezTo>
                  <a:close/>
                  <a:moveTo>
                    <a:pt x="12087" y="0"/>
                  </a:moveTo>
                  <a:lnTo>
                    <a:pt x="12162" y="0"/>
                  </a:lnTo>
                  <a:cubicBezTo>
                    <a:pt x="12169" y="0"/>
                    <a:pt x="12175" y="6"/>
                    <a:pt x="12175" y="12"/>
                  </a:cubicBezTo>
                  <a:cubicBezTo>
                    <a:pt x="12175" y="19"/>
                    <a:pt x="12169" y="25"/>
                    <a:pt x="12162" y="25"/>
                  </a:cubicBezTo>
                  <a:lnTo>
                    <a:pt x="12087" y="25"/>
                  </a:lnTo>
                  <a:cubicBezTo>
                    <a:pt x="12081" y="25"/>
                    <a:pt x="12075" y="19"/>
                    <a:pt x="12075" y="12"/>
                  </a:cubicBezTo>
                  <a:cubicBezTo>
                    <a:pt x="12075" y="6"/>
                    <a:pt x="12081" y="0"/>
                    <a:pt x="12087" y="0"/>
                  </a:cubicBezTo>
                  <a:close/>
                  <a:moveTo>
                    <a:pt x="12262" y="0"/>
                  </a:moveTo>
                  <a:lnTo>
                    <a:pt x="12337" y="0"/>
                  </a:lnTo>
                  <a:cubicBezTo>
                    <a:pt x="12344" y="0"/>
                    <a:pt x="12350" y="6"/>
                    <a:pt x="12350" y="12"/>
                  </a:cubicBezTo>
                  <a:cubicBezTo>
                    <a:pt x="12350" y="19"/>
                    <a:pt x="12344" y="25"/>
                    <a:pt x="12337" y="25"/>
                  </a:cubicBezTo>
                  <a:lnTo>
                    <a:pt x="12262" y="25"/>
                  </a:lnTo>
                  <a:cubicBezTo>
                    <a:pt x="12256" y="25"/>
                    <a:pt x="12250" y="19"/>
                    <a:pt x="12250" y="12"/>
                  </a:cubicBezTo>
                  <a:cubicBezTo>
                    <a:pt x="12250" y="6"/>
                    <a:pt x="12256" y="0"/>
                    <a:pt x="12262" y="0"/>
                  </a:cubicBezTo>
                  <a:close/>
                  <a:moveTo>
                    <a:pt x="12437" y="0"/>
                  </a:moveTo>
                  <a:lnTo>
                    <a:pt x="12512" y="0"/>
                  </a:lnTo>
                  <a:cubicBezTo>
                    <a:pt x="12519" y="0"/>
                    <a:pt x="12525" y="6"/>
                    <a:pt x="12525" y="12"/>
                  </a:cubicBezTo>
                  <a:cubicBezTo>
                    <a:pt x="12525" y="19"/>
                    <a:pt x="12519" y="25"/>
                    <a:pt x="12512" y="25"/>
                  </a:cubicBezTo>
                  <a:lnTo>
                    <a:pt x="12437" y="25"/>
                  </a:lnTo>
                  <a:cubicBezTo>
                    <a:pt x="12431" y="25"/>
                    <a:pt x="12425" y="19"/>
                    <a:pt x="12425" y="12"/>
                  </a:cubicBezTo>
                  <a:cubicBezTo>
                    <a:pt x="12425" y="6"/>
                    <a:pt x="12431" y="0"/>
                    <a:pt x="12437" y="0"/>
                  </a:cubicBezTo>
                  <a:close/>
                  <a:moveTo>
                    <a:pt x="12612" y="0"/>
                  </a:moveTo>
                  <a:lnTo>
                    <a:pt x="12687" y="0"/>
                  </a:lnTo>
                  <a:cubicBezTo>
                    <a:pt x="12694" y="0"/>
                    <a:pt x="12700" y="6"/>
                    <a:pt x="12700" y="12"/>
                  </a:cubicBezTo>
                  <a:cubicBezTo>
                    <a:pt x="12700" y="19"/>
                    <a:pt x="12694" y="25"/>
                    <a:pt x="12687" y="25"/>
                  </a:cubicBezTo>
                  <a:lnTo>
                    <a:pt x="12612" y="25"/>
                  </a:lnTo>
                  <a:cubicBezTo>
                    <a:pt x="12606" y="25"/>
                    <a:pt x="12600" y="19"/>
                    <a:pt x="12600" y="12"/>
                  </a:cubicBezTo>
                  <a:cubicBezTo>
                    <a:pt x="12600" y="6"/>
                    <a:pt x="12606" y="0"/>
                    <a:pt x="12612" y="0"/>
                  </a:cubicBezTo>
                  <a:close/>
                  <a:moveTo>
                    <a:pt x="12787" y="0"/>
                  </a:moveTo>
                  <a:lnTo>
                    <a:pt x="12862" y="0"/>
                  </a:lnTo>
                  <a:cubicBezTo>
                    <a:pt x="12869" y="0"/>
                    <a:pt x="12875" y="6"/>
                    <a:pt x="12875" y="12"/>
                  </a:cubicBezTo>
                  <a:cubicBezTo>
                    <a:pt x="12875" y="19"/>
                    <a:pt x="12869" y="25"/>
                    <a:pt x="12862" y="25"/>
                  </a:cubicBezTo>
                  <a:lnTo>
                    <a:pt x="12787" y="25"/>
                  </a:lnTo>
                  <a:cubicBezTo>
                    <a:pt x="12781" y="25"/>
                    <a:pt x="12775" y="19"/>
                    <a:pt x="12775" y="12"/>
                  </a:cubicBezTo>
                  <a:cubicBezTo>
                    <a:pt x="12775" y="6"/>
                    <a:pt x="12781" y="0"/>
                    <a:pt x="12787" y="0"/>
                  </a:cubicBezTo>
                  <a:close/>
                  <a:moveTo>
                    <a:pt x="12962" y="0"/>
                  </a:moveTo>
                  <a:lnTo>
                    <a:pt x="13037" y="0"/>
                  </a:lnTo>
                  <a:cubicBezTo>
                    <a:pt x="13044" y="0"/>
                    <a:pt x="13050" y="6"/>
                    <a:pt x="13050" y="12"/>
                  </a:cubicBezTo>
                  <a:cubicBezTo>
                    <a:pt x="13050" y="19"/>
                    <a:pt x="13044" y="25"/>
                    <a:pt x="13037" y="25"/>
                  </a:cubicBezTo>
                  <a:lnTo>
                    <a:pt x="12962" y="25"/>
                  </a:lnTo>
                  <a:cubicBezTo>
                    <a:pt x="12956" y="25"/>
                    <a:pt x="12950" y="19"/>
                    <a:pt x="12950" y="12"/>
                  </a:cubicBezTo>
                  <a:cubicBezTo>
                    <a:pt x="12950" y="6"/>
                    <a:pt x="12956" y="0"/>
                    <a:pt x="12962" y="0"/>
                  </a:cubicBezTo>
                  <a:close/>
                  <a:moveTo>
                    <a:pt x="13137" y="0"/>
                  </a:moveTo>
                  <a:lnTo>
                    <a:pt x="13212" y="0"/>
                  </a:lnTo>
                  <a:cubicBezTo>
                    <a:pt x="13219" y="0"/>
                    <a:pt x="13225" y="6"/>
                    <a:pt x="13225" y="12"/>
                  </a:cubicBezTo>
                  <a:cubicBezTo>
                    <a:pt x="13225" y="19"/>
                    <a:pt x="13219" y="25"/>
                    <a:pt x="13212" y="25"/>
                  </a:cubicBezTo>
                  <a:lnTo>
                    <a:pt x="13137" y="25"/>
                  </a:lnTo>
                  <a:cubicBezTo>
                    <a:pt x="13131" y="25"/>
                    <a:pt x="13125" y="19"/>
                    <a:pt x="13125" y="12"/>
                  </a:cubicBezTo>
                  <a:cubicBezTo>
                    <a:pt x="13125" y="6"/>
                    <a:pt x="13131" y="0"/>
                    <a:pt x="13137" y="0"/>
                  </a:cubicBezTo>
                  <a:close/>
                  <a:moveTo>
                    <a:pt x="13312" y="0"/>
                  </a:moveTo>
                  <a:lnTo>
                    <a:pt x="13387" y="0"/>
                  </a:lnTo>
                  <a:cubicBezTo>
                    <a:pt x="13394" y="0"/>
                    <a:pt x="13400" y="6"/>
                    <a:pt x="13400" y="12"/>
                  </a:cubicBezTo>
                  <a:cubicBezTo>
                    <a:pt x="13400" y="19"/>
                    <a:pt x="13394" y="25"/>
                    <a:pt x="13387" y="25"/>
                  </a:cubicBezTo>
                  <a:lnTo>
                    <a:pt x="13312" y="25"/>
                  </a:lnTo>
                  <a:cubicBezTo>
                    <a:pt x="13306" y="25"/>
                    <a:pt x="13300" y="19"/>
                    <a:pt x="13300" y="12"/>
                  </a:cubicBezTo>
                  <a:cubicBezTo>
                    <a:pt x="13300" y="6"/>
                    <a:pt x="13306" y="0"/>
                    <a:pt x="13312" y="0"/>
                  </a:cubicBezTo>
                  <a:close/>
                  <a:moveTo>
                    <a:pt x="13487" y="0"/>
                  </a:moveTo>
                  <a:lnTo>
                    <a:pt x="13562" y="0"/>
                  </a:lnTo>
                  <a:cubicBezTo>
                    <a:pt x="13569" y="0"/>
                    <a:pt x="13575" y="6"/>
                    <a:pt x="13575" y="12"/>
                  </a:cubicBezTo>
                  <a:cubicBezTo>
                    <a:pt x="13575" y="19"/>
                    <a:pt x="13569" y="25"/>
                    <a:pt x="13562" y="25"/>
                  </a:cubicBezTo>
                  <a:lnTo>
                    <a:pt x="13487" y="25"/>
                  </a:lnTo>
                  <a:cubicBezTo>
                    <a:pt x="13481" y="25"/>
                    <a:pt x="13475" y="19"/>
                    <a:pt x="13475" y="12"/>
                  </a:cubicBezTo>
                  <a:cubicBezTo>
                    <a:pt x="13475" y="6"/>
                    <a:pt x="13481" y="0"/>
                    <a:pt x="13487" y="0"/>
                  </a:cubicBezTo>
                  <a:close/>
                  <a:moveTo>
                    <a:pt x="13662" y="0"/>
                  </a:moveTo>
                  <a:lnTo>
                    <a:pt x="13737" y="0"/>
                  </a:lnTo>
                  <a:cubicBezTo>
                    <a:pt x="13744" y="0"/>
                    <a:pt x="13750" y="6"/>
                    <a:pt x="13750" y="12"/>
                  </a:cubicBezTo>
                  <a:cubicBezTo>
                    <a:pt x="13750" y="19"/>
                    <a:pt x="13744" y="25"/>
                    <a:pt x="13737" y="25"/>
                  </a:cubicBezTo>
                  <a:lnTo>
                    <a:pt x="13662" y="25"/>
                  </a:lnTo>
                  <a:cubicBezTo>
                    <a:pt x="13656" y="25"/>
                    <a:pt x="13650" y="19"/>
                    <a:pt x="13650" y="12"/>
                  </a:cubicBezTo>
                  <a:cubicBezTo>
                    <a:pt x="13650" y="6"/>
                    <a:pt x="13656" y="0"/>
                    <a:pt x="13662" y="0"/>
                  </a:cubicBezTo>
                  <a:close/>
                  <a:moveTo>
                    <a:pt x="13837" y="0"/>
                  </a:moveTo>
                  <a:lnTo>
                    <a:pt x="13912" y="0"/>
                  </a:lnTo>
                  <a:cubicBezTo>
                    <a:pt x="13919" y="0"/>
                    <a:pt x="13925" y="6"/>
                    <a:pt x="13925" y="12"/>
                  </a:cubicBezTo>
                  <a:cubicBezTo>
                    <a:pt x="13925" y="19"/>
                    <a:pt x="13919" y="25"/>
                    <a:pt x="13912" y="25"/>
                  </a:cubicBezTo>
                  <a:lnTo>
                    <a:pt x="13837" y="25"/>
                  </a:lnTo>
                  <a:cubicBezTo>
                    <a:pt x="13831" y="25"/>
                    <a:pt x="13825" y="19"/>
                    <a:pt x="13825" y="12"/>
                  </a:cubicBezTo>
                  <a:cubicBezTo>
                    <a:pt x="13825" y="6"/>
                    <a:pt x="13831" y="0"/>
                    <a:pt x="13837" y="0"/>
                  </a:cubicBezTo>
                  <a:close/>
                  <a:moveTo>
                    <a:pt x="14012" y="0"/>
                  </a:moveTo>
                  <a:lnTo>
                    <a:pt x="14087" y="0"/>
                  </a:lnTo>
                  <a:cubicBezTo>
                    <a:pt x="14094" y="0"/>
                    <a:pt x="14100" y="6"/>
                    <a:pt x="14100" y="12"/>
                  </a:cubicBezTo>
                  <a:cubicBezTo>
                    <a:pt x="14100" y="19"/>
                    <a:pt x="14094" y="25"/>
                    <a:pt x="14087" y="25"/>
                  </a:cubicBezTo>
                  <a:lnTo>
                    <a:pt x="14012" y="25"/>
                  </a:lnTo>
                  <a:cubicBezTo>
                    <a:pt x="14006" y="25"/>
                    <a:pt x="14000" y="19"/>
                    <a:pt x="14000" y="12"/>
                  </a:cubicBezTo>
                  <a:cubicBezTo>
                    <a:pt x="14000" y="6"/>
                    <a:pt x="14006" y="0"/>
                    <a:pt x="14012" y="0"/>
                  </a:cubicBezTo>
                  <a:close/>
                  <a:moveTo>
                    <a:pt x="14187" y="0"/>
                  </a:moveTo>
                  <a:lnTo>
                    <a:pt x="14262" y="0"/>
                  </a:lnTo>
                  <a:cubicBezTo>
                    <a:pt x="14269" y="0"/>
                    <a:pt x="14275" y="6"/>
                    <a:pt x="14275" y="12"/>
                  </a:cubicBezTo>
                  <a:cubicBezTo>
                    <a:pt x="14275" y="19"/>
                    <a:pt x="14269" y="25"/>
                    <a:pt x="14262" y="25"/>
                  </a:cubicBezTo>
                  <a:lnTo>
                    <a:pt x="14187" y="25"/>
                  </a:lnTo>
                  <a:cubicBezTo>
                    <a:pt x="14181" y="25"/>
                    <a:pt x="14175" y="19"/>
                    <a:pt x="14175" y="12"/>
                  </a:cubicBezTo>
                  <a:cubicBezTo>
                    <a:pt x="14175" y="6"/>
                    <a:pt x="14181" y="0"/>
                    <a:pt x="14187" y="0"/>
                  </a:cubicBezTo>
                  <a:close/>
                  <a:moveTo>
                    <a:pt x="14362" y="0"/>
                  </a:moveTo>
                  <a:lnTo>
                    <a:pt x="14437" y="0"/>
                  </a:lnTo>
                  <a:cubicBezTo>
                    <a:pt x="14444" y="0"/>
                    <a:pt x="14450" y="6"/>
                    <a:pt x="14450" y="12"/>
                  </a:cubicBezTo>
                  <a:cubicBezTo>
                    <a:pt x="14450" y="19"/>
                    <a:pt x="14444" y="25"/>
                    <a:pt x="14437" y="25"/>
                  </a:cubicBezTo>
                  <a:lnTo>
                    <a:pt x="14362" y="25"/>
                  </a:lnTo>
                  <a:cubicBezTo>
                    <a:pt x="14356" y="25"/>
                    <a:pt x="14350" y="19"/>
                    <a:pt x="14350" y="12"/>
                  </a:cubicBezTo>
                  <a:cubicBezTo>
                    <a:pt x="14350" y="6"/>
                    <a:pt x="14356" y="0"/>
                    <a:pt x="14362" y="0"/>
                  </a:cubicBezTo>
                  <a:close/>
                  <a:moveTo>
                    <a:pt x="14537" y="0"/>
                  </a:moveTo>
                  <a:lnTo>
                    <a:pt x="14612" y="0"/>
                  </a:lnTo>
                  <a:cubicBezTo>
                    <a:pt x="14619" y="0"/>
                    <a:pt x="14625" y="6"/>
                    <a:pt x="14625" y="12"/>
                  </a:cubicBezTo>
                  <a:cubicBezTo>
                    <a:pt x="14625" y="19"/>
                    <a:pt x="14619" y="25"/>
                    <a:pt x="14612" y="25"/>
                  </a:cubicBezTo>
                  <a:lnTo>
                    <a:pt x="14537" y="25"/>
                  </a:lnTo>
                  <a:cubicBezTo>
                    <a:pt x="14531" y="25"/>
                    <a:pt x="14525" y="19"/>
                    <a:pt x="14525" y="12"/>
                  </a:cubicBezTo>
                  <a:cubicBezTo>
                    <a:pt x="14525" y="6"/>
                    <a:pt x="14531" y="0"/>
                    <a:pt x="14537" y="0"/>
                  </a:cubicBezTo>
                  <a:close/>
                  <a:moveTo>
                    <a:pt x="14712" y="0"/>
                  </a:moveTo>
                  <a:lnTo>
                    <a:pt x="14787" y="0"/>
                  </a:lnTo>
                  <a:cubicBezTo>
                    <a:pt x="14794" y="0"/>
                    <a:pt x="14800" y="6"/>
                    <a:pt x="14800" y="12"/>
                  </a:cubicBezTo>
                  <a:cubicBezTo>
                    <a:pt x="14800" y="19"/>
                    <a:pt x="14794" y="25"/>
                    <a:pt x="14787" y="25"/>
                  </a:cubicBezTo>
                  <a:lnTo>
                    <a:pt x="14712" y="25"/>
                  </a:lnTo>
                  <a:cubicBezTo>
                    <a:pt x="14706" y="25"/>
                    <a:pt x="14700" y="19"/>
                    <a:pt x="14700" y="12"/>
                  </a:cubicBezTo>
                  <a:cubicBezTo>
                    <a:pt x="14700" y="6"/>
                    <a:pt x="14706" y="0"/>
                    <a:pt x="14712" y="0"/>
                  </a:cubicBezTo>
                  <a:close/>
                  <a:moveTo>
                    <a:pt x="14887" y="0"/>
                  </a:moveTo>
                  <a:lnTo>
                    <a:pt x="14962" y="0"/>
                  </a:lnTo>
                  <a:cubicBezTo>
                    <a:pt x="14969" y="0"/>
                    <a:pt x="14975" y="6"/>
                    <a:pt x="14975" y="12"/>
                  </a:cubicBezTo>
                  <a:cubicBezTo>
                    <a:pt x="14975" y="19"/>
                    <a:pt x="14969" y="25"/>
                    <a:pt x="14962" y="25"/>
                  </a:cubicBezTo>
                  <a:lnTo>
                    <a:pt x="14887" y="25"/>
                  </a:lnTo>
                  <a:cubicBezTo>
                    <a:pt x="14881" y="25"/>
                    <a:pt x="14875" y="19"/>
                    <a:pt x="14875" y="12"/>
                  </a:cubicBezTo>
                  <a:cubicBezTo>
                    <a:pt x="14875" y="6"/>
                    <a:pt x="14881" y="0"/>
                    <a:pt x="14887" y="0"/>
                  </a:cubicBezTo>
                  <a:close/>
                  <a:moveTo>
                    <a:pt x="15062" y="0"/>
                  </a:moveTo>
                  <a:lnTo>
                    <a:pt x="15137" y="0"/>
                  </a:lnTo>
                  <a:cubicBezTo>
                    <a:pt x="15144" y="0"/>
                    <a:pt x="15150" y="6"/>
                    <a:pt x="15150" y="12"/>
                  </a:cubicBezTo>
                  <a:cubicBezTo>
                    <a:pt x="15150" y="19"/>
                    <a:pt x="15144" y="25"/>
                    <a:pt x="15137" y="25"/>
                  </a:cubicBezTo>
                  <a:lnTo>
                    <a:pt x="15062" y="25"/>
                  </a:lnTo>
                  <a:cubicBezTo>
                    <a:pt x="15056" y="25"/>
                    <a:pt x="15050" y="19"/>
                    <a:pt x="15050" y="12"/>
                  </a:cubicBezTo>
                  <a:cubicBezTo>
                    <a:pt x="15050" y="6"/>
                    <a:pt x="15056" y="0"/>
                    <a:pt x="15062" y="0"/>
                  </a:cubicBezTo>
                  <a:close/>
                  <a:moveTo>
                    <a:pt x="15237" y="0"/>
                  </a:moveTo>
                  <a:lnTo>
                    <a:pt x="15312" y="0"/>
                  </a:lnTo>
                  <a:cubicBezTo>
                    <a:pt x="15319" y="0"/>
                    <a:pt x="15325" y="6"/>
                    <a:pt x="15325" y="12"/>
                  </a:cubicBezTo>
                  <a:cubicBezTo>
                    <a:pt x="15325" y="19"/>
                    <a:pt x="15319" y="25"/>
                    <a:pt x="15312" y="25"/>
                  </a:cubicBezTo>
                  <a:lnTo>
                    <a:pt x="15237" y="25"/>
                  </a:lnTo>
                  <a:cubicBezTo>
                    <a:pt x="15231" y="25"/>
                    <a:pt x="15225" y="19"/>
                    <a:pt x="15225" y="12"/>
                  </a:cubicBezTo>
                  <a:cubicBezTo>
                    <a:pt x="15225" y="6"/>
                    <a:pt x="15231" y="0"/>
                    <a:pt x="15237" y="0"/>
                  </a:cubicBezTo>
                  <a:close/>
                  <a:moveTo>
                    <a:pt x="15412" y="0"/>
                  </a:moveTo>
                  <a:lnTo>
                    <a:pt x="15487" y="0"/>
                  </a:lnTo>
                  <a:cubicBezTo>
                    <a:pt x="15494" y="0"/>
                    <a:pt x="15500" y="6"/>
                    <a:pt x="15500" y="12"/>
                  </a:cubicBezTo>
                  <a:cubicBezTo>
                    <a:pt x="15500" y="19"/>
                    <a:pt x="15494" y="25"/>
                    <a:pt x="15487" y="25"/>
                  </a:cubicBezTo>
                  <a:lnTo>
                    <a:pt x="15412" y="25"/>
                  </a:lnTo>
                  <a:cubicBezTo>
                    <a:pt x="15406" y="25"/>
                    <a:pt x="15400" y="19"/>
                    <a:pt x="15400" y="12"/>
                  </a:cubicBezTo>
                  <a:cubicBezTo>
                    <a:pt x="15400" y="6"/>
                    <a:pt x="15406" y="0"/>
                    <a:pt x="15412" y="0"/>
                  </a:cubicBezTo>
                  <a:close/>
                  <a:moveTo>
                    <a:pt x="15587" y="0"/>
                  </a:moveTo>
                  <a:lnTo>
                    <a:pt x="15662" y="0"/>
                  </a:lnTo>
                  <a:cubicBezTo>
                    <a:pt x="15669" y="0"/>
                    <a:pt x="15675" y="6"/>
                    <a:pt x="15675" y="12"/>
                  </a:cubicBezTo>
                  <a:cubicBezTo>
                    <a:pt x="15675" y="19"/>
                    <a:pt x="15669" y="25"/>
                    <a:pt x="15662" y="25"/>
                  </a:cubicBezTo>
                  <a:lnTo>
                    <a:pt x="15587" y="25"/>
                  </a:lnTo>
                  <a:cubicBezTo>
                    <a:pt x="15581" y="25"/>
                    <a:pt x="15575" y="19"/>
                    <a:pt x="15575" y="12"/>
                  </a:cubicBezTo>
                  <a:cubicBezTo>
                    <a:pt x="15575" y="6"/>
                    <a:pt x="15581" y="0"/>
                    <a:pt x="15587" y="0"/>
                  </a:cubicBezTo>
                  <a:close/>
                  <a:moveTo>
                    <a:pt x="15762" y="0"/>
                  </a:moveTo>
                  <a:lnTo>
                    <a:pt x="15837" y="0"/>
                  </a:lnTo>
                  <a:cubicBezTo>
                    <a:pt x="15844" y="0"/>
                    <a:pt x="15850" y="6"/>
                    <a:pt x="15850" y="12"/>
                  </a:cubicBezTo>
                  <a:cubicBezTo>
                    <a:pt x="15850" y="19"/>
                    <a:pt x="15844" y="25"/>
                    <a:pt x="15837" y="25"/>
                  </a:cubicBezTo>
                  <a:lnTo>
                    <a:pt x="15762" y="25"/>
                  </a:lnTo>
                  <a:cubicBezTo>
                    <a:pt x="15756" y="25"/>
                    <a:pt x="15750" y="19"/>
                    <a:pt x="15750" y="12"/>
                  </a:cubicBezTo>
                  <a:cubicBezTo>
                    <a:pt x="15750" y="6"/>
                    <a:pt x="15756" y="0"/>
                    <a:pt x="15762" y="0"/>
                  </a:cubicBezTo>
                  <a:close/>
                  <a:moveTo>
                    <a:pt x="15937" y="0"/>
                  </a:moveTo>
                  <a:lnTo>
                    <a:pt x="16012" y="0"/>
                  </a:lnTo>
                  <a:cubicBezTo>
                    <a:pt x="16019" y="0"/>
                    <a:pt x="16025" y="6"/>
                    <a:pt x="16025" y="12"/>
                  </a:cubicBezTo>
                  <a:cubicBezTo>
                    <a:pt x="16025" y="19"/>
                    <a:pt x="16019" y="25"/>
                    <a:pt x="16012" y="25"/>
                  </a:cubicBezTo>
                  <a:lnTo>
                    <a:pt x="15937" y="25"/>
                  </a:lnTo>
                  <a:cubicBezTo>
                    <a:pt x="15931" y="25"/>
                    <a:pt x="15925" y="19"/>
                    <a:pt x="15925" y="12"/>
                  </a:cubicBezTo>
                  <a:cubicBezTo>
                    <a:pt x="15925" y="6"/>
                    <a:pt x="15931" y="0"/>
                    <a:pt x="15937" y="0"/>
                  </a:cubicBezTo>
                  <a:close/>
                  <a:moveTo>
                    <a:pt x="16112" y="0"/>
                  </a:moveTo>
                  <a:lnTo>
                    <a:pt x="16187" y="0"/>
                  </a:lnTo>
                  <a:cubicBezTo>
                    <a:pt x="16194" y="0"/>
                    <a:pt x="16200" y="6"/>
                    <a:pt x="16200" y="12"/>
                  </a:cubicBezTo>
                  <a:cubicBezTo>
                    <a:pt x="16200" y="19"/>
                    <a:pt x="16194" y="25"/>
                    <a:pt x="16187" y="25"/>
                  </a:cubicBezTo>
                  <a:lnTo>
                    <a:pt x="16112" y="25"/>
                  </a:lnTo>
                  <a:cubicBezTo>
                    <a:pt x="16106" y="25"/>
                    <a:pt x="16100" y="19"/>
                    <a:pt x="16100" y="12"/>
                  </a:cubicBezTo>
                  <a:cubicBezTo>
                    <a:pt x="16100" y="6"/>
                    <a:pt x="16106" y="0"/>
                    <a:pt x="16112" y="0"/>
                  </a:cubicBezTo>
                  <a:close/>
                  <a:moveTo>
                    <a:pt x="16287" y="0"/>
                  </a:moveTo>
                  <a:lnTo>
                    <a:pt x="16362" y="0"/>
                  </a:lnTo>
                  <a:cubicBezTo>
                    <a:pt x="16369" y="0"/>
                    <a:pt x="16375" y="6"/>
                    <a:pt x="16375" y="12"/>
                  </a:cubicBezTo>
                  <a:cubicBezTo>
                    <a:pt x="16375" y="19"/>
                    <a:pt x="16369" y="25"/>
                    <a:pt x="16362" y="25"/>
                  </a:cubicBezTo>
                  <a:lnTo>
                    <a:pt x="16287" y="25"/>
                  </a:lnTo>
                  <a:cubicBezTo>
                    <a:pt x="16281" y="25"/>
                    <a:pt x="16275" y="19"/>
                    <a:pt x="16275" y="12"/>
                  </a:cubicBezTo>
                  <a:cubicBezTo>
                    <a:pt x="16275" y="6"/>
                    <a:pt x="16281" y="0"/>
                    <a:pt x="16287" y="0"/>
                  </a:cubicBezTo>
                  <a:close/>
                  <a:moveTo>
                    <a:pt x="16462" y="0"/>
                  </a:moveTo>
                  <a:lnTo>
                    <a:pt x="16537" y="0"/>
                  </a:lnTo>
                  <a:cubicBezTo>
                    <a:pt x="16544" y="0"/>
                    <a:pt x="16550" y="6"/>
                    <a:pt x="16550" y="12"/>
                  </a:cubicBezTo>
                  <a:cubicBezTo>
                    <a:pt x="16550" y="19"/>
                    <a:pt x="16544" y="25"/>
                    <a:pt x="16537" y="25"/>
                  </a:cubicBezTo>
                  <a:lnTo>
                    <a:pt x="16462" y="25"/>
                  </a:lnTo>
                  <a:cubicBezTo>
                    <a:pt x="16456" y="25"/>
                    <a:pt x="16450" y="19"/>
                    <a:pt x="16450" y="12"/>
                  </a:cubicBezTo>
                  <a:cubicBezTo>
                    <a:pt x="16450" y="6"/>
                    <a:pt x="16456" y="0"/>
                    <a:pt x="16462" y="0"/>
                  </a:cubicBezTo>
                  <a:close/>
                  <a:moveTo>
                    <a:pt x="16637" y="0"/>
                  </a:moveTo>
                  <a:lnTo>
                    <a:pt x="16712" y="0"/>
                  </a:lnTo>
                  <a:cubicBezTo>
                    <a:pt x="16719" y="0"/>
                    <a:pt x="16725" y="6"/>
                    <a:pt x="16725" y="12"/>
                  </a:cubicBezTo>
                  <a:cubicBezTo>
                    <a:pt x="16725" y="19"/>
                    <a:pt x="16719" y="25"/>
                    <a:pt x="16712" y="25"/>
                  </a:cubicBezTo>
                  <a:lnTo>
                    <a:pt x="16637" y="25"/>
                  </a:lnTo>
                  <a:cubicBezTo>
                    <a:pt x="16631" y="25"/>
                    <a:pt x="16625" y="19"/>
                    <a:pt x="16625" y="12"/>
                  </a:cubicBezTo>
                  <a:cubicBezTo>
                    <a:pt x="16625" y="6"/>
                    <a:pt x="16631" y="0"/>
                    <a:pt x="16637" y="0"/>
                  </a:cubicBezTo>
                  <a:close/>
                  <a:moveTo>
                    <a:pt x="16812" y="0"/>
                  </a:moveTo>
                  <a:lnTo>
                    <a:pt x="16887" y="0"/>
                  </a:lnTo>
                  <a:cubicBezTo>
                    <a:pt x="16894" y="0"/>
                    <a:pt x="16900" y="6"/>
                    <a:pt x="16900" y="12"/>
                  </a:cubicBezTo>
                  <a:cubicBezTo>
                    <a:pt x="16900" y="19"/>
                    <a:pt x="16894" y="25"/>
                    <a:pt x="16887" y="25"/>
                  </a:cubicBezTo>
                  <a:lnTo>
                    <a:pt x="16812" y="25"/>
                  </a:lnTo>
                  <a:cubicBezTo>
                    <a:pt x="16806" y="25"/>
                    <a:pt x="16800" y="19"/>
                    <a:pt x="16800" y="12"/>
                  </a:cubicBezTo>
                  <a:cubicBezTo>
                    <a:pt x="16800" y="6"/>
                    <a:pt x="16806" y="0"/>
                    <a:pt x="16812" y="0"/>
                  </a:cubicBezTo>
                  <a:close/>
                  <a:moveTo>
                    <a:pt x="16987" y="0"/>
                  </a:moveTo>
                  <a:lnTo>
                    <a:pt x="17062" y="0"/>
                  </a:lnTo>
                  <a:cubicBezTo>
                    <a:pt x="17069" y="0"/>
                    <a:pt x="17075" y="6"/>
                    <a:pt x="17075" y="12"/>
                  </a:cubicBezTo>
                  <a:cubicBezTo>
                    <a:pt x="17075" y="19"/>
                    <a:pt x="17069" y="25"/>
                    <a:pt x="17062" y="25"/>
                  </a:cubicBezTo>
                  <a:lnTo>
                    <a:pt x="16987" y="25"/>
                  </a:lnTo>
                  <a:cubicBezTo>
                    <a:pt x="16981" y="25"/>
                    <a:pt x="16975" y="19"/>
                    <a:pt x="16975" y="12"/>
                  </a:cubicBezTo>
                  <a:cubicBezTo>
                    <a:pt x="16975" y="6"/>
                    <a:pt x="16981" y="0"/>
                    <a:pt x="16987" y="0"/>
                  </a:cubicBezTo>
                  <a:close/>
                  <a:moveTo>
                    <a:pt x="17162" y="0"/>
                  </a:moveTo>
                  <a:lnTo>
                    <a:pt x="17237" y="0"/>
                  </a:lnTo>
                  <a:cubicBezTo>
                    <a:pt x="17244" y="0"/>
                    <a:pt x="17250" y="6"/>
                    <a:pt x="17250" y="12"/>
                  </a:cubicBezTo>
                  <a:cubicBezTo>
                    <a:pt x="17250" y="19"/>
                    <a:pt x="17244" y="25"/>
                    <a:pt x="17237" y="25"/>
                  </a:cubicBezTo>
                  <a:lnTo>
                    <a:pt x="17162" y="25"/>
                  </a:lnTo>
                  <a:cubicBezTo>
                    <a:pt x="17156" y="25"/>
                    <a:pt x="17150" y="19"/>
                    <a:pt x="17150" y="12"/>
                  </a:cubicBezTo>
                  <a:cubicBezTo>
                    <a:pt x="17150" y="6"/>
                    <a:pt x="17156" y="0"/>
                    <a:pt x="17162" y="0"/>
                  </a:cubicBezTo>
                  <a:close/>
                  <a:moveTo>
                    <a:pt x="17337" y="0"/>
                  </a:moveTo>
                  <a:lnTo>
                    <a:pt x="17412" y="0"/>
                  </a:lnTo>
                  <a:cubicBezTo>
                    <a:pt x="17419" y="0"/>
                    <a:pt x="17425" y="6"/>
                    <a:pt x="17425" y="12"/>
                  </a:cubicBezTo>
                  <a:cubicBezTo>
                    <a:pt x="17425" y="19"/>
                    <a:pt x="17419" y="25"/>
                    <a:pt x="17412" y="25"/>
                  </a:cubicBezTo>
                  <a:lnTo>
                    <a:pt x="17337" y="25"/>
                  </a:lnTo>
                  <a:cubicBezTo>
                    <a:pt x="17331" y="25"/>
                    <a:pt x="17325" y="19"/>
                    <a:pt x="17325" y="12"/>
                  </a:cubicBezTo>
                  <a:cubicBezTo>
                    <a:pt x="17325" y="6"/>
                    <a:pt x="17331" y="0"/>
                    <a:pt x="17337" y="0"/>
                  </a:cubicBezTo>
                  <a:close/>
                  <a:moveTo>
                    <a:pt x="17512" y="0"/>
                  </a:moveTo>
                  <a:lnTo>
                    <a:pt x="17587" y="0"/>
                  </a:lnTo>
                  <a:cubicBezTo>
                    <a:pt x="17594" y="0"/>
                    <a:pt x="17600" y="6"/>
                    <a:pt x="17600" y="12"/>
                  </a:cubicBezTo>
                  <a:cubicBezTo>
                    <a:pt x="17600" y="19"/>
                    <a:pt x="17594" y="25"/>
                    <a:pt x="17587" y="25"/>
                  </a:cubicBezTo>
                  <a:lnTo>
                    <a:pt x="17512" y="25"/>
                  </a:lnTo>
                  <a:cubicBezTo>
                    <a:pt x="17506" y="25"/>
                    <a:pt x="17500" y="19"/>
                    <a:pt x="17500" y="12"/>
                  </a:cubicBezTo>
                  <a:cubicBezTo>
                    <a:pt x="17500" y="6"/>
                    <a:pt x="17506" y="0"/>
                    <a:pt x="17512" y="0"/>
                  </a:cubicBezTo>
                  <a:close/>
                  <a:moveTo>
                    <a:pt x="17687" y="0"/>
                  </a:moveTo>
                  <a:lnTo>
                    <a:pt x="17762" y="0"/>
                  </a:lnTo>
                  <a:cubicBezTo>
                    <a:pt x="17769" y="0"/>
                    <a:pt x="17775" y="6"/>
                    <a:pt x="17775" y="12"/>
                  </a:cubicBezTo>
                  <a:cubicBezTo>
                    <a:pt x="17775" y="19"/>
                    <a:pt x="17769" y="25"/>
                    <a:pt x="17762" y="25"/>
                  </a:cubicBezTo>
                  <a:lnTo>
                    <a:pt x="17687" y="25"/>
                  </a:lnTo>
                  <a:cubicBezTo>
                    <a:pt x="17681" y="25"/>
                    <a:pt x="17675" y="19"/>
                    <a:pt x="17675" y="12"/>
                  </a:cubicBezTo>
                  <a:cubicBezTo>
                    <a:pt x="17675" y="6"/>
                    <a:pt x="17681" y="0"/>
                    <a:pt x="17687" y="0"/>
                  </a:cubicBezTo>
                  <a:close/>
                  <a:moveTo>
                    <a:pt x="17862" y="0"/>
                  </a:moveTo>
                  <a:lnTo>
                    <a:pt x="17937" y="0"/>
                  </a:lnTo>
                  <a:cubicBezTo>
                    <a:pt x="17944" y="0"/>
                    <a:pt x="17950" y="6"/>
                    <a:pt x="17950" y="12"/>
                  </a:cubicBezTo>
                  <a:cubicBezTo>
                    <a:pt x="17950" y="19"/>
                    <a:pt x="17944" y="25"/>
                    <a:pt x="17937" y="25"/>
                  </a:cubicBezTo>
                  <a:lnTo>
                    <a:pt x="17862" y="25"/>
                  </a:lnTo>
                  <a:cubicBezTo>
                    <a:pt x="17856" y="25"/>
                    <a:pt x="17850" y="19"/>
                    <a:pt x="17850" y="12"/>
                  </a:cubicBezTo>
                  <a:cubicBezTo>
                    <a:pt x="17850" y="6"/>
                    <a:pt x="17856" y="0"/>
                    <a:pt x="17862" y="0"/>
                  </a:cubicBezTo>
                  <a:close/>
                  <a:moveTo>
                    <a:pt x="18037" y="0"/>
                  </a:moveTo>
                  <a:lnTo>
                    <a:pt x="18112" y="0"/>
                  </a:lnTo>
                  <a:cubicBezTo>
                    <a:pt x="18119" y="0"/>
                    <a:pt x="18125" y="6"/>
                    <a:pt x="18125" y="12"/>
                  </a:cubicBezTo>
                  <a:cubicBezTo>
                    <a:pt x="18125" y="19"/>
                    <a:pt x="18119" y="25"/>
                    <a:pt x="18112" y="25"/>
                  </a:cubicBezTo>
                  <a:lnTo>
                    <a:pt x="18037" y="25"/>
                  </a:lnTo>
                  <a:cubicBezTo>
                    <a:pt x="18031" y="25"/>
                    <a:pt x="18025" y="19"/>
                    <a:pt x="18025" y="12"/>
                  </a:cubicBezTo>
                  <a:cubicBezTo>
                    <a:pt x="18025" y="6"/>
                    <a:pt x="18031" y="0"/>
                    <a:pt x="18037" y="0"/>
                  </a:cubicBezTo>
                  <a:close/>
                  <a:moveTo>
                    <a:pt x="18212" y="0"/>
                  </a:moveTo>
                  <a:lnTo>
                    <a:pt x="18287" y="0"/>
                  </a:lnTo>
                  <a:cubicBezTo>
                    <a:pt x="18294" y="0"/>
                    <a:pt x="18300" y="6"/>
                    <a:pt x="18300" y="12"/>
                  </a:cubicBezTo>
                  <a:cubicBezTo>
                    <a:pt x="18300" y="19"/>
                    <a:pt x="18294" y="25"/>
                    <a:pt x="18287" y="25"/>
                  </a:cubicBezTo>
                  <a:lnTo>
                    <a:pt x="18212" y="25"/>
                  </a:lnTo>
                  <a:cubicBezTo>
                    <a:pt x="18206" y="25"/>
                    <a:pt x="18200" y="19"/>
                    <a:pt x="18200" y="12"/>
                  </a:cubicBezTo>
                  <a:cubicBezTo>
                    <a:pt x="18200" y="6"/>
                    <a:pt x="18206" y="0"/>
                    <a:pt x="18212" y="0"/>
                  </a:cubicBezTo>
                  <a:close/>
                  <a:moveTo>
                    <a:pt x="18387" y="0"/>
                  </a:moveTo>
                  <a:lnTo>
                    <a:pt x="18462" y="0"/>
                  </a:lnTo>
                  <a:cubicBezTo>
                    <a:pt x="18469" y="0"/>
                    <a:pt x="18475" y="6"/>
                    <a:pt x="18475" y="12"/>
                  </a:cubicBezTo>
                  <a:cubicBezTo>
                    <a:pt x="18475" y="19"/>
                    <a:pt x="18469" y="25"/>
                    <a:pt x="18462" y="25"/>
                  </a:cubicBezTo>
                  <a:lnTo>
                    <a:pt x="18387" y="25"/>
                  </a:lnTo>
                  <a:cubicBezTo>
                    <a:pt x="18381" y="25"/>
                    <a:pt x="18375" y="19"/>
                    <a:pt x="18375" y="12"/>
                  </a:cubicBezTo>
                  <a:cubicBezTo>
                    <a:pt x="18375" y="6"/>
                    <a:pt x="18381" y="0"/>
                    <a:pt x="18387" y="0"/>
                  </a:cubicBezTo>
                  <a:close/>
                  <a:moveTo>
                    <a:pt x="18562" y="0"/>
                  </a:moveTo>
                  <a:lnTo>
                    <a:pt x="18637" y="0"/>
                  </a:lnTo>
                  <a:cubicBezTo>
                    <a:pt x="18644" y="0"/>
                    <a:pt x="18650" y="6"/>
                    <a:pt x="18650" y="12"/>
                  </a:cubicBezTo>
                  <a:cubicBezTo>
                    <a:pt x="18650" y="19"/>
                    <a:pt x="18644" y="25"/>
                    <a:pt x="18637" y="25"/>
                  </a:cubicBezTo>
                  <a:lnTo>
                    <a:pt x="18562" y="25"/>
                  </a:lnTo>
                  <a:cubicBezTo>
                    <a:pt x="18556" y="25"/>
                    <a:pt x="18550" y="19"/>
                    <a:pt x="18550" y="12"/>
                  </a:cubicBezTo>
                  <a:cubicBezTo>
                    <a:pt x="18550" y="6"/>
                    <a:pt x="18556" y="0"/>
                    <a:pt x="18562" y="0"/>
                  </a:cubicBezTo>
                  <a:close/>
                  <a:moveTo>
                    <a:pt x="18737" y="0"/>
                  </a:moveTo>
                  <a:lnTo>
                    <a:pt x="18812" y="0"/>
                  </a:lnTo>
                  <a:cubicBezTo>
                    <a:pt x="18819" y="0"/>
                    <a:pt x="18825" y="6"/>
                    <a:pt x="18825" y="12"/>
                  </a:cubicBezTo>
                  <a:cubicBezTo>
                    <a:pt x="18825" y="19"/>
                    <a:pt x="18819" y="25"/>
                    <a:pt x="18812" y="25"/>
                  </a:cubicBezTo>
                  <a:lnTo>
                    <a:pt x="18737" y="25"/>
                  </a:lnTo>
                  <a:cubicBezTo>
                    <a:pt x="18731" y="25"/>
                    <a:pt x="18725" y="19"/>
                    <a:pt x="18725" y="12"/>
                  </a:cubicBezTo>
                  <a:cubicBezTo>
                    <a:pt x="18725" y="6"/>
                    <a:pt x="18731" y="0"/>
                    <a:pt x="18737" y="0"/>
                  </a:cubicBezTo>
                  <a:close/>
                  <a:moveTo>
                    <a:pt x="18912" y="0"/>
                  </a:moveTo>
                  <a:lnTo>
                    <a:pt x="18987" y="0"/>
                  </a:lnTo>
                  <a:cubicBezTo>
                    <a:pt x="18994" y="0"/>
                    <a:pt x="19000" y="6"/>
                    <a:pt x="19000" y="12"/>
                  </a:cubicBezTo>
                  <a:cubicBezTo>
                    <a:pt x="19000" y="19"/>
                    <a:pt x="18994" y="25"/>
                    <a:pt x="18987" y="25"/>
                  </a:cubicBezTo>
                  <a:lnTo>
                    <a:pt x="18912" y="25"/>
                  </a:lnTo>
                  <a:cubicBezTo>
                    <a:pt x="18906" y="25"/>
                    <a:pt x="18900" y="19"/>
                    <a:pt x="18900" y="12"/>
                  </a:cubicBezTo>
                  <a:cubicBezTo>
                    <a:pt x="18900" y="6"/>
                    <a:pt x="18906" y="0"/>
                    <a:pt x="18912" y="0"/>
                  </a:cubicBezTo>
                  <a:close/>
                  <a:moveTo>
                    <a:pt x="19087" y="0"/>
                  </a:moveTo>
                  <a:lnTo>
                    <a:pt x="19162" y="0"/>
                  </a:lnTo>
                  <a:cubicBezTo>
                    <a:pt x="19169" y="0"/>
                    <a:pt x="19175" y="6"/>
                    <a:pt x="19175" y="12"/>
                  </a:cubicBezTo>
                  <a:cubicBezTo>
                    <a:pt x="19175" y="19"/>
                    <a:pt x="19169" y="25"/>
                    <a:pt x="19162" y="25"/>
                  </a:cubicBezTo>
                  <a:lnTo>
                    <a:pt x="19087" y="25"/>
                  </a:lnTo>
                  <a:cubicBezTo>
                    <a:pt x="19081" y="25"/>
                    <a:pt x="19075" y="19"/>
                    <a:pt x="19075" y="12"/>
                  </a:cubicBezTo>
                  <a:cubicBezTo>
                    <a:pt x="19075" y="6"/>
                    <a:pt x="19081" y="0"/>
                    <a:pt x="19087" y="0"/>
                  </a:cubicBezTo>
                  <a:close/>
                  <a:moveTo>
                    <a:pt x="19262" y="0"/>
                  </a:moveTo>
                  <a:lnTo>
                    <a:pt x="19337" y="0"/>
                  </a:lnTo>
                  <a:cubicBezTo>
                    <a:pt x="19344" y="0"/>
                    <a:pt x="19350" y="6"/>
                    <a:pt x="19350" y="12"/>
                  </a:cubicBezTo>
                  <a:cubicBezTo>
                    <a:pt x="19350" y="19"/>
                    <a:pt x="19344" y="25"/>
                    <a:pt x="19337" y="25"/>
                  </a:cubicBezTo>
                  <a:lnTo>
                    <a:pt x="19262" y="25"/>
                  </a:lnTo>
                  <a:cubicBezTo>
                    <a:pt x="19256" y="25"/>
                    <a:pt x="19250" y="19"/>
                    <a:pt x="19250" y="12"/>
                  </a:cubicBezTo>
                  <a:cubicBezTo>
                    <a:pt x="19250" y="6"/>
                    <a:pt x="19256" y="0"/>
                    <a:pt x="19262" y="0"/>
                  </a:cubicBezTo>
                  <a:close/>
                  <a:moveTo>
                    <a:pt x="19437" y="0"/>
                  </a:moveTo>
                  <a:lnTo>
                    <a:pt x="19512" y="0"/>
                  </a:lnTo>
                  <a:cubicBezTo>
                    <a:pt x="19519" y="0"/>
                    <a:pt x="19525" y="6"/>
                    <a:pt x="19525" y="12"/>
                  </a:cubicBezTo>
                  <a:cubicBezTo>
                    <a:pt x="19525" y="19"/>
                    <a:pt x="19519" y="25"/>
                    <a:pt x="19512" y="25"/>
                  </a:cubicBezTo>
                  <a:lnTo>
                    <a:pt x="19437" y="25"/>
                  </a:lnTo>
                  <a:cubicBezTo>
                    <a:pt x="19431" y="25"/>
                    <a:pt x="19425" y="19"/>
                    <a:pt x="19425" y="12"/>
                  </a:cubicBezTo>
                  <a:cubicBezTo>
                    <a:pt x="19425" y="6"/>
                    <a:pt x="19431" y="0"/>
                    <a:pt x="19437" y="0"/>
                  </a:cubicBezTo>
                  <a:close/>
                  <a:moveTo>
                    <a:pt x="19612" y="0"/>
                  </a:moveTo>
                  <a:lnTo>
                    <a:pt x="19687" y="0"/>
                  </a:lnTo>
                  <a:cubicBezTo>
                    <a:pt x="19694" y="0"/>
                    <a:pt x="19700" y="6"/>
                    <a:pt x="19700" y="12"/>
                  </a:cubicBezTo>
                  <a:cubicBezTo>
                    <a:pt x="19700" y="19"/>
                    <a:pt x="19694" y="25"/>
                    <a:pt x="19687" y="25"/>
                  </a:cubicBezTo>
                  <a:lnTo>
                    <a:pt x="19612" y="25"/>
                  </a:lnTo>
                  <a:cubicBezTo>
                    <a:pt x="19606" y="25"/>
                    <a:pt x="19600" y="19"/>
                    <a:pt x="19600" y="12"/>
                  </a:cubicBezTo>
                  <a:cubicBezTo>
                    <a:pt x="19600" y="6"/>
                    <a:pt x="19606" y="0"/>
                    <a:pt x="19612" y="0"/>
                  </a:cubicBezTo>
                  <a:close/>
                  <a:moveTo>
                    <a:pt x="19787" y="0"/>
                  </a:moveTo>
                  <a:lnTo>
                    <a:pt x="19862" y="0"/>
                  </a:lnTo>
                  <a:cubicBezTo>
                    <a:pt x="19869" y="0"/>
                    <a:pt x="19875" y="6"/>
                    <a:pt x="19875" y="12"/>
                  </a:cubicBezTo>
                  <a:cubicBezTo>
                    <a:pt x="19875" y="19"/>
                    <a:pt x="19869" y="25"/>
                    <a:pt x="19862" y="25"/>
                  </a:cubicBezTo>
                  <a:lnTo>
                    <a:pt x="19787" y="25"/>
                  </a:lnTo>
                  <a:cubicBezTo>
                    <a:pt x="19781" y="25"/>
                    <a:pt x="19775" y="19"/>
                    <a:pt x="19775" y="12"/>
                  </a:cubicBezTo>
                  <a:cubicBezTo>
                    <a:pt x="19775" y="6"/>
                    <a:pt x="19781" y="0"/>
                    <a:pt x="19787" y="0"/>
                  </a:cubicBezTo>
                  <a:close/>
                  <a:moveTo>
                    <a:pt x="19962" y="0"/>
                  </a:moveTo>
                  <a:lnTo>
                    <a:pt x="20037" y="0"/>
                  </a:lnTo>
                  <a:cubicBezTo>
                    <a:pt x="20044" y="0"/>
                    <a:pt x="20050" y="6"/>
                    <a:pt x="20050" y="12"/>
                  </a:cubicBezTo>
                  <a:cubicBezTo>
                    <a:pt x="20050" y="19"/>
                    <a:pt x="20044" y="25"/>
                    <a:pt x="20037" y="25"/>
                  </a:cubicBezTo>
                  <a:lnTo>
                    <a:pt x="19962" y="25"/>
                  </a:lnTo>
                  <a:cubicBezTo>
                    <a:pt x="19956" y="25"/>
                    <a:pt x="19950" y="19"/>
                    <a:pt x="19950" y="12"/>
                  </a:cubicBezTo>
                  <a:cubicBezTo>
                    <a:pt x="19950" y="6"/>
                    <a:pt x="19956" y="0"/>
                    <a:pt x="19962" y="0"/>
                  </a:cubicBezTo>
                  <a:close/>
                  <a:moveTo>
                    <a:pt x="20137" y="0"/>
                  </a:moveTo>
                  <a:lnTo>
                    <a:pt x="20212" y="0"/>
                  </a:lnTo>
                  <a:cubicBezTo>
                    <a:pt x="20219" y="0"/>
                    <a:pt x="20225" y="6"/>
                    <a:pt x="20225" y="12"/>
                  </a:cubicBezTo>
                  <a:cubicBezTo>
                    <a:pt x="20225" y="19"/>
                    <a:pt x="20219" y="25"/>
                    <a:pt x="20212" y="25"/>
                  </a:cubicBezTo>
                  <a:lnTo>
                    <a:pt x="20137" y="25"/>
                  </a:lnTo>
                  <a:cubicBezTo>
                    <a:pt x="20131" y="25"/>
                    <a:pt x="20125" y="19"/>
                    <a:pt x="20125" y="12"/>
                  </a:cubicBezTo>
                  <a:cubicBezTo>
                    <a:pt x="20125" y="6"/>
                    <a:pt x="20131" y="0"/>
                    <a:pt x="20137" y="0"/>
                  </a:cubicBezTo>
                  <a:close/>
                  <a:moveTo>
                    <a:pt x="20312" y="0"/>
                  </a:moveTo>
                  <a:lnTo>
                    <a:pt x="20387" y="0"/>
                  </a:lnTo>
                  <a:cubicBezTo>
                    <a:pt x="20394" y="0"/>
                    <a:pt x="20400" y="6"/>
                    <a:pt x="20400" y="12"/>
                  </a:cubicBezTo>
                  <a:cubicBezTo>
                    <a:pt x="20400" y="19"/>
                    <a:pt x="20394" y="25"/>
                    <a:pt x="20387" y="25"/>
                  </a:cubicBezTo>
                  <a:lnTo>
                    <a:pt x="20312" y="25"/>
                  </a:lnTo>
                  <a:cubicBezTo>
                    <a:pt x="20306" y="25"/>
                    <a:pt x="20300" y="19"/>
                    <a:pt x="20300" y="12"/>
                  </a:cubicBezTo>
                  <a:cubicBezTo>
                    <a:pt x="20300" y="6"/>
                    <a:pt x="20306" y="0"/>
                    <a:pt x="20312" y="0"/>
                  </a:cubicBezTo>
                  <a:close/>
                  <a:moveTo>
                    <a:pt x="20487" y="0"/>
                  </a:moveTo>
                  <a:lnTo>
                    <a:pt x="20562" y="0"/>
                  </a:lnTo>
                  <a:cubicBezTo>
                    <a:pt x="20569" y="0"/>
                    <a:pt x="20575" y="6"/>
                    <a:pt x="20575" y="12"/>
                  </a:cubicBezTo>
                  <a:cubicBezTo>
                    <a:pt x="20575" y="19"/>
                    <a:pt x="20569" y="25"/>
                    <a:pt x="20562" y="25"/>
                  </a:cubicBezTo>
                  <a:lnTo>
                    <a:pt x="20487" y="25"/>
                  </a:lnTo>
                  <a:cubicBezTo>
                    <a:pt x="20481" y="25"/>
                    <a:pt x="20475" y="19"/>
                    <a:pt x="20475" y="12"/>
                  </a:cubicBezTo>
                  <a:cubicBezTo>
                    <a:pt x="20475" y="6"/>
                    <a:pt x="20481" y="0"/>
                    <a:pt x="20487" y="0"/>
                  </a:cubicBezTo>
                  <a:close/>
                </a:path>
              </a:pathLst>
            </a:custGeom>
            <a:solidFill>
              <a:srgbClr val="000000"/>
            </a:solidFill>
            <a:ln w="3175">
              <a:solidFill>
                <a:srgbClr val="000000"/>
              </a:solidFill>
              <a:bevel/>
              <a:headEnd/>
              <a:tailEnd/>
            </a:ln>
          </p:spPr>
          <p:txBody>
            <a:bodyPr/>
            <a:lstStyle/>
            <a:p>
              <a:endParaRPr lang="en-US"/>
            </a:p>
          </p:txBody>
        </p:sp>
        <p:sp>
          <p:nvSpPr>
            <p:cNvPr id="226460" name="Rectangle 156"/>
            <p:cNvSpPr>
              <a:spLocks noChangeArrowheads="1"/>
            </p:cNvSpPr>
            <p:nvPr/>
          </p:nvSpPr>
          <p:spPr bwMode="auto">
            <a:xfrm>
              <a:off x="1968" y="96"/>
              <a:ext cx="2045" cy="202"/>
            </a:xfrm>
            <a:prstGeom prst="rect">
              <a:avLst/>
            </a:prstGeom>
            <a:noFill/>
            <a:ln w="9525">
              <a:noFill/>
              <a:miter lim="800000"/>
              <a:headEnd/>
              <a:tailEnd/>
            </a:ln>
          </p:spPr>
          <p:txBody>
            <a:bodyPr wrap="none" lIns="0" tIns="0" rIns="0" bIns="0">
              <a:spAutoFit/>
            </a:bodyPr>
            <a:lstStyle/>
            <a:p>
              <a:pPr algn="ctr" eaLnBrk="1" hangingPunct="1">
                <a:defRPr/>
              </a:pPr>
              <a:r>
                <a:rPr lang="en-US" sz="2100" b="1" dirty="0">
                  <a:solidFill>
                    <a:srgbClr val="3333FF"/>
                  </a:solidFill>
                  <a:effectLst>
                    <a:outerShdw blurRad="38100" dist="38100" dir="2700000" algn="tl">
                      <a:srgbClr val="C0C0C0"/>
                    </a:outerShdw>
                  </a:effectLst>
                  <a:latin typeface="Arial" charset="0"/>
                </a:rPr>
                <a:t>Army’s Title 10 Functions</a:t>
              </a:r>
              <a:endParaRPr lang="en-US" sz="2000" b="1" dirty="0">
                <a:solidFill>
                  <a:srgbClr val="3333FF"/>
                </a:solidFill>
                <a:effectLst>
                  <a:outerShdw blurRad="38100" dist="38100" dir="2700000" algn="tl">
                    <a:srgbClr val="C0C0C0"/>
                  </a:outerShdw>
                </a:effectLst>
                <a:latin typeface="Arial" charset="0"/>
              </a:endParaRPr>
            </a:p>
          </p:txBody>
        </p:sp>
        <p:grpSp>
          <p:nvGrpSpPr>
            <p:cNvPr id="24609" name="Group 157"/>
            <p:cNvGrpSpPr>
              <a:grpSpLocks/>
            </p:cNvGrpSpPr>
            <p:nvPr/>
          </p:nvGrpSpPr>
          <p:grpSpPr bwMode="auto">
            <a:xfrm>
              <a:off x="935" y="1199"/>
              <a:ext cx="143" cy="3121"/>
              <a:chOff x="935" y="1283"/>
              <a:chExt cx="143" cy="3037"/>
            </a:xfrm>
          </p:grpSpPr>
          <p:pic>
            <p:nvPicPr>
              <p:cNvPr id="24708" name="Picture 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 y="1283"/>
                <a:ext cx="143"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09" name="Oval 159"/>
              <p:cNvSpPr>
                <a:spLocks noChangeArrowheads="1"/>
              </p:cNvSpPr>
              <p:nvPr/>
            </p:nvSpPr>
            <p:spPr bwMode="auto">
              <a:xfrm>
                <a:off x="936" y="1284"/>
                <a:ext cx="141"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10" name="Rectangle 160"/>
            <p:cNvSpPr>
              <a:spLocks noChangeArrowheads="1"/>
            </p:cNvSpPr>
            <p:nvPr/>
          </p:nvSpPr>
          <p:spPr bwMode="auto">
            <a:xfrm rot="5400000">
              <a:off x="113" y="2111"/>
              <a:ext cx="177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Personnel, Administration (G</a:t>
              </a:r>
              <a:endParaRPr lang="en-US" altLang="en-US" sz="1800" b="0"/>
            </a:p>
          </p:txBody>
        </p:sp>
        <p:sp>
          <p:nvSpPr>
            <p:cNvPr id="24611" name="Rectangle 161"/>
            <p:cNvSpPr>
              <a:spLocks noChangeArrowheads="1"/>
            </p:cNvSpPr>
            <p:nvPr/>
          </p:nvSpPr>
          <p:spPr bwMode="auto">
            <a:xfrm rot="5400000">
              <a:off x="978" y="2991"/>
              <a:ext cx="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a:t>
              </a:r>
              <a:endParaRPr lang="en-US" altLang="en-US" sz="1800" b="0"/>
            </a:p>
          </p:txBody>
        </p:sp>
        <p:sp>
          <p:nvSpPr>
            <p:cNvPr id="24612" name="Rectangle 162"/>
            <p:cNvSpPr>
              <a:spLocks noChangeArrowheads="1"/>
            </p:cNvSpPr>
            <p:nvPr/>
          </p:nvSpPr>
          <p:spPr bwMode="auto">
            <a:xfrm rot="5400000">
              <a:off x="943" y="3069"/>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1)</a:t>
              </a:r>
              <a:endParaRPr lang="en-US" altLang="en-US" sz="1800" b="0"/>
            </a:p>
          </p:txBody>
        </p:sp>
        <p:grpSp>
          <p:nvGrpSpPr>
            <p:cNvPr id="24613" name="Group 163"/>
            <p:cNvGrpSpPr>
              <a:grpSpLocks/>
            </p:cNvGrpSpPr>
            <p:nvPr/>
          </p:nvGrpSpPr>
          <p:grpSpPr bwMode="auto">
            <a:xfrm>
              <a:off x="3008" y="1199"/>
              <a:ext cx="142" cy="3121"/>
              <a:chOff x="3008" y="1283"/>
              <a:chExt cx="142" cy="3037"/>
            </a:xfrm>
          </p:grpSpPr>
          <p:pic>
            <p:nvPicPr>
              <p:cNvPr id="24706"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 y="1283"/>
                <a:ext cx="142"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07" name="Oval 165"/>
              <p:cNvSpPr>
                <a:spLocks noChangeArrowheads="1"/>
              </p:cNvSpPr>
              <p:nvPr/>
            </p:nvSpPr>
            <p:spPr bwMode="auto">
              <a:xfrm>
                <a:off x="3009" y="1284"/>
                <a:ext cx="140"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14" name="Rectangle 166"/>
            <p:cNvSpPr>
              <a:spLocks noChangeArrowheads="1"/>
            </p:cNvSpPr>
            <p:nvPr/>
          </p:nvSpPr>
          <p:spPr bwMode="auto">
            <a:xfrm rot="5400000">
              <a:off x="2209" y="2071"/>
              <a:ext cx="172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Financial Management (G-8)</a:t>
              </a:r>
              <a:endParaRPr lang="en-US" altLang="en-US" sz="1800" b="0"/>
            </a:p>
          </p:txBody>
        </p:sp>
        <p:grpSp>
          <p:nvGrpSpPr>
            <p:cNvPr id="24615" name="Group 169"/>
            <p:cNvGrpSpPr>
              <a:grpSpLocks/>
            </p:cNvGrpSpPr>
            <p:nvPr/>
          </p:nvGrpSpPr>
          <p:grpSpPr bwMode="auto">
            <a:xfrm>
              <a:off x="3354" y="1199"/>
              <a:ext cx="142" cy="3121"/>
              <a:chOff x="3354" y="1283"/>
              <a:chExt cx="142" cy="3037"/>
            </a:xfrm>
          </p:grpSpPr>
          <p:pic>
            <p:nvPicPr>
              <p:cNvPr id="24704" name="Picture 1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4" y="1283"/>
                <a:ext cx="142"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05" name="Oval 171"/>
              <p:cNvSpPr>
                <a:spLocks noChangeArrowheads="1"/>
              </p:cNvSpPr>
              <p:nvPr/>
            </p:nvSpPr>
            <p:spPr bwMode="auto">
              <a:xfrm>
                <a:off x="3355" y="1284"/>
                <a:ext cx="141"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16" name="Rectangle 172"/>
            <p:cNvSpPr>
              <a:spLocks noChangeArrowheads="1"/>
            </p:cNvSpPr>
            <p:nvPr/>
          </p:nvSpPr>
          <p:spPr bwMode="auto">
            <a:xfrm rot="5400000">
              <a:off x="2532" y="2082"/>
              <a:ext cx="17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Civil Affairs Operations (G-9)</a:t>
              </a:r>
              <a:endParaRPr lang="en-US" altLang="en-US" sz="1800" b="0"/>
            </a:p>
          </p:txBody>
        </p:sp>
        <p:grpSp>
          <p:nvGrpSpPr>
            <p:cNvPr id="24617" name="Group 175"/>
            <p:cNvGrpSpPr>
              <a:grpSpLocks/>
            </p:cNvGrpSpPr>
            <p:nvPr/>
          </p:nvGrpSpPr>
          <p:grpSpPr bwMode="auto">
            <a:xfrm>
              <a:off x="3700" y="1199"/>
              <a:ext cx="142" cy="3121"/>
              <a:chOff x="3700" y="1283"/>
              <a:chExt cx="142" cy="3037"/>
            </a:xfrm>
          </p:grpSpPr>
          <p:pic>
            <p:nvPicPr>
              <p:cNvPr id="24702" name="Picture 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0" y="1283"/>
                <a:ext cx="142"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03" name="Oval 177"/>
              <p:cNvSpPr>
                <a:spLocks noChangeArrowheads="1"/>
              </p:cNvSpPr>
              <p:nvPr/>
            </p:nvSpPr>
            <p:spPr bwMode="auto">
              <a:xfrm>
                <a:off x="3700" y="1284"/>
                <a:ext cx="141"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18" name="Rectangle 178"/>
            <p:cNvSpPr>
              <a:spLocks noChangeArrowheads="1"/>
            </p:cNvSpPr>
            <p:nvPr/>
          </p:nvSpPr>
          <p:spPr bwMode="auto">
            <a:xfrm rot="5400000">
              <a:off x="2623" y="2374"/>
              <a:ext cx="228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Military Justice, Legal Services (JAG)</a:t>
              </a:r>
              <a:endParaRPr lang="en-US" altLang="en-US" sz="1800" b="0"/>
            </a:p>
          </p:txBody>
        </p:sp>
        <p:grpSp>
          <p:nvGrpSpPr>
            <p:cNvPr id="24619" name="Group 179"/>
            <p:cNvGrpSpPr>
              <a:grpSpLocks/>
            </p:cNvGrpSpPr>
            <p:nvPr/>
          </p:nvGrpSpPr>
          <p:grpSpPr bwMode="auto">
            <a:xfrm>
              <a:off x="2663" y="1199"/>
              <a:ext cx="142" cy="3121"/>
              <a:chOff x="2663" y="1283"/>
              <a:chExt cx="142" cy="3037"/>
            </a:xfrm>
          </p:grpSpPr>
          <p:pic>
            <p:nvPicPr>
              <p:cNvPr id="24700" name="Picture 18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3" y="1283"/>
                <a:ext cx="142"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01" name="Oval 181"/>
              <p:cNvSpPr>
                <a:spLocks noChangeArrowheads="1"/>
              </p:cNvSpPr>
              <p:nvPr/>
            </p:nvSpPr>
            <p:spPr bwMode="auto">
              <a:xfrm>
                <a:off x="2664" y="1284"/>
                <a:ext cx="140"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20" name="Rectangle 186"/>
            <p:cNvSpPr>
              <a:spLocks noChangeArrowheads="1"/>
            </p:cNvSpPr>
            <p:nvPr/>
          </p:nvSpPr>
          <p:spPr bwMode="auto">
            <a:xfrm rot="5400000">
              <a:off x="1839" y="2103"/>
              <a:ext cx="177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Information Operations (G-6)</a:t>
              </a:r>
              <a:endParaRPr lang="en-US" altLang="en-US" sz="1800" b="0"/>
            </a:p>
          </p:txBody>
        </p:sp>
        <p:grpSp>
          <p:nvGrpSpPr>
            <p:cNvPr id="24621" name="Group 189"/>
            <p:cNvGrpSpPr>
              <a:grpSpLocks/>
            </p:cNvGrpSpPr>
            <p:nvPr/>
          </p:nvGrpSpPr>
          <p:grpSpPr bwMode="auto">
            <a:xfrm>
              <a:off x="2317" y="1199"/>
              <a:ext cx="142" cy="3121"/>
              <a:chOff x="2317" y="1283"/>
              <a:chExt cx="142" cy="3037"/>
            </a:xfrm>
          </p:grpSpPr>
          <p:pic>
            <p:nvPicPr>
              <p:cNvPr id="24698" name="Picture 19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17" y="1283"/>
                <a:ext cx="142"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99" name="Oval 191"/>
              <p:cNvSpPr>
                <a:spLocks noChangeArrowheads="1"/>
              </p:cNvSpPr>
              <p:nvPr/>
            </p:nvSpPr>
            <p:spPr bwMode="auto">
              <a:xfrm>
                <a:off x="2318" y="1284"/>
                <a:ext cx="140"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22" name="Rectangle 192"/>
            <p:cNvSpPr>
              <a:spLocks noChangeArrowheads="1"/>
            </p:cNvSpPr>
            <p:nvPr/>
          </p:nvSpPr>
          <p:spPr bwMode="auto">
            <a:xfrm rot="5400000">
              <a:off x="1711" y="1886"/>
              <a:ext cx="133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Logistics, Services (G</a:t>
              </a:r>
              <a:endParaRPr lang="en-US" altLang="en-US" sz="1800" b="0"/>
            </a:p>
          </p:txBody>
        </p:sp>
        <p:sp>
          <p:nvSpPr>
            <p:cNvPr id="24623" name="Rectangle 193"/>
            <p:cNvSpPr>
              <a:spLocks noChangeArrowheads="1"/>
            </p:cNvSpPr>
            <p:nvPr/>
          </p:nvSpPr>
          <p:spPr bwMode="auto">
            <a:xfrm rot="5400000">
              <a:off x="2359" y="2557"/>
              <a:ext cx="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a:t>
              </a:r>
              <a:endParaRPr lang="en-US" altLang="en-US" sz="1800" b="0"/>
            </a:p>
          </p:txBody>
        </p:sp>
        <p:sp>
          <p:nvSpPr>
            <p:cNvPr id="24624" name="Rectangle 194"/>
            <p:cNvSpPr>
              <a:spLocks noChangeArrowheads="1"/>
            </p:cNvSpPr>
            <p:nvPr/>
          </p:nvSpPr>
          <p:spPr bwMode="auto">
            <a:xfrm rot="5400000">
              <a:off x="2324" y="2635"/>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4)</a:t>
              </a:r>
              <a:endParaRPr lang="en-US" altLang="en-US" sz="1800" b="0"/>
            </a:p>
          </p:txBody>
        </p:sp>
        <p:grpSp>
          <p:nvGrpSpPr>
            <p:cNvPr id="24625" name="Group 195"/>
            <p:cNvGrpSpPr>
              <a:grpSpLocks/>
            </p:cNvGrpSpPr>
            <p:nvPr/>
          </p:nvGrpSpPr>
          <p:grpSpPr bwMode="auto">
            <a:xfrm>
              <a:off x="1280" y="1199"/>
              <a:ext cx="142" cy="3121"/>
              <a:chOff x="1280" y="1283"/>
              <a:chExt cx="142" cy="3037"/>
            </a:xfrm>
          </p:grpSpPr>
          <p:pic>
            <p:nvPicPr>
              <p:cNvPr id="24696" name="Picture 19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0" y="1283"/>
                <a:ext cx="142"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97" name="Oval 197"/>
              <p:cNvSpPr>
                <a:spLocks noChangeArrowheads="1"/>
              </p:cNvSpPr>
              <p:nvPr/>
            </p:nvSpPr>
            <p:spPr bwMode="auto">
              <a:xfrm>
                <a:off x="1281" y="1284"/>
                <a:ext cx="141"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26" name="Rectangle 198"/>
            <p:cNvSpPr>
              <a:spLocks noChangeArrowheads="1"/>
            </p:cNvSpPr>
            <p:nvPr/>
          </p:nvSpPr>
          <p:spPr bwMode="auto">
            <a:xfrm rot="5400000">
              <a:off x="613" y="1953"/>
              <a:ext cx="14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Intelligence, Security (G</a:t>
              </a:r>
              <a:endParaRPr lang="en-US" altLang="en-US" sz="1800" b="0"/>
            </a:p>
          </p:txBody>
        </p:sp>
        <p:sp>
          <p:nvSpPr>
            <p:cNvPr id="24627" name="Rectangle 199"/>
            <p:cNvSpPr>
              <a:spLocks noChangeArrowheads="1"/>
            </p:cNvSpPr>
            <p:nvPr/>
          </p:nvSpPr>
          <p:spPr bwMode="auto">
            <a:xfrm rot="5400000">
              <a:off x="1321" y="2679"/>
              <a:ext cx="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a:t>
              </a:r>
              <a:endParaRPr lang="en-US" altLang="en-US" sz="1800" b="0"/>
            </a:p>
          </p:txBody>
        </p:sp>
        <p:sp>
          <p:nvSpPr>
            <p:cNvPr id="24628" name="Rectangle 200"/>
            <p:cNvSpPr>
              <a:spLocks noChangeArrowheads="1"/>
            </p:cNvSpPr>
            <p:nvPr/>
          </p:nvSpPr>
          <p:spPr bwMode="auto">
            <a:xfrm rot="5400000">
              <a:off x="1287" y="2757"/>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2)</a:t>
              </a:r>
              <a:endParaRPr lang="en-US" altLang="en-US" sz="1800" b="0"/>
            </a:p>
          </p:txBody>
        </p:sp>
        <p:grpSp>
          <p:nvGrpSpPr>
            <p:cNvPr id="24629" name="Group 201"/>
            <p:cNvGrpSpPr>
              <a:grpSpLocks/>
            </p:cNvGrpSpPr>
            <p:nvPr/>
          </p:nvGrpSpPr>
          <p:grpSpPr bwMode="auto">
            <a:xfrm>
              <a:off x="1626" y="1199"/>
              <a:ext cx="142" cy="3121"/>
              <a:chOff x="1626" y="1283"/>
              <a:chExt cx="142" cy="3037"/>
            </a:xfrm>
          </p:grpSpPr>
          <p:pic>
            <p:nvPicPr>
              <p:cNvPr id="24694" name="Picture 20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26" y="1283"/>
                <a:ext cx="142"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95" name="Oval 203"/>
              <p:cNvSpPr>
                <a:spLocks noChangeArrowheads="1"/>
              </p:cNvSpPr>
              <p:nvPr/>
            </p:nvSpPr>
            <p:spPr bwMode="auto">
              <a:xfrm>
                <a:off x="1627" y="1284"/>
                <a:ext cx="140"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30" name="Rectangle 204"/>
            <p:cNvSpPr>
              <a:spLocks noChangeArrowheads="1"/>
            </p:cNvSpPr>
            <p:nvPr/>
          </p:nvSpPr>
          <p:spPr bwMode="auto">
            <a:xfrm rot="5400000">
              <a:off x="517" y="2303"/>
              <a:ext cx="234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Operations, Plans, Training (G-3/5/7</a:t>
              </a:r>
              <a:endParaRPr lang="en-US" altLang="en-US" sz="1800" b="0"/>
            </a:p>
          </p:txBody>
        </p:sp>
        <p:sp>
          <p:nvSpPr>
            <p:cNvPr id="24631" name="Rectangle 205"/>
            <p:cNvSpPr>
              <a:spLocks noChangeArrowheads="1"/>
            </p:cNvSpPr>
            <p:nvPr/>
          </p:nvSpPr>
          <p:spPr bwMode="auto">
            <a:xfrm rot="5400000">
              <a:off x="1688" y="305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1800" b="0"/>
            </a:p>
          </p:txBody>
        </p:sp>
        <p:grpSp>
          <p:nvGrpSpPr>
            <p:cNvPr id="24632" name="Group 209"/>
            <p:cNvGrpSpPr>
              <a:grpSpLocks/>
            </p:cNvGrpSpPr>
            <p:nvPr/>
          </p:nvGrpSpPr>
          <p:grpSpPr bwMode="auto">
            <a:xfrm>
              <a:off x="1972" y="1199"/>
              <a:ext cx="143" cy="3121"/>
              <a:chOff x="1972" y="1283"/>
              <a:chExt cx="143" cy="3037"/>
            </a:xfrm>
          </p:grpSpPr>
          <p:pic>
            <p:nvPicPr>
              <p:cNvPr id="24692" name="Picture 2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2" y="1283"/>
                <a:ext cx="143"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93" name="Oval 211"/>
              <p:cNvSpPr>
                <a:spLocks noChangeArrowheads="1"/>
              </p:cNvSpPr>
              <p:nvPr/>
            </p:nvSpPr>
            <p:spPr bwMode="auto">
              <a:xfrm>
                <a:off x="1973" y="1284"/>
                <a:ext cx="140"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33" name="Rectangle 212"/>
            <p:cNvSpPr>
              <a:spLocks noChangeArrowheads="1"/>
            </p:cNvSpPr>
            <p:nvPr/>
          </p:nvSpPr>
          <p:spPr bwMode="auto">
            <a:xfrm rot="5400000">
              <a:off x="1219" y="2042"/>
              <a:ext cx="163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Readiness, Mobilization (G</a:t>
              </a:r>
              <a:endParaRPr lang="en-US" altLang="en-US" sz="1800" b="0"/>
            </a:p>
          </p:txBody>
        </p:sp>
        <p:sp>
          <p:nvSpPr>
            <p:cNvPr id="24634" name="Rectangle 213"/>
            <p:cNvSpPr>
              <a:spLocks noChangeArrowheads="1"/>
            </p:cNvSpPr>
            <p:nvPr/>
          </p:nvSpPr>
          <p:spPr bwMode="auto">
            <a:xfrm rot="5400000">
              <a:off x="2013" y="2851"/>
              <a:ext cx="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a:t>
              </a:r>
              <a:endParaRPr lang="en-US" altLang="en-US" sz="1800" b="0"/>
            </a:p>
          </p:txBody>
        </p:sp>
        <p:sp>
          <p:nvSpPr>
            <p:cNvPr id="24635" name="Rectangle 214"/>
            <p:cNvSpPr>
              <a:spLocks noChangeArrowheads="1"/>
            </p:cNvSpPr>
            <p:nvPr/>
          </p:nvSpPr>
          <p:spPr bwMode="auto">
            <a:xfrm rot="5400000">
              <a:off x="1978" y="2929"/>
              <a:ext cx="11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3)</a:t>
              </a:r>
              <a:endParaRPr lang="en-US" altLang="en-US" sz="1800" b="0"/>
            </a:p>
          </p:txBody>
        </p:sp>
        <p:grpSp>
          <p:nvGrpSpPr>
            <p:cNvPr id="24636" name="Group 215"/>
            <p:cNvGrpSpPr>
              <a:grpSpLocks/>
            </p:cNvGrpSpPr>
            <p:nvPr/>
          </p:nvGrpSpPr>
          <p:grpSpPr bwMode="auto">
            <a:xfrm>
              <a:off x="4047" y="1199"/>
              <a:ext cx="142" cy="3121"/>
              <a:chOff x="4047" y="1283"/>
              <a:chExt cx="142" cy="3037"/>
            </a:xfrm>
          </p:grpSpPr>
          <p:pic>
            <p:nvPicPr>
              <p:cNvPr id="24690" name="Picture 2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47" y="1283"/>
                <a:ext cx="142"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91" name="Oval 217"/>
              <p:cNvSpPr>
                <a:spLocks noChangeArrowheads="1"/>
              </p:cNvSpPr>
              <p:nvPr/>
            </p:nvSpPr>
            <p:spPr bwMode="auto">
              <a:xfrm>
                <a:off x="4047" y="1284"/>
                <a:ext cx="140"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37" name="Rectangle 218"/>
            <p:cNvSpPr>
              <a:spLocks noChangeArrowheads="1"/>
            </p:cNvSpPr>
            <p:nvPr/>
          </p:nvSpPr>
          <p:spPr bwMode="auto">
            <a:xfrm rot="5400000">
              <a:off x="3389" y="1940"/>
              <a:ext cx="143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Unit Ministry (Chaplain)</a:t>
              </a:r>
              <a:endParaRPr lang="en-US" altLang="en-US" sz="1800" b="0"/>
            </a:p>
          </p:txBody>
        </p:sp>
        <p:grpSp>
          <p:nvGrpSpPr>
            <p:cNvPr id="24638" name="Group 219"/>
            <p:cNvGrpSpPr>
              <a:grpSpLocks/>
            </p:cNvGrpSpPr>
            <p:nvPr/>
          </p:nvGrpSpPr>
          <p:grpSpPr bwMode="auto">
            <a:xfrm>
              <a:off x="4391" y="1199"/>
              <a:ext cx="142" cy="3121"/>
              <a:chOff x="4391" y="1283"/>
              <a:chExt cx="142" cy="3037"/>
            </a:xfrm>
          </p:grpSpPr>
          <p:pic>
            <p:nvPicPr>
              <p:cNvPr id="24688" name="Picture 2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91" y="1283"/>
                <a:ext cx="142"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89" name="Oval 221"/>
              <p:cNvSpPr>
                <a:spLocks noChangeArrowheads="1"/>
              </p:cNvSpPr>
              <p:nvPr/>
            </p:nvSpPr>
            <p:spPr bwMode="auto">
              <a:xfrm>
                <a:off x="4392" y="1284"/>
                <a:ext cx="140"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39" name="Rectangle 222"/>
            <p:cNvSpPr>
              <a:spLocks noChangeArrowheads="1"/>
            </p:cNvSpPr>
            <p:nvPr/>
          </p:nvSpPr>
          <p:spPr bwMode="auto">
            <a:xfrm rot="5400000">
              <a:off x="3731" y="1942"/>
              <a:ext cx="14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Medical Care (Surgeon)</a:t>
              </a:r>
              <a:endParaRPr lang="en-US" altLang="en-US" sz="1800" b="0"/>
            </a:p>
          </p:txBody>
        </p:sp>
        <p:grpSp>
          <p:nvGrpSpPr>
            <p:cNvPr id="24640" name="Group 223"/>
            <p:cNvGrpSpPr>
              <a:grpSpLocks/>
            </p:cNvGrpSpPr>
            <p:nvPr/>
          </p:nvGrpSpPr>
          <p:grpSpPr bwMode="auto">
            <a:xfrm>
              <a:off x="5428" y="1199"/>
              <a:ext cx="142" cy="3121"/>
              <a:chOff x="5428" y="1283"/>
              <a:chExt cx="142" cy="3037"/>
            </a:xfrm>
          </p:grpSpPr>
          <p:pic>
            <p:nvPicPr>
              <p:cNvPr id="24686" name="Picture 2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28" y="1283"/>
                <a:ext cx="142"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87" name="Oval 225"/>
              <p:cNvSpPr>
                <a:spLocks noChangeArrowheads="1"/>
              </p:cNvSpPr>
              <p:nvPr/>
            </p:nvSpPr>
            <p:spPr bwMode="auto">
              <a:xfrm>
                <a:off x="5429" y="1284"/>
                <a:ext cx="140"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41" name="Rectangle 226"/>
            <p:cNvSpPr>
              <a:spLocks noChangeArrowheads="1"/>
            </p:cNvSpPr>
            <p:nvPr/>
          </p:nvSpPr>
          <p:spPr bwMode="auto">
            <a:xfrm rot="5400000">
              <a:off x="4774" y="1940"/>
              <a:ext cx="1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Resource Management </a:t>
              </a:r>
              <a:endParaRPr lang="en-US" altLang="en-US" sz="1800" b="0"/>
            </a:p>
          </p:txBody>
        </p:sp>
        <p:grpSp>
          <p:nvGrpSpPr>
            <p:cNvPr id="24642" name="Group 227"/>
            <p:cNvGrpSpPr>
              <a:grpSpLocks/>
            </p:cNvGrpSpPr>
            <p:nvPr/>
          </p:nvGrpSpPr>
          <p:grpSpPr bwMode="auto">
            <a:xfrm>
              <a:off x="5082" y="1199"/>
              <a:ext cx="142" cy="3121"/>
              <a:chOff x="5082" y="1283"/>
              <a:chExt cx="142" cy="3037"/>
            </a:xfrm>
          </p:grpSpPr>
          <p:pic>
            <p:nvPicPr>
              <p:cNvPr id="24684" name="Picture 2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82" y="1283"/>
                <a:ext cx="142"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85" name="Oval 229"/>
              <p:cNvSpPr>
                <a:spLocks noChangeArrowheads="1"/>
              </p:cNvSpPr>
              <p:nvPr/>
            </p:nvSpPr>
            <p:spPr bwMode="auto">
              <a:xfrm>
                <a:off x="5083" y="1284"/>
                <a:ext cx="140"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43" name="Rectangle 230"/>
            <p:cNvSpPr>
              <a:spLocks noChangeArrowheads="1"/>
            </p:cNvSpPr>
            <p:nvPr/>
          </p:nvSpPr>
          <p:spPr bwMode="auto">
            <a:xfrm rot="5400000">
              <a:off x="3996" y="2385"/>
              <a:ext cx="230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Command Information, Public Affairs </a:t>
              </a:r>
              <a:endParaRPr lang="en-US" altLang="en-US" sz="1800" b="0"/>
            </a:p>
          </p:txBody>
        </p:sp>
        <p:grpSp>
          <p:nvGrpSpPr>
            <p:cNvPr id="24644" name="Group 231"/>
            <p:cNvGrpSpPr>
              <a:grpSpLocks/>
            </p:cNvGrpSpPr>
            <p:nvPr/>
          </p:nvGrpSpPr>
          <p:grpSpPr bwMode="auto">
            <a:xfrm>
              <a:off x="4737" y="1199"/>
              <a:ext cx="143" cy="3121"/>
              <a:chOff x="4737" y="1283"/>
              <a:chExt cx="143" cy="3037"/>
            </a:xfrm>
          </p:grpSpPr>
          <p:pic>
            <p:nvPicPr>
              <p:cNvPr id="24682" name="Picture 2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37" y="1283"/>
                <a:ext cx="143" cy="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83" name="Oval 233"/>
              <p:cNvSpPr>
                <a:spLocks noChangeArrowheads="1"/>
              </p:cNvSpPr>
              <p:nvPr/>
            </p:nvSpPr>
            <p:spPr bwMode="auto">
              <a:xfrm>
                <a:off x="4738" y="1284"/>
                <a:ext cx="140" cy="9"/>
              </a:xfrm>
              <a:prstGeom prst="ellipse">
                <a:avLst/>
              </a:prstGeom>
              <a:solidFill>
                <a:srgbClr val="C9E6E9"/>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45" name="Rectangle 234"/>
            <p:cNvSpPr>
              <a:spLocks noChangeArrowheads="1"/>
            </p:cNvSpPr>
            <p:nvPr/>
          </p:nvSpPr>
          <p:spPr bwMode="auto">
            <a:xfrm rot="5400000">
              <a:off x="3632" y="2410"/>
              <a:ext cx="233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Installation Support and Infrastructure</a:t>
              </a:r>
              <a:endParaRPr lang="en-US" altLang="en-US" sz="1800" b="0"/>
            </a:p>
          </p:txBody>
        </p:sp>
        <p:sp>
          <p:nvSpPr>
            <p:cNvPr id="24646" name="Rectangle 235"/>
            <p:cNvSpPr>
              <a:spLocks noChangeArrowheads="1"/>
            </p:cNvSpPr>
            <p:nvPr/>
          </p:nvSpPr>
          <p:spPr bwMode="auto">
            <a:xfrm>
              <a:off x="784" y="905"/>
              <a:ext cx="42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rPr>
                <a:t>HQDA</a:t>
              </a:r>
              <a:endParaRPr lang="en-US" altLang="en-US" sz="1800"/>
            </a:p>
          </p:txBody>
        </p:sp>
        <p:sp>
          <p:nvSpPr>
            <p:cNvPr id="24647" name="Rectangle 236"/>
            <p:cNvSpPr>
              <a:spLocks noChangeArrowheads="1"/>
            </p:cNvSpPr>
            <p:nvPr/>
          </p:nvSpPr>
          <p:spPr bwMode="auto">
            <a:xfrm>
              <a:off x="4103" y="813"/>
              <a:ext cx="10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4D4D4D"/>
                  </a:solidFill>
                </a:rPr>
                <a:t>Field Operating </a:t>
              </a:r>
              <a:endParaRPr lang="en-US" altLang="en-US" sz="1800" b="0"/>
            </a:p>
          </p:txBody>
        </p:sp>
        <p:sp>
          <p:nvSpPr>
            <p:cNvPr id="24648" name="Rectangle 237"/>
            <p:cNvSpPr>
              <a:spLocks noChangeArrowheads="1"/>
            </p:cNvSpPr>
            <p:nvPr/>
          </p:nvSpPr>
          <p:spPr bwMode="auto">
            <a:xfrm>
              <a:off x="4323" y="985"/>
              <a:ext cx="6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4D4D4D"/>
                  </a:solidFill>
                </a:rPr>
                <a:t>Agencies</a:t>
              </a:r>
              <a:endParaRPr lang="en-US" altLang="en-US" sz="1800" b="0"/>
            </a:p>
          </p:txBody>
        </p:sp>
        <p:grpSp>
          <p:nvGrpSpPr>
            <p:cNvPr id="24649" name="Group 238"/>
            <p:cNvGrpSpPr>
              <a:grpSpLocks/>
            </p:cNvGrpSpPr>
            <p:nvPr/>
          </p:nvGrpSpPr>
          <p:grpSpPr bwMode="auto">
            <a:xfrm>
              <a:off x="3744" y="768"/>
              <a:ext cx="1701" cy="400"/>
              <a:chOff x="3744" y="863"/>
              <a:chExt cx="1701" cy="390"/>
            </a:xfrm>
          </p:grpSpPr>
          <p:sp>
            <p:nvSpPr>
              <p:cNvPr id="24680" name="Oval 239"/>
              <p:cNvSpPr>
                <a:spLocks noChangeArrowheads="1"/>
              </p:cNvSpPr>
              <p:nvPr/>
            </p:nvSpPr>
            <p:spPr bwMode="auto">
              <a:xfrm>
                <a:off x="3760" y="879"/>
                <a:ext cx="1685" cy="374"/>
              </a:xfrm>
              <a:prstGeom prst="ellipse">
                <a:avLst/>
              </a:prstGeom>
              <a:solidFill>
                <a:srgbClr val="4D4D4D"/>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24681" name="Oval 240"/>
              <p:cNvSpPr>
                <a:spLocks noChangeArrowheads="1"/>
              </p:cNvSpPr>
              <p:nvPr/>
            </p:nvSpPr>
            <p:spPr bwMode="auto">
              <a:xfrm>
                <a:off x="3744" y="863"/>
                <a:ext cx="1685" cy="374"/>
              </a:xfrm>
              <a:prstGeom prst="ellipse">
                <a:avLst/>
              </a:prstGeom>
              <a:solidFill>
                <a:srgbClr val="FFE575"/>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50" name="Rectangle 241"/>
            <p:cNvSpPr>
              <a:spLocks noChangeArrowheads="1"/>
            </p:cNvSpPr>
            <p:nvPr/>
          </p:nvSpPr>
          <p:spPr bwMode="auto">
            <a:xfrm>
              <a:off x="4088" y="797"/>
              <a:ext cx="10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99"/>
                  </a:solidFill>
                </a:rPr>
                <a:t>Field Operating </a:t>
              </a:r>
              <a:endParaRPr lang="en-US" altLang="en-US" sz="1800" b="0"/>
            </a:p>
          </p:txBody>
        </p:sp>
        <p:sp>
          <p:nvSpPr>
            <p:cNvPr id="24651" name="Rectangle 242"/>
            <p:cNvSpPr>
              <a:spLocks noChangeArrowheads="1"/>
            </p:cNvSpPr>
            <p:nvPr/>
          </p:nvSpPr>
          <p:spPr bwMode="auto">
            <a:xfrm>
              <a:off x="4308" y="970"/>
              <a:ext cx="6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99"/>
                  </a:solidFill>
                </a:rPr>
                <a:t>Agencies</a:t>
              </a:r>
              <a:endParaRPr lang="en-US" altLang="en-US" sz="1800" b="0"/>
            </a:p>
          </p:txBody>
        </p:sp>
        <p:sp>
          <p:nvSpPr>
            <p:cNvPr id="24652" name="Rectangle 243"/>
            <p:cNvSpPr>
              <a:spLocks noChangeArrowheads="1"/>
            </p:cNvSpPr>
            <p:nvPr/>
          </p:nvSpPr>
          <p:spPr bwMode="auto">
            <a:xfrm>
              <a:off x="2876" y="897"/>
              <a:ext cx="7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4D4D4D"/>
                  </a:solidFill>
                </a:rPr>
                <a:t>Army Staff</a:t>
              </a:r>
              <a:endParaRPr lang="en-US" altLang="en-US" sz="1800" b="0"/>
            </a:p>
          </p:txBody>
        </p:sp>
        <p:grpSp>
          <p:nvGrpSpPr>
            <p:cNvPr id="24653" name="Group 244"/>
            <p:cNvGrpSpPr>
              <a:grpSpLocks/>
            </p:cNvGrpSpPr>
            <p:nvPr/>
          </p:nvGrpSpPr>
          <p:grpSpPr bwMode="auto">
            <a:xfrm>
              <a:off x="2434" y="816"/>
              <a:ext cx="1513" cy="304"/>
              <a:chOff x="2434" y="910"/>
              <a:chExt cx="1513" cy="296"/>
            </a:xfrm>
          </p:grpSpPr>
          <p:sp>
            <p:nvSpPr>
              <p:cNvPr id="24678" name="Oval 245"/>
              <p:cNvSpPr>
                <a:spLocks noChangeArrowheads="1"/>
              </p:cNvSpPr>
              <p:nvPr/>
            </p:nvSpPr>
            <p:spPr bwMode="auto">
              <a:xfrm>
                <a:off x="2449" y="926"/>
                <a:ext cx="1498" cy="280"/>
              </a:xfrm>
              <a:prstGeom prst="ellipse">
                <a:avLst/>
              </a:prstGeom>
              <a:solidFill>
                <a:srgbClr val="4D4D4D"/>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24679" name="Oval 246"/>
              <p:cNvSpPr>
                <a:spLocks noChangeArrowheads="1"/>
              </p:cNvSpPr>
              <p:nvPr/>
            </p:nvSpPr>
            <p:spPr bwMode="auto">
              <a:xfrm>
                <a:off x="2434" y="910"/>
                <a:ext cx="1497" cy="280"/>
              </a:xfrm>
              <a:prstGeom prst="ellipse">
                <a:avLst/>
              </a:prstGeom>
              <a:solidFill>
                <a:srgbClr val="FFE575"/>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54" name="Rectangle 247"/>
            <p:cNvSpPr>
              <a:spLocks noChangeArrowheads="1"/>
            </p:cNvSpPr>
            <p:nvPr/>
          </p:nvSpPr>
          <p:spPr bwMode="auto">
            <a:xfrm>
              <a:off x="2861" y="882"/>
              <a:ext cx="7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99"/>
                  </a:solidFill>
                </a:rPr>
                <a:t>Army Staff</a:t>
              </a:r>
              <a:endParaRPr lang="en-US" altLang="en-US" sz="1800" b="0"/>
            </a:p>
          </p:txBody>
        </p:sp>
        <p:sp>
          <p:nvSpPr>
            <p:cNvPr id="24655" name="Rectangle 248"/>
            <p:cNvSpPr>
              <a:spLocks noChangeArrowheads="1"/>
            </p:cNvSpPr>
            <p:nvPr/>
          </p:nvSpPr>
          <p:spPr bwMode="auto">
            <a:xfrm>
              <a:off x="1606" y="897"/>
              <a:ext cx="7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4D4D4D"/>
                  </a:solidFill>
                </a:rPr>
                <a:t>Secretariat</a:t>
              </a:r>
              <a:endParaRPr lang="en-US" altLang="en-US" sz="1800" b="0"/>
            </a:p>
          </p:txBody>
        </p:sp>
        <p:grpSp>
          <p:nvGrpSpPr>
            <p:cNvPr id="24656" name="Group 249"/>
            <p:cNvGrpSpPr>
              <a:grpSpLocks/>
            </p:cNvGrpSpPr>
            <p:nvPr/>
          </p:nvGrpSpPr>
          <p:grpSpPr bwMode="auto">
            <a:xfrm>
              <a:off x="1264" y="816"/>
              <a:ext cx="1326" cy="304"/>
              <a:chOff x="1264" y="910"/>
              <a:chExt cx="1326" cy="296"/>
            </a:xfrm>
          </p:grpSpPr>
          <p:sp>
            <p:nvSpPr>
              <p:cNvPr id="24676" name="Oval 250"/>
              <p:cNvSpPr>
                <a:spLocks noChangeArrowheads="1"/>
              </p:cNvSpPr>
              <p:nvPr/>
            </p:nvSpPr>
            <p:spPr bwMode="auto">
              <a:xfrm>
                <a:off x="1280" y="926"/>
                <a:ext cx="1310" cy="280"/>
              </a:xfrm>
              <a:prstGeom prst="ellipse">
                <a:avLst/>
              </a:prstGeom>
              <a:solidFill>
                <a:srgbClr val="4D4D4D"/>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sp>
            <p:nvSpPr>
              <p:cNvPr id="24677" name="Oval 251"/>
              <p:cNvSpPr>
                <a:spLocks noChangeArrowheads="1"/>
              </p:cNvSpPr>
              <p:nvPr/>
            </p:nvSpPr>
            <p:spPr bwMode="auto">
              <a:xfrm>
                <a:off x="1264" y="910"/>
                <a:ext cx="1310" cy="280"/>
              </a:xfrm>
              <a:prstGeom prst="ellipse">
                <a:avLst/>
              </a:prstGeom>
              <a:solidFill>
                <a:srgbClr val="FFE575"/>
              </a:solidFill>
              <a:ln w="0">
                <a:solidFill>
                  <a:srgbClr val="000000"/>
                </a:solidFill>
                <a:round/>
                <a:headEnd/>
                <a:tailEnd/>
              </a:ln>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endParaRPr lang="en-US" altLang="en-US" sz="2400" b="0"/>
              </a:p>
            </p:txBody>
          </p:sp>
        </p:grpSp>
        <p:sp>
          <p:nvSpPr>
            <p:cNvPr id="24657" name="Rectangle 252"/>
            <p:cNvSpPr>
              <a:spLocks noChangeArrowheads="1"/>
            </p:cNvSpPr>
            <p:nvPr/>
          </p:nvSpPr>
          <p:spPr bwMode="auto">
            <a:xfrm>
              <a:off x="1591" y="882"/>
              <a:ext cx="74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99"/>
                  </a:solidFill>
                </a:rPr>
                <a:t>Secretariat</a:t>
              </a:r>
              <a:endParaRPr lang="en-US" altLang="en-US" sz="1800" b="0"/>
            </a:p>
          </p:txBody>
        </p:sp>
        <p:sp>
          <p:nvSpPr>
            <p:cNvPr id="24658" name="Rectangle 254"/>
            <p:cNvSpPr>
              <a:spLocks noChangeArrowheads="1"/>
            </p:cNvSpPr>
            <p:nvPr/>
          </p:nvSpPr>
          <p:spPr bwMode="auto">
            <a:xfrm>
              <a:off x="1087" y="144"/>
              <a:ext cx="63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000000"/>
                  </a:solidFill>
                </a:rPr>
                <a:t>Recruiting</a:t>
              </a:r>
              <a:endParaRPr lang="en-US" altLang="en-US" sz="1800" b="0"/>
            </a:p>
          </p:txBody>
        </p:sp>
        <p:sp>
          <p:nvSpPr>
            <p:cNvPr id="24659" name="Rectangle 256"/>
            <p:cNvSpPr>
              <a:spLocks noChangeArrowheads="1"/>
            </p:cNvSpPr>
            <p:nvPr/>
          </p:nvSpPr>
          <p:spPr bwMode="auto">
            <a:xfrm>
              <a:off x="2914" y="568"/>
              <a:ext cx="5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000000"/>
                  </a:solidFill>
                </a:rPr>
                <a:t>Servicing</a:t>
              </a:r>
              <a:endParaRPr lang="en-US" altLang="en-US" sz="1800" b="0"/>
            </a:p>
          </p:txBody>
        </p:sp>
        <p:sp>
          <p:nvSpPr>
            <p:cNvPr id="24660" name="Rectangle 258"/>
            <p:cNvSpPr>
              <a:spLocks noChangeArrowheads="1"/>
            </p:cNvSpPr>
            <p:nvPr/>
          </p:nvSpPr>
          <p:spPr bwMode="auto">
            <a:xfrm>
              <a:off x="1404" y="557"/>
              <a:ext cx="61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000000"/>
                  </a:solidFill>
                </a:rPr>
                <a:t>Supplying</a:t>
              </a:r>
              <a:endParaRPr lang="en-US" altLang="en-US" sz="1800" b="0"/>
            </a:p>
          </p:txBody>
        </p:sp>
        <p:sp>
          <p:nvSpPr>
            <p:cNvPr id="24661" name="Rectangle 260"/>
            <p:cNvSpPr>
              <a:spLocks noChangeArrowheads="1"/>
            </p:cNvSpPr>
            <p:nvPr/>
          </p:nvSpPr>
          <p:spPr bwMode="auto">
            <a:xfrm>
              <a:off x="758" y="562"/>
              <a:ext cx="5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000000"/>
                  </a:solidFill>
                </a:rPr>
                <a:t>Training</a:t>
              </a:r>
              <a:endParaRPr lang="en-US" altLang="en-US" sz="1800" b="0"/>
            </a:p>
          </p:txBody>
        </p:sp>
        <p:sp>
          <p:nvSpPr>
            <p:cNvPr id="24662" name="Rectangle 262"/>
            <p:cNvSpPr>
              <a:spLocks noChangeArrowheads="1"/>
            </p:cNvSpPr>
            <p:nvPr/>
          </p:nvSpPr>
          <p:spPr bwMode="auto">
            <a:xfrm>
              <a:off x="2174" y="563"/>
              <a:ext cx="62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000000"/>
                  </a:solidFill>
                </a:rPr>
                <a:t>Equipping</a:t>
              </a:r>
              <a:endParaRPr lang="en-US" altLang="en-US" sz="1800" b="0"/>
            </a:p>
          </p:txBody>
        </p:sp>
        <p:sp>
          <p:nvSpPr>
            <p:cNvPr id="24663" name="Rectangle 264"/>
            <p:cNvSpPr>
              <a:spLocks noChangeArrowheads="1"/>
            </p:cNvSpPr>
            <p:nvPr/>
          </p:nvSpPr>
          <p:spPr bwMode="auto">
            <a:xfrm>
              <a:off x="2682" y="356"/>
              <a:ext cx="66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000000"/>
                  </a:solidFill>
                </a:rPr>
                <a:t>Organizing</a:t>
              </a:r>
              <a:endParaRPr lang="en-US" altLang="en-US" sz="1800" b="0"/>
            </a:p>
          </p:txBody>
        </p:sp>
        <p:sp>
          <p:nvSpPr>
            <p:cNvPr id="24664" name="Rectangle 266"/>
            <p:cNvSpPr>
              <a:spLocks noChangeArrowheads="1"/>
            </p:cNvSpPr>
            <p:nvPr/>
          </p:nvSpPr>
          <p:spPr bwMode="auto">
            <a:xfrm>
              <a:off x="925" y="367"/>
              <a:ext cx="15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000000"/>
                  </a:solidFill>
                </a:rPr>
                <a:t>Mobilizing / Demobilizing</a:t>
              </a:r>
              <a:endParaRPr lang="en-US" altLang="en-US" sz="1800" b="0"/>
            </a:p>
          </p:txBody>
        </p:sp>
        <p:sp>
          <p:nvSpPr>
            <p:cNvPr id="24665" name="Rectangle 268"/>
            <p:cNvSpPr>
              <a:spLocks noChangeArrowheads="1"/>
            </p:cNvSpPr>
            <p:nvPr/>
          </p:nvSpPr>
          <p:spPr bwMode="auto">
            <a:xfrm>
              <a:off x="3595" y="379"/>
              <a:ext cx="90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000000"/>
                  </a:solidFill>
                </a:rPr>
                <a:t>Administrating</a:t>
              </a:r>
              <a:endParaRPr lang="en-US" altLang="en-US" sz="1800" b="0"/>
            </a:p>
          </p:txBody>
        </p:sp>
        <p:sp>
          <p:nvSpPr>
            <p:cNvPr id="24666" name="Rectangle 270"/>
            <p:cNvSpPr>
              <a:spLocks noChangeArrowheads="1"/>
            </p:cNvSpPr>
            <p:nvPr/>
          </p:nvSpPr>
          <p:spPr bwMode="auto">
            <a:xfrm>
              <a:off x="4117" y="186"/>
              <a:ext cx="86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000000"/>
                  </a:solidFill>
                </a:rPr>
                <a:t>Constructing, </a:t>
              </a:r>
              <a:endParaRPr lang="en-US" altLang="en-US" sz="1800" b="0"/>
            </a:p>
          </p:txBody>
        </p:sp>
        <p:sp>
          <p:nvSpPr>
            <p:cNvPr id="24667" name="Rectangle 272"/>
            <p:cNvSpPr>
              <a:spLocks noChangeArrowheads="1"/>
            </p:cNvSpPr>
            <p:nvPr/>
          </p:nvSpPr>
          <p:spPr bwMode="auto">
            <a:xfrm>
              <a:off x="3629" y="557"/>
              <a:ext cx="1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i="1">
                  <a:solidFill>
                    <a:srgbClr val="000000"/>
                  </a:solidFill>
                </a:rPr>
                <a:t>Outfitting, Repairing</a:t>
              </a:r>
              <a:endParaRPr lang="en-US" altLang="en-US" sz="1800" b="0"/>
            </a:p>
          </p:txBody>
        </p:sp>
        <p:sp>
          <p:nvSpPr>
            <p:cNvPr id="24668" name="Rectangle 273"/>
            <p:cNvSpPr>
              <a:spLocks noChangeArrowheads="1"/>
            </p:cNvSpPr>
            <p:nvPr/>
          </p:nvSpPr>
          <p:spPr bwMode="auto">
            <a:xfrm rot="5400000">
              <a:off x="79" y="2260"/>
              <a:ext cx="132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solidFill>
                    <a:srgbClr val="000000"/>
                  </a:solidFill>
                </a:rPr>
                <a:t>Organizational Levels</a:t>
              </a:r>
              <a:endParaRPr lang="en-US" altLang="en-US" sz="1800" b="0"/>
            </a:p>
          </p:txBody>
        </p:sp>
        <p:sp>
          <p:nvSpPr>
            <p:cNvPr id="24669" name="Freeform 274"/>
            <p:cNvSpPr>
              <a:spLocks noEditPoints="1"/>
            </p:cNvSpPr>
            <p:nvPr/>
          </p:nvSpPr>
          <p:spPr bwMode="auto">
            <a:xfrm>
              <a:off x="726" y="1104"/>
              <a:ext cx="46" cy="484"/>
            </a:xfrm>
            <a:custGeom>
              <a:avLst/>
              <a:gdLst>
                <a:gd name="T0" fmla="*/ 0 w 400"/>
                <a:gd name="T1" fmla="*/ 0 h 4034"/>
                <a:gd name="T2" fmla="*/ 0 w 400"/>
                <a:gd name="T3" fmla="*/ 0 h 4034"/>
                <a:gd name="T4" fmla="*/ 0 w 400"/>
                <a:gd name="T5" fmla="*/ 0 h 4034"/>
                <a:gd name="T6" fmla="*/ 0 w 400"/>
                <a:gd name="T7" fmla="*/ 0 h 4034"/>
                <a:gd name="T8" fmla="*/ 0 w 400"/>
                <a:gd name="T9" fmla="*/ 0 h 4034"/>
                <a:gd name="T10" fmla="*/ 0 w 400"/>
                <a:gd name="T11" fmla="*/ 0 h 4034"/>
                <a:gd name="T12" fmla="*/ 0 w 400"/>
                <a:gd name="T13" fmla="*/ 0 h 4034"/>
                <a:gd name="T14" fmla="*/ 0 w 400"/>
                <a:gd name="T15" fmla="*/ 0 h 4034"/>
                <a:gd name="T16" fmla="*/ 0 w 400"/>
                <a:gd name="T17" fmla="*/ 0 h 4034"/>
                <a:gd name="T18" fmla="*/ 0 w 400"/>
                <a:gd name="T19" fmla="*/ 0 h 4034"/>
                <a:gd name="T20" fmla="*/ 0 w 400"/>
                <a:gd name="T21" fmla="*/ 0 h 40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4034"/>
                <a:gd name="T35" fmla="*/ 400 w 400"/>
                <a:gd name="T36" fmla="*/ 4034 h 40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4034">
                  <a:moveTo>
                    <a:pt x="167" y="4000"/>
                  </a:moveTo>
                  <a:lnTo>
                    <a:pt x="167" y="334"/>
                  </a:lnTo>
                  <a:cubicBezTo>
                    <a:pt x="167" y="315"/>
                    <a:pt x="182" y="300"/>
                    <a:pt x="200" y="300"/>
                  </a:cubicBezTo>
                  <a:cubicBezTo>
                    <a:pt x="219" y="300"/>
                    <a:pt x="234" y="315"/>
                    <a:pt x="234" y="334"/>
                  </a:cubicBezTo>
                  <a:lnTo>
                    <a:pt x="234" y="4000"/>
                  </a:lnTo>
                  <a:cubicBezTo>
                    <a:pt x="234" y="4019"/>
                    <a:pt x="219" y="4034"/>
                    <a:pt x="200" y="4034"/>
                  </a:cubicBezTo>
                  <a:cubicBezTo>
                    <a:pt x="182" y="4034"/>
                    <a:pt x="167" y="4019"/>
                    <a:pt x="167" y="4000"/>
                  </a:cubicBezTo>
                  <a:close/>
                  <a:moveTo>
                    <a:pt x="0" y="400"/>
                  </a:moveTo>
                  <a:lnTo>
                    <a:pt x="200" y="0"/>
                  </a:lnTo>
                  <a:lnTo>
                    <a:pt x="400" y="400"/>
                  </a:lnTo>
                  <a:lnTo>
                    <a:pt x="0" y="400"/>
                  </a:lnTo>
                  <a:close/>
                </a:path>
              </a:pathLst>
            </a:custGeom>
            <a:solidFill>
              <a:srgbClr val="000000"/>
            </a:solidFill>
            <a:ln w="3175">
              <a:solidFill>
                <a:srgbClr val="000000"/>
              </a:solidFill>
              <a:bevel/>
              <a:headEnd/>
              <a:tailEnd/>
            </a:ln>
          </p:spPr>
          <p:txBody>
            <a:bodyPr/>
            <a:lstStyle/>
            <a:p>
              <a:endParaRPr lang="en-US"/>
            </a:p>
          </p:txBody>
        </p:sp>
        <p:sp>
          <p:nvSpPr>
            <p:cNvPr id="24670" name="Freeform 275"/>
            <p:cNvSpPr>
              <a:spLocks noEditPoints="1"/>
            </p:cNvSpPr>
            <p:nvPr/>
          </p:nvSpPr>
          <p:spPr bwMode="auto">
            <a:xfrm flipH="1">
              <a:off x="718" y="3024"/>
              <a:ext cx="29" cy="480"/>
            </a:xfrm>
            <a:custGeom>
              <a:avLst/>
              <a:gdLst>
                <a:gd name="T0" fmla="*/ 0 w 400"/>
                <a:gd name="T1" fmla="*/ 0 h 2833"/>
                <a:gd name="T2" fmla="*/ 0 w 400"/>
                <a:gd name="T3" fmla="*/ 0 h 2833"/>
                <a:gd name="T4" fmla="*/ 0 w 400"/>
                <a:gd name="T5" fmla="*/ 0 h 2833"/>
                <a:gd name="T6" fmla="*/ 0 w 400"/>
                <a:gd name="T7" fmla="*/ 0 h 2833"/>
                <a:gd name="T8" fmla="*/ 0 w 400"/>
                <a:gd name="T9" fmla="*/ 0 h 2833"/>
                <a:gd name="T10" fmla="*/ 0 w 400"/>
                <a:gd name="T11" fmla="*/ 0 h 2833"/>
                <a:gd name="T12" fmla="*/ 0 w 400"/>
                <a:gd name="T13" fmla="*/ 0 h 2833"/>
                <a:gd name="T14" fmla="*/ 0 w 400"/>
                <a:gd name="T15" fmla="*/ 0 h 2833"/>
                <a:gd name="T16" fmla="*/ 0 w 400"/>
                <a:gd name="T17" fmla="*/ 0 h 2833"/>
                <a:gd name="T18" fmla="*/ 0 w 400"/>
                <a:gd name="T19" fmla="*/ 0 h 2833"/>
                <a:gd name="T20" fmla="*/ 0 w 400"/>
                <a:gd name="T21" fmla="*/ 0 h 28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2833"/>
                <a:gd name="T35" fmla="*/ 400 w 400"/>
                <a:gd name="T36" fmla="*/ 2833 h 28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2833">
                  <a:moveTo>
                    <a:pt x="234" y="33"/>
                  </a:moveTo>
                  <a:lnTo>
                    <a:pt x="234" y="2500"/>
                  </a:lnTo>
                  <a:cubicBezTo>
                    <a:pt x="234" y="2519"/>
                    <a:pt x="219" y="2533"/>
                    <a:pt x="200" y="2533"/>
                  </a:cubicBezTo>
                  <a:cubicBezTo>
                    <a:pt x="182" y="2533"/>
                    <a:pt x="167" y="2519"/>
                    <a:pt x="167" y="2500"/>
                  </a:cubicBezTo>
                  <a:lnTo>
                    <a:pt x="167" y="33"/>
                  </a:lnTo>
                  <a:cubicBezTo>
                    <a:pt x="167" y="15"/>
                    <a:pt x="182" y="0"/>
                    <a:pt x="200" y="0"/>
                  </a:cubicBezTo>
                  <a:cubicBezTo>
                    <a:pt x="219" y="0"/>
                    <a:pt x="234" y="15"/>
                    <a:pt x="234" y="33"/>
                  </a:cubicBezTo>
                  <a:close/>
                  <a:moveTo>
                    <a:pt x="400" y="2433"/>
                  </a:moveTo>
                  <a:lnTo>
                    <a:pt x="200" y="2833"/>
                  </a:lnTo>
                  <a:lnTo>
                    <a:pt x="0" y="2433"/>
                  </a:lnTo>
                  <a:lnTo>
                    <a:pt x="400" y="2433"/>
                  </a:lnTo>
                  <a:close/>
                </a:path>
              </a:pathLst>
            </a:custGeom>
            <a:solidFill>
              <a:srgbClr val="000000"/>
            </a:solidFill>
            <a:ln w="3175">
              <a:solidFill>
                <a:srgbClr val="000000"/>
              </a:solidFill>
              <a:bevel/>
              <a:headEnd/>
              <a:tailEnd/>
            </a:ln>
          </p:spPr>
          <p:txBody>
            <a:bodyPr/>
            <a:lstStyle/>
            <a:p>
              <a:endParaRPr lang="en-US"/>
            </a:p>
          </p:txBody>
        </p:sp>
        <p:pic>
          <p:nvPicPr>
            <p:cNvPr id="24671" name="Picture 27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 y="481"/>
              <a:ext cx="700"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2" name="Freeform 279"/>
            <p:cNvSpPr>
              <a:spLocks/>
            </p:cNvSpPr>
            <p:nvPr/>
          </p:nvSpPr>
          <p:spPr bwMode="auto">
            <a:xfrm>
              <a:off x="1361" y="3648"/>
              <a:ext cx="4399" cy="672"/>
            </a:xfrm>
            <a:custGeom>
              <a:avLst/>
              <a:gdLst>
                <a:gd name="T0" fmla="*/ 242 w 4399"/>
                <a:gd name="T1" fmla="*/ 0 h 654"/>
                <a:gd name="T2" fmla="*/ 4399 w 4399"/>
                <a:gd name="T3" fmla="*/ 0 h 654"/>
                <a:gd name="T4" fmla="*/ 4399 w 4399"/>
                <a:gd name="T5" fmla="*/ 39542 h 654"/>
                <a:gd name="T6" fmla="*/ 242 w 4399"/>
                <a:gd name="T7" fmla="*/ 39542 h 654"/>
                <a:gd name="T8" fmla="*/ 0 w 4399"/>
                <a:gd name="T9" fmla="*/ 19671 h 654"/>
                <a:gd name="T10" fmla="*/ 242 w 4399"/>
                <a:gd name="T11" fmla="*/ 0 h 654"/>
                <a:gd name="T12" fmla="*/ 0 60000 65536"/>
                <a:gd name="T13" fmla="*/ 0 60000 65536"/>
                <a:gd name="T14" fmla="*/ 0 60000 65536"/>
                <a:gd name="T15" fmla="*/ 0 60000 65536"/>
                <a:gd name="T16" fmla="*/ 0 60000 65536"/>
                <a:gd name="T17" fmla="*/ 0 60000 65536"/>
                <a:gd name="T18" fmla="*/ 0 w 4399"/>
                <a:gd name="T19" fmla="*/ 0 h 654"/>
                <a:gd name="T20" fmla="*/ 4399 w 4399"/>
                <a:gd name="T21" fmla="*/ 654 h 654"/>
              </a:gdLst>
              <a:ahLst/>
              <a:cxnLst>
                <a:cxn ang="T12">
                  <a:pos x="T0" y="T1"/>
                </a:cxn>
                <a:cxn ang="T13">
                  <a:pos x="T2" y="T3"/>
                </a:cxn>
                <a:cxn ang="T14">
                  <a:pos x="T4" y="T5"/>
                </a:cxn>
                <a:cxn ang="T15">
                  <a:pos x="T6" y="T7"/>
                </a:cxn>
                <a:cxn ang="T16">
                  <a:pos x="T8" y="T9"/>
                </a:cxn>
                <a:cxn ang="T17">
                  <a:pos x="T10" y="T11"/>
                </a:cxn>
              </a:cxnLst>
              <a:rect l="T18" t="T19" r="T20" b="T21"/>
              <a:pathLst>
                <a:path w="4399" h="654">
                  <a:moveTo>
                    <a:pt x="242" y="0"/>
                  </a:moveTo>
                  <a:lnTo>
                    <a:pt x="4399" y="0"/>
                  </a:lnTo>
                  <a:lnTo>
                    <a:pt x="4399" y="654"/>
                  </a:lnTo>
                  <a:lnTo>
                    <a:pt x="242" y="654"/>
                  </a:lnTo>
                  <a:lnTo>
                    <a:pt x="0" y="327"/>
                  </a:lnTo>
                  <a:lnTo>
                    <a:pt x="242" y="0"/>
                  </a:lnTo>
                  <a:close/>
                </a:path>
              </a:pathLst>
            </a:cu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6585" name="Rectangle 281"/>
            <p:cNvSpPr>
              <a:spLocks noChangeArrowheads="1"/>
            </p:cNvSpPr>
            <p:nvPr/>
          </p:nvSpPr>
          <p:spPr bwMode="auto">
            <a:xfrm>
              <a:off x="1768" y="3713"/>
              <a:ext cx="3757" cy="233"/>
            </a:xfrm>
            <a:prstGeom prst="rect">
              <a:avLst/>
            </a:prstGeom>
            <a:noFill/>
            <a:ln w="9525">
              <a:noFill/>
              <a:miter lim="800000"/>
              <a:headEnd/>
              <a:tailEnd/>
            </a:ln>
          </p:spPr>
          <p:txBody>
            <a:bodyPr wrap="none" lIns="0" tIns="0" rIns="0" bIns="0">
              <a:spAutoFit/>
            </a:bodyPr>
            <a:lstStyle/>
            <a:p>
              <a:pPr algn="ctr" eaLnBrk="1" hangingPunct="1">
                <a:defRPr/>
              </a:pPr>
              <a:r>
                <a:rPr lang="en-US" sz="1200" b="1" dirty="0">
                  <a:solidFill>
                    <a:srgbClr val="000000"/>
                  </a:solidFill>
                  <a:effectLst>
                    <a:outerShdw blurRad="38100" dist="38100" dir="2700000" algn="tl">
                      <a:srgbClr val="C0C0C0"/>
                    </a:outerShdw>
                  </a:effectLst>
                  <a:latin typeface="Arial" charset="0"/>
                </a:rPr>
                <a:t>All systems structured in line with DOTMLPF-P: </a:t>
              </a:r>
              <a:r>
                <a:rPr lang="en-US" sz="1200" b="1" i="1" dirty="0">
                  <a:solidFill>
                    <a:srgbClr val="000000"/>
                  </a:solidFill>
                  <a:effectLst>
                    <a:outerShdw blurRad="38100" dist="38100" dir="2700000" algn="tl">
                      <a:srgbClr val="C0C0C0"/>
                    </a:outerShdw>
                  </a:effectLst>
                  <a:latin typeface="Arial" charset="0"/>
                </a:rPr>
                <a:t>Doctrine–Organization–Training–</a:t>
              </a:r>
            </a:p>
            <a:p>
              <a:pPr algn="ctr" eaLnBrk="1" hangingPunct="1">
                <a:defRPr/>
              </a:pPr>
              <a:r>
                <a:rPr lang="en-US" sz="1200" b="1" i="1" dirty="0">
                  <a:solidFill>
                    <a:srgbClr val="000000"/>
                  </a:solidFill>
                  <a:effectLst>
                    <a:outerShdw blurRad="38100" dist="38100" dir="2700000" algn="tl">
                      <a:srgbClr val="C0C0C0"/>
                    </a:outerShdw>
                  </a:effectLst>
                  <a:latin typeface="Arial" charset="0"/>
                </a:rPr>
                <a:t>Materiel–Leadership and Education–Personnel–Facilities-Policy </a:t>
              </a:r>
            </a:p>
          </p:txBody>
        </p:sp>
        <p:pic>
          <p:nvPicPr>
            <p:cNvPr id="24674" name="Picture 30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2" y="3647"/>
              <a:ext cx="798" cy="6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6614" name="Rectangle 310"/>
            <p:cNvSpPr>
              <a:spLocks noChangeArrowheads="1"/>
            </p:cNvSpPr>
            <p:nvPr/>
          </p:nvSpPr>
          <p:spPr bwMode="auto">
            <a:xfrm>
              <a:off x="336" y="3729"/>
              <a:ext cx="966" cy="543"/>
            </a:xfrm>
            <a:prstGeom prst="rect">
              <a:avLst/>
            </a:prstGeom>
            <a:noFill/>
            <a:ln w="9525">
              <a:noFill/>
              <a:miter lim="800000"/>
              <a:headEnd/>
              <a:tailEnd/>
            </a:ln>
          </p:spPr>
          <p:txBody>
            <a:bodyPr lIns="0" tIns="0" rIns="0" bIns="0">
              <a:spAutoFit/>
            </a:bodyPr>
            <a:lstStyle/>
            <a:p>
              <a:pPr algn="ctr" eaLnBrk="1" hangingPunct="1">
                <a:defRPr/>
              </a:pPr>
              <a:r>
                <a:rPr lang="en-US" sz="1400" b="1" dirty="0">
                  <a:solidFill>
                    <a:srgbClr val="000000"/>
                  </a:solidFill>
                  <a:effectLst>
                    <a:outerShdw blurRad="38100" dist="38100" dir="2700000" algn="tl">
                      <a:srgbClr val="C0C0C0"/>
                    </a:outerShdw>
                  </a:effectLst>
                  <a:latin typeface="Arial" charset="0"/>
                </a:rPr>
                <a:t>Fully Mission </a:t>
              </a:r>
            </a:p>
            <a:p>
              <a:pPr algn="ctr" eaLnBrk="1" hangingPunct="1">
                <a:defRPr/>
              </a:pPr>
              <a:r>
                <a:rPr lang="en-US" sz="1400" b="1" dirty="0">
                  <a:solidFill>
                    <a:srgbClr val="000000"/>
                  </a:solidFill>
                  <a:effectLst>
                    <a:outerShdw blurRad="38100" dist="38100" dir="2700000" algn="tl">
                      <a:srgbClr val="C0C0C0"/>
                    </a:outerShdw>
                  </a:effectLst>
                  <a:latin typeface="Arial" charset="0"/>
                </a:rPr>
                <a:t>Capable </a:t>
              </a:r>
            </a:p>
            <a:p>
              <a:pPr algn="ctr" eaLnBrk="1" hangingPunct="1">
                <a:defRPr/>
              </a:pPr>
              <a:r>
                <a:rPr lang="en-US" sz="1400" b="1" dirty="0">
                  <a:solidFill>
                    <a:srgbClr val="000000"/>
                  </a:solidFill>
                  <a:effectLst>
                    <a:outerShdw blurRad="38100" dist="38100" dir="2700000" algn="tl">
                      <a:srgbClr val="C0C0C0"/>
                    </a:outerShdw>
                  </a:effectLst>
                  <a:latin typeface="Arial" charset="0"/>
                </a:rPr>
                <a:t>Soldiers and Units</a:t>
              </a:r>
              <a:endParaRPr lang="en-US" sz="1400" dirty="0">
                <a:effectLst>
                  <a:outerShdw blurRad="38100" dist="38100" dir="2700000" algn="tl">
                    <a:srgbClr val="C0C0C0"/>
                  </a:outerShdw>
                </a:effectLst>
                <a:latin typeface="Arial" charset="0"/>
              </a:endParaRPr>
            </a:p>
          </p:txBody>
        </p:sp>
      </p:grpSp>
      <p:sp>
        <p:nvSpPr>
          <p:cNvPr id="281" name="Rectangle 281"/>
          <p:cNvSpPr>
            <a:spLocks noChangeArrowheads="1"/>
          </p:cNvSpPr>
          <p:nvPr/>
        </p:nvSpPr>
        <p:spPr bwMode="auto">
          <a:xfrm>
            <a:off x="3440113" y="6248400"/>
            <a:ext cx="4718050" cy="369888"/>
          </a:xfrm>
          <a:prstGeom prst="rect">
            <a:avLst/>
          </a:prstGeom>
          <a:noFill/>
          <a:ln w="9525">
            <a:noFill/>
            <a:miter lim="800000"/>
            <a:headEnd/>
            <a:tailEnd/>
          </a:ln>
        </p:spPr>
        <p:txBody>
          <a:bodyPr wrap="none" lIns="0" tIns="0" rIns="0" bIns="0">
            <a:spAutoFit/>
          </a:bodyPr>
          <a:lstStyle/>
          <a:p>
            <a:pPr algn="ctr" eaLnBrk="1" hangingPunct="1">
              <a:defRPr/>
            </a:pPr>
            <a:r>
              <a:rPr lang="en-US" sz="1200" b="1" i="1" dirty="0">
                <a:solidFill>
                  <a:srgbClr val="000000"/>
                </a:solidFill>
                <a:effectLst>
                  <a:outerShdw blurRad="38100" dist="38100" dir="2700000" algn="tl">
                    <a:srgbClr val="C0C0C0"/>
                  </a:outerShdw>
                </a:effectLst>
                <a:latin typeface="Arial" charset="0"/>
              </a:rPr>
              <a:t>Army Core Enterprise Concept</a:t>
            </a:r>
            <a:r>
              <a:rPr lang="en-US" sz="1200" b="1" dirty="0">
                <a:solidFill>
                  <a:srgbClr val="000000"/>
                </a:solidFill>
                <a:effectLst>
                  <a:outerShdw blurRad="38100" dist="38100" dir="2700000" algn="tl">
                    <a:srgbClr val="C0C0C0"/>
                  </a:outerShdw>
                </a:effectLst>
                <a:latin typeface="Arial" charset="0"/>
              </a:rPr>
              <a:t>: </a:t>
            </a:r>
          </a:p>
          <a:p>
            <a:pPr algn="ctr" eaLnBrk="1" hangingPunct="1">
              <a:defRPr/>
            </a:pPr>
            <a:r>
              <a:rPr lang="en-US" sz="1200" b="1" dirty="0">
                <a:solidFill>
                  <a:srgbClr val="000000"/>
                </a:solidFill>
                <a:effectLst>
                  <a:outerShdw blurRad="38100" dist="38100" dir="2700000" algn="tl">
                    <a:srgbClr val="C0C0C0"/>
                  </a:outerShdw>
                </a:effectLst>
                <a:latin typeface="Arial" charset="0"/>
              </a:rPr>
              <a:t>Human Capital, Materiel, Readiness, Services, and Infrastructure</a:t>
            </a:r>
            <a:endParaRPr lang="en-US" sz="1200" b="1" i="1" dirty="0">
              <a:solidFill>
                <a:srgbClr val="000000"/>
              </a:solidFill>
              <a:effectLst>
                <a:outerShdw blurRad="38100" dist="38100" dir="2700000" algn="tl">
                  <a:srgbClr val="C0C0C0"/>
                </a:outerShdw>
              </a:effectLst>
              <a:latin typeface="Arial" charset="0"/>
            </a:endParaRPr>
          </a:p>
        </p:txBody>
      </p:sp>
      <p:pic>
        <p:nvPicPr>
          <p:cNvPr id="24581" name="Picture 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88913" y="112713"/>
            <a:ext cx="10128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900988" y="166688"/>
            <a:ext cx="10382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
          <p:cNvSpPr>
            <a:spLocks noChangeArrowheads="1"/>
          </p:cNvSpPr>
          <p:nvPr/>
        </p:nvSpPr>
        <p:spPr bwMode="auto">
          <a:xfrm>
            <a:off x="8429625" y="5089525"/>
            <a:ext cx="741363" cy="334963"/>
          </a:xfrm>
          <a:prstGeom prst="rect">
            <a:avLst/>
          </a:prstGeom>
          <a:solidFill>
            <a:srgbClr val="FFFF00"/>
          </a:solidFill>
          <a:ln w="3175" algn="ctr">
            <a:solidFill>
              <a:schemeClr val="tx1"/>
            </a:solidFill>
            <a:miter lim="800000"/>
            <a:headEnd/>
            <a:tailEnd/>
          </a:ln>
        </p:spPr>
        <p:txBody>
          <a:bodyPr wrap="none"/>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algn="ctr" eaLnBrk="1" hangingPunct="1">
              <a:spcBef>
                <a:spcPct val="0"/>
              </a:spcBef>
              <a:buFontTx/>
              <a:buNone/>
            </a:pPr>
            <a:r>
              <a:rPr lang="en-US" altLang="en-US" sz="1600"/>
              <a:t>FM 6-0</a:t>
            </a:r>
          </a:p>
        </p:txBody>
      </p:sp>
    </p:spTree>
  </p:cSld>
  <p:clrMapOvr>
    <a:masterClrMapping/>
  </p:clrMapOvr>
  <p:transition>
    <p:cover/>
  </p:transition>
  <p:timing>
    <p:tnLst>
      <p:par>
        <p:cTn id="1" dur="indefinite" restart="never" nodeType="tmRoot"/>
      </p:par>
    </p:tnLst>
  </p:timing>
</p:sld>
</file>

<file path=ppt/theme/theme1.xml><?xml version="1.0" encoding="utf-8"?>
<a:theme xmlns:a="http://schemas.openxmlformats.org/drawingml/2006/main" name="TIGU Chart Template">
  <a:themeElements>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TIGU Cha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6200"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76200"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TIGU Chart Template</Template>
  <TotalTime>1280</TotalTime>
  <Pages>39</Pages>
  <Words>3609</Words>
  <Application>Microsoft Office PowerPoint</Application>
  <PresentationFormat>On-screen Show (4:3)</PresentationFormat>
  <Paragraphs>630</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Tempus Sans ITC</vt:lpstr>
      <vt:lpstr>Times New Roman</vt:lpstr>
      <vt:lpstr>Wingdings</vt:lpstr>
      <vt:lpstr>TIGU Chart Template</vt:lpstr>
      <vt:lpstr>PowerPoint Presentation</vt:lpstr>
      <vt:lpstr>Reference:</vt:lpstr>
      <vt:lpstr>PowerPoint Presentation</vt:lpstr>
      <vt:lpstr>PowerPoint Presentation</vt:lpstr>
      <vt:lpstr>PowerPoint Presentation</vt:lpstr>
      <vt:lpstr>PowerPoint Presentation</vt:lpstr>
      <vt:lpstr>LTG Richard G. Trefry November 1977 -- September 1983</vt:lpstr>
      <vt:lpstr>Systemic Issue A Pattern of Non-Compliance</vt:lpstr>
      <vt:lpstr>PowerPoint Presentation</vt:lpstr>
      <vt:lpstr>PowerPoint Presentation</vt:lpstr>
      <vt:lpstr>IG Functions</vt:lpstr>
      <vt:lpstr>Inspector General Mission  Title 10, U.S. Code, Section 7020</vt:lpstr>
      <vt:lpstr>Mission Comparison  10 USC 7020 versus AR 20-1 </vt:lpstr>
      <vt:lpstr>The Federal IG System Significantly Different from the Army IG System</vt:lpstr>
      <vt:lpstr>IG Attributes</vt:lpstr>
      <vt:lpstr>IG Credibility</vt:lpstr>
      <vt:lpstr>Command IGs</vt:lpstr>
      <vt:lpstr>IG-Commander Relationship </vt:lpstr>
      <vt:lpstr>The Role of the IG Extend the Commander</vt:lpstr>
      <vt:lpstr>Organization of the  Army IG System  </vt:lpstr>
      <vt:lpstr>IG Sphere of Activity</vt:lpstr>
      <vt:lpstr>IG Technical Channels</vt:lpstr>
      <vt:lpstr>IGs and Command Policy</vt:lpstr>
      <vt:lpstr>IGs and Command Policy (continued)</vt:lpstr>
      <vt:lpstr>IG Access to Information</vt:lpstr>
      <vt:lpstr>DAIG Organization Office Symbol: SAIG</vt:lpstr>
      <vt:lpstr>IG Functions</vt:lpstr>
      <vt:lpstr>Confidentiality Army Regulation 20-1, paragraph 1-13</vt:lpstr>
      <vt:lpstr>PowerPoint Presentation</vt:lpstr>
      <vt:lpstr>Punitive Provisions to  Army Regulation 20-1</vt:lpstr>
      <vt:lpstr>Categories of IGs</vt:lpstr>
      <vt:lpstr>IG Duty Restrictions</vt:lpstr>
      <vt:lpstr>Duty Restrictions for Administrative Support  Personnel</vt:lpstr>
      <vt:lpstr>IG Certification Army Regulation 20-1, paragraphs1-4 a (11) (d), 2-4, and 4-2 b (1); Appendix B </vt:lpstr>
      <vt:lpstr>The IG Oath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dc:title>
  <dc:subject>ig concept &amp; system overview</dc:subject>
  <dc:creator>James M. Diamond</dc:creator>
  <cp:keywords/>
  <dc:description/>
  <cp:lastModifiedBy>Habtemariam, Fiyori Ms CIV USA USAIGNET</cp:lastModifiedBy>
  <cp:revision>742</cp:revision>
  <cp:lastPrinted>2021-06-07T12:19:19Z</cp:lastPrinted>
  <dcterms:created xsi:type="dcterms:W3CDTF">1996-10-17T11:59:10Z</dcterms:created>
  <dcterms:modified xsi:type="dcterms:W3CDTF">2022-08-08T18:58:34Z</dcterms:modified>
</cp:coreProperties>
</file>